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Puebla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Puebla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3020" y="42230"/>
                </a:moveTo>
                <a:lnTo>
                  <a:pt x="63060" y="42210"/>
                </a:lnTo>
                <a:lnTo>
                  <a:pt x="63090" y="42180"/>
                </a:lnTo>
                <a:lnTo>
                  <a:pt x="63120" y="42140"/>
                </a:lnTo>
                <a:lnTo>
                  <a:pt x="63140" y="42090"/>
                </a:lnTo>
                <a:lnTo>
                  <a:pt x="63160" y="42030"/>
                </a:lnTo>
                <a:lnTo>
                  <a:pt x="63170" y="41970"/>
                </a:lnTo>
                <a:lnTo>
                  <a:pt x="63180" y="41910"/>
                </a:lnTo>
                <a:lnTo>
                  <a:pt x="63180" y="41840"/>
                </a:lnTo>
                <a:lnTo>
                  <a:pt x="63180" y="41810"/>
                </a:lnTo>
                <a:lnTo>
                  <a:pt x="63170" y="41770"/>
                </a:lnTo>
                <a:lnTo>
                  <a:pt x="63170" y="41740"/>
                </a:lnTo>
                <a:lnTo>
                  <a:pt x="63160" y="41710"/>
                </a:lnTo>
                <a:lnTo>
                  <a:pt x="63140" y="41690"/>
                </a:lnTo>
                <a:lnTo>
                  <a:pt x="63120" y="41660"/>
                </a:lnTo>
                <a:lnTo>
                  <a:pt x="63110" y="41630"/>
                </a:lnTo>
                <a:lnTo>
                  <a:pt x="63150" y="41620"/>
                </a:lnTo>
                <a:lnTo>
                  <a:pt x="63180" y="41600"/>
                </a:lnTo>
                <a:lnTo>
                  <a:pt x="63200" y="41570"/>
                </a:lnTo>
                <a:lnTo>
                  <a:pt x="63200" y="41520"/>
                </a:lnTo>
                <a:lnTo>
                  <a:pt x="63200" y="41480"/>
                </a:lnTo>
                <a:lnTo>
                  <a:pt x="63220" y="41450"/>
                </a:lnTo>
                <a:lnTo>
                  <a:pt x="63260" y="41430"/>
                </a:lnTo>
                <a:lnTo>
                  <a:pt x="63290" y="41420"/>
                </a:lnTo>
                <a:lnTo>
                  <a:pt x="63320" y="41390"/>
                </a:lnTo>
                <a:lnTo>
                  <a:pt x="63320" y="41350"/>
                </a:lnTo>
                <a:lnTo>
                  <a:pt x="63310" y="41300"/>
                </a:lnTo>
                <a:lnTo>
                  <a:pt x="63310" y="41250"/>
                </a:lnTo>
                <a:lnTo>
                  <a:pt x="63340" y="41200"/>
                </a:lnTo>
                <a:lnTo>
                  <a:pt x="63370" y="41190"/>
                </a:lnTo>
                <a:lnTo>
                  <a:pt x="63410" y="41190"/>
                </a:lnTo>
                <a:lnTo>
                  <a:pt x="63440" y="41200"/>
                </a:lnTo>
                <a:lnTo>
                  <a:pt x="63470" y="41220"/>
                </a:lnTo>
                <a:lnTo>
                  <a:pt x="63550" y="41220"/>
                </a:lnTo>
                <a:lnTo>
                  <a:pt x="63600" y="41210"/>
                </a:lnTo>
                <a:lnTo>
                  <a:pt x="63650" y="41220"/>
                </a:lnTo>
                <a:lnTo>
                  <a:pt x="63720" y="41280"/>
                </a:lnTo>
                <a:lnTo>
                  <a:pt x="63760" y="41330"/>
                </a:lnTo>
                <a:lnTo>
                  <a:pt x="63760" y="41400"/>
                </a:lnTo>
                <a:lnTo>
                  <a:pt x="63760" y="41460"/>
                </a:lnTo>
                <a:lnTo>
                  <a:pt x="63760" y="41530"/>
                </a:lnTo>
                <a:lnTo>
                  <a:pt x="63780" y="41590"/>
                </a:lnTo>
                <a:lnTo>
                  <a:pt x="63810" y="41640"/>
                </a:lnTo>
                <a:lnTo>
                  <a:pt x="63850" y="41690"/>
                </a:lnTo>
                <a:lnTo>
                  <a:pt x="63880" y="41740"/>
                </a:lnTo>
                <a:lnTo>
                  <a:pt x="63850" y="41780"/>
                </a:lnTo>
                <a:lnTo>
                  <a:pt x="63820" y="41820"/>
                </a:lnTo>
                <a:lnTo>
                  <a:pt x="63810" y="41850"/>
                </a:lnTo>
                <a:lnTo>
                  <a:pt x="63860" y="41870"/>
                </a:lnTo>
                <a:lnTo>
                  <a:pt x="63890" y="41870"/>
                </a:lnTo>
                <a:lnTo>
                  <a:pt x="63920" y="41870"/>
                </a:lnTo>
                <a:lnTo>
                  <a:pt x="63960" y="41860"/>
                </a:lnTo>
                <a:lnTo>
                  <a:pt x="63990" y="41860"/>
                </a:lnTo>
                <a:lnTo>
                  <a:pt x="64020" y="41870"/>
                </a:lnTo>
                <a:lnTo>
                  <a:pt x="64060" y="41880"/>
                </a:lnTo>
                <a:lnTo>
                  <a:pt x="64100" y="41890"/>
                </a:lnTo>
                <a:lnTo>
                  <a:pt x="64140" y="41900"/>
                </a:lnTo>
                <a:lnTo>
                  <a:pt x="64200" y="41930"/>
                </a:lnTo>
                <a:lnTo>
                  <a:pt x="64250" y="42010"/>
                </a:lnTo>
                <a:lnTo>
                  <a:pt x="64280" y="42100"/>
                </a:lnTo>
                <a:lnTo>
                  <a:pt x="64280" y="42170"/>
                </a:lnTo>
                <a:lnTo>
                  <a:pt x="64280" y="42190"/>
                </a:lnTo>
                <a:lnTo>
                  <a:pt x="64270" y="42200"/>
                </a:lnTo>
                <a:lnTo>
                  <a:pt x="64260" y="42210"/>
                </a:lnTo>
                <a:lnTo>
                  <a:pt x="64240" y="42220"/>
                </a:lnTo>
                <a:lnTo>
                  <a:pt x="64210" y="42270"/>
                </a:lnTo>
                <a:lnTo>
                  <a:pt x="64180" y="42330"/>
                </a:lnTo>
                <a:lnTo>
                  <a:pt x="64140" y="42390"/>
                </a:lnTo>
                <a:lnTo>
                  <a:pt x="64100" y="42430"/>
                </a:lnTo>
                <a:lnTo>
                  <a:pt x="64050" y="42440"/>
                </a:lnTo>
                <a:lnTo>
                  <a:pt x="64010" y="42420"/>
                </a:lnTo>
                <a:lnTo>
                  <a:pt x="63980" y="42380"/>
                </a:lnTo>
                <a:lnTo>
                  <a:pt x="63950" y="42330"/>
                </a:lnTo>
                <a:lnTo>
                  <a:pt x="63900" y="42290"/>
                </a:lnTo>
                <a:lnTo>
                  <a:pt x="63870" y="42300"/>
                </a:lnTo>
                <a:lnTo>
                  <a:pt x="63840" y="42330"/>
                </a:lnTo>
                <a:lnTo>
                  <a:pt x="63800" y="42370"/>
                </a:lnTo>
                <a:lnTo>
                  <a:pt x="63760" y="42380"/>
                </a:lnTo>
                <a:lnTo>
                  <a:pt x="63720" y="42370"/>
                </a:lnTo>
                <a:lnTo>
                  <a:pt x="63680" y="42370"/>
                </a:lnTo>
                <a:lnTo>
                  <a:pt x="63650" y="42400"/>
                </a:lnTo>
                <a:lnTo>
                  <a:pt x="63670" y="42450"/>
                </a:lnTo>
                <a:lnTo>
                  <a:pt x="63690" y="42500"/>
                </a:lnTo>
                <a:lnTo>
                  <a:pt x="63690" y="42550"/>
                </a:lnTo>
                <a:lnTo>
                  <a:pt x="63680" y="42600"/>
                </a:lnTo>
                <a:lnTo>
                  <a:pt x="63680" y="42630"/>
                </a:lnTo>
                <a:lnTo>
                  <a:pt x="63690" y="42650"/>
                </a:lnTo>
                <a:lnTo>
                  <a:pt x="63700" y="42670"/>
                </a:lnTo>
                <a:lnTo>
                  <a:pt x="63710" y="42690"/>
                </a:lnTo>
                <a:lnTo>
                  <a:pt x="63700" y="42720"/>
                </a:lnTo>
                <a:lnTo>
                  <a:pt x="63690" y="42760"/>
                </a:lnTo>
                <a:lnTo>
                  <a:pt x="63670" y="42790"/>
                </a:lnTo>
                <a:lnTo>
                  <a:pt x="63650" y="42830"/>
                </a:lnTo>
                <a:lnTo>
                  <a:pt x="63670" y="42880"/>
                </a:lnTo>
                <a:lnTo>
                  <a:pt x="63710" y="42920"/>
                </a:lnTo>
                <a:lnTo>
                  <a:pt x="63770" y="42940"/>
                </a:lnTo>
                <a:lnTo>
                  <a:pt x="63810" y="42970"/>
                </a:lnTo>
                <a:lnTo>
                  <a:pt x="63830" y="42970"/>
                </a:lnTo>
                <a:lnTo>
                  <a:pt x="63840" y="42990"/>
                </a:lnTo>
                <a:lnTo>
                  <a:pt x="63850" y="43000"/>
                </a:lnTo>
                <a:lnTo>
                  <a:pt x="63860" y="43010"/>
                </a:lnTo>
                <a:lnTo>
                  <a:pt x="63860" y="43020"/>
                </a:lnTo>
                <a:lnTo>
                  <a:pt x="63870" y="43020"/>
                </a:lnTo>
                <a:lnTo>
                  <a:pt x="63870" y="43030"/>
                </a:lnTo>
                <a:lnTo>
                  <a:pt x="63870" y="43040"/>
                </a:lnTo>
                <a:lnTo>
                  <a:pt x="63890" y="43090"/>
                </a:lnTo>
                <a:lnTo>
                  <a:pt x="63910" y="43140"/>
                </a:lnTo>
                <a:lnTo>
                  <a:pt x="63940" y="43170"/>
                </a:lnTo>
                <a:lnTo>
                  <a:pt x="63990" y="43170"/>
                </a:lnTo>
                <a:lnTo>
                  <a:pt x="64000" y="43170"/>
                </a:lnTo>
                <a:lnTo>
                  <a:pt x="64010" y="43160"/>
                </a:lnTo>
                <a:lnTo>
                  <a:pt x="64020" y="43160"/>
                </a:lnTo>
                <a:lnTo>
                  <a:pt x="64100" y="43130"/>
                </a:lnTo>
                <a:lnTo>
                  <a:pt x="64150" y="43140"/>
                </a:lnTo>
                <a:lnTo>
                  <a:pt x="64170" y="43200"/>
                </a:lnTo>
                <a:lnTo>
                  <a:pt x="64180" y="43280"/>
                </a:lnTo>
                <a:lnTo>
                  <a:pt x="64180" y="43310"/>
                </a:lnTo>
                <a:lnTo>
                  <a:pt x="64190" y="43320"/>
                </a:lnTo>
                <a:lnTo>
                  <a:pt x="64200" y="43340"/>
                </a:lnTo>
                <a:lnTo>
                  <a:pt x="64220" y="43350"/>
                </a:lnTo>
                <a:lnTo>
                  <a:pt x="64230" y="43350"/>
                </a:lnTo>
                <a:lnTo>
                  <a:pt x="64240" y="43350"/>
                </a:lnTo>
                <a:lnTo>
                  <a:pt x="64250" y="43350"/>
                </a:lnTo>
                <a:lnTo>
                  <a:pt x="64270" y="43340"/>
                </a:lnTo>
                <a:lnTo>
                  <a:pt x="64290" y="43330"/>
                </a:lnTo>
                <a:lnTo>
                  <a:pt x="64310" y="43310"/>
                </a:lnTo>
                <a:lnTo>
                  <a:pt x="64330" y="43300"/>
                </a:lnTo>
                <a:lnTo>
                  <a:pt x="64360" y="43270"/>
                </a:lnTo>
                <a:lnTo>
                  <a:pt x="64390" y="43230"/>
                </a:lnTo>
                <a:lnTo>
                  <a:pt x="64420" y="43200"/>
                </a:lnTo>
                <a:lnTo>
                  <a:pt x="64440" y="43160"/>
                </a:lnTo>
                <a:lnTo>
                  <a:pt x="64480" y="43110"/>
                </a:lnTo>
                <a:lnTo>
                  <a:pt x="64510" y="43040"/>
                </a:lnTo>
                <a:lnTo>
                  <a:pt x="64540" y="42990"/>
                </a:lnTo>
                <a:lnTo>
                  <a:pt x="64600" y="42950"/>
                </a:lnTo>
                <a:lnTo>
                  <a:pt x="64620" y="42950"/>
                </a:lnTo>
                <a:lnTo>
                  <a:pt x="64630" y="42950"/>
                </a:lnTo>
                <a:lnTo>
                  <a:pt x="64640" y="42950"/>
                </a:lnTo>
                <a:lnTo>
                  <a:pt x="64650" y="42950"/>
                </a:lnTo>
                <a:lnTo>
                  <a:pt x="64730" y="42920"/>
                </a:lnTo>
                <a:lnTo>
                  <a:pt x="64790" y="42930"/>
                </a:lnTo>
                <a:lnTo>
                  <a:pt x="64850" y="42960"/>
                </a:lnTo>
                <a:lnTo>
                  <a:pt x="64930" y="43020"/>
                </a:lnTo>
                <a:lnTo>
                  <a:pt x="64970" y="43050"/>
                </a:lnTo>
                <a:lnTo>
                  <a:pt x="65020" y="43090"/>
                </a:lnTo>
                <a:lnTo>
                  <a:pt x="65070" y="43120"/>
                </a:lnTo>
                <a:lnTo>
                  <a:pt x="65130" y="43140"/>
                </a:lnTo>
                <a:lnTo>
                  <a:pt x="65150" y="43160"/>
                </a:lnTo>
                <a:lnTo>
                  <a:pt x="65180" y="43170"/>
                </a:lnTo>
                <a:lnTo>
                  <a:pt x="65200" y="43180"/>
                </a:lnTo>
                <a:lnTo>
                  <a:pt x="65230" y="43190"/>
                </a:lnTo>
                <a:lnTo>
                  <a:pt x="65340" y="43230"/>
                </a:lnTo>
                <a:lnTo>
                  <a:pt x="65450" y="43270"/>
                </a:lnTo>
                <a:lnTo>
                  <a:pt x="65500" y="43340"/>
                </a:lnTo>
                <a:lnTo>
                  <a:pt x="65450" y="43470"/>
                </a:lnTo>
                <a:lnTo>
                  <a:pt x="65410" y="43510"/>
                </a:lnTo>
                <a:lnTo>
                  <a:pt x="65370" y="43550"/>
                </a:lnTo>
                <a:lnTo>
                  <a:pt x="65330" y="43590"/>
                </a:lnTo>
                <a:lnTo>
                  <a:pt x="65300" y="43630"/>
                </a:lnTo>
                <a:lnTo>
                  <a:pt x="65270" y="43660"/>
                </a:lnTo>
                <a:lnTo>
                  <a:pt x="65250" y="43680"/>
                </a:lnTo>
                <a:lnTo>
                  <a:pt x="65230" y="43710"/>
                </a:lnTo>
                <a:lnTo>
                  <a:pt x="65210" y="43740"/>
                </a:lnTo>
                <a:lnTo>
                  <a:pt x="65160" y="43780"/>
                </a:lnTo>
                <a:lnTo>
                  <a:pt x="65120" y="43830"/>
                </a:lnTo>
                <a:lnTo>
                  <a:pt x="65080" y="43890"/>
                </a:lnTo>
                <a:lnTo>
                  <a:pt x="65050" y="43950"/>
                </a:lnTo>
                <a:lnTo>
                  <a:pt x="65040" y="43960"/>
                </a:lnTo>
                <a:lnTo>
                  <a:pt x="65040" y="43970"/>
                </a:lnTo>
                <a:lnTo>
                  <a:pt x="65030" y="43980"/>
                </a:lnTo>
                <a:lnTo>
                  <a:pt x="65020" y="43990"/>
                </a:lnTo>
                <a:lnTo>
                  <a:pt x="65010" y="44010"/>
                </a:lnTo>
                <a:lnTo>
                  <a:pt x="65000" y="44030"/>
                </a:lnTo>
                <a:lnTo>
                  <a:pt x="65000" y="44050"/>
                </a:lnTo>
                <a:lnTo>
                  <a:pt x="65000" y="44070"/>
                </a:lnTo>
                <a:lnTo>
                  <a:pt x="65000" y="44100"/>
                </a:lnTo>
                <a:lnTo>
                  <a:pt x="65000" y="44120"/>
                </a:lnTo>
                <a:lnTo>
                  <a:pt x="65000" y="44150"/>
                </a:lnTo>
                <a:lnTo>
                  <a:pt x="65010" y="44170"/>
                </a:lnTo>
                <a:lnTo>
                  <a:pt x="65020" y="44300"/>
                </a:lnTo>
                <a:lnTo>
                  <a:pt x="65010" y="44480"/>
                </a:lnTo>
                <a:lnTo>
                  <a:pt x="64960" y="44650"/>
                </a:lnTo>
                <a:lnTo>
                  <a:pt x="64870" y="44740"/>
                </a:lnTo>
                <a:lnTo>
                  <a:pt x="64820" y="44740"/>
                </a:lnTo>
                <a:lnTo>
                  <a:pt x="64790" y="44790"/>
                </a:lnTo>
                <a:lnTo>
                  <a:pt x="64770" y="44870"/>
                </a:lnTo>
                <a:lnTo>
                  <a:pt x="64770" y="44930"/>
                </a:lnTo>
                <a:lnTo>
                  <a:pt x="64770" y="44940"/>
                </a:lnTo>
                <a:lnTo>
                  <a:pt x="64770" y="44950"/>
                </a:lnTo>
                <a:lnTo>
                  <a:pt x="64770" y="44960"/>
                </a:lnTo>
                <a:lnTo>
                  <a:pt x="64760" y="45010"/>
                </a:lnTo>
                <a:lnTo>
                  <a:pt x="64790" y="45040"/>
                </a:lnTo>
                <a:lnTo>
                  <a:pt x="64830" y="45060"/>
                </a:lnTo>
                <a:lnTo>
                  <a:pt x="64870" y="45090"/>
                </a:lnTo>
                <a:lnTo>
                  <a:pt x="64870" y="45110"/>
                </a:lnTo>
                <a:lnTo>
                  <a:pt x="64860" y="45140"/>
                </a:lnTo>
                <a:lnTo>
                  <a:pt x="64860" y="45170"/>
                </a:lnTo>
                <a:lnTo>
                  <a:pt x="64870" y="45190"/>
                </a:lnTo>
                <a:lnTo>
                  <a:pt x="64890" y="45200"/>
                </a:lnTo>
                <a:lnTo>
                  <a:pt x="64910" y="45210"/>
                </a:lnTo>
                <a:lnTo>
                  <a:pt x="64920" y="45230"/>
                </a:lnTo>
                <a:lnTo>
                  <a:pt x="64940" y="45240"/>
                </a:lnTo>
                <a:lnTo>
                  <a:pt x="64970" y="45300"/>
                </a:lnTo>
                <a:lnTo>
                  <a:pt x="64940" y="45350"/>
                </a:lnTo>
                <a:lnTo>
                  <a:pt x="64890" y="45380"/>
                </a:lnTo>
                <a:lnTo>
                  <a:pt x="64830" y="45390"/>
                </a:lnTo>
                <a:lnTo>
                  <a:pt x="64790" y="45380"/>
                </a:lnTo>
                <a:lnTo>
                  <a:pt x="64740" y="45390"/>
                </a:lnTo>
                <a:lnTo>
                  <a:pt x="64720" y="45410"/>
                </a:lnTo>
                <a:lnTo>
                  <a:pt x="64740" y="45460"/>
                </a:lnTo>
                <a:lnTo>
                  <a:pt x="64780" y="45480"/>
                </a:lnTo>
                <a:lnTo>
                  <a:pt x="64820" y="45480"/>
                </a:lnTo>
                <a:lnTo>
                  <a:pt x="64870" y="45480"/>
                </a:lnTo>
                <a:lnTo>
                  <a:pt x="64910" y="45490"/>
                </a:lnTo>
                <a:lnTo>
                  <a:pt x="64930" y="45510"/>
                </a:lnTo>
                <a:lnTo>
                  <a:pt x="64940" y="45540"/>
                </a:lnTo>
                <a:lnTo>
                  <a:pt x="64960" y="45560"/>
                </a:lnTo>
                <a:lnTo>
                  <a:pt x="64980" y="45580"/>
                </a:lnTo>
                <a:lnTo>
                  <a:pt x="65010" y="45570"/>
                </a:lnTo>
                <a:lnTo>
                  <a:pt x="65050" y="45560"/>
                </a:lnTo>
                <a:lnTo>
                  <a:pt x="65080" y="45540"/>
                </a:lnTo>
                <a:lnTo>
                  <a:pt x="65110" y="45550"/>
                </a:lnTo>
                <a:lnTo>
                  <a:pt x="65160" y="45600"/>
                </a:lnTo>
                <a:lnTo>
                  <a:pt x="65200" y="45670"/>
                </a:lnTo>
                <a:lnTo>
                  <a:pt x="65240" y="45730"/>
                </a:lnTo>
                <a:lnTo>
                  <a:pt x="65290" y="45760"/>
                </a:lnTo>
                <a:lnTo>
                  <a:pt x="65300" y="45760"/>
                </a:lnTo>
                <a:lnTo>
                  <a:pt x="65310" y="45760"/>
                </a:lnTo>
                <a:lnTo>
                  <a:pt x="65330" y="45760"/>
                </a:lnTo>
                <a:lnTo>
                  <a:pt x="65340" y="45770"/>
                </a:lnTo>
                <a:lnTo>
                  <a:pt x="65410" y="45780"/>
                </a:lnTo>
                <a:lnTo>
                  <a:pt x="65490" y="45820"/>
                </a:lnTo>
                <a:lnTo>
                  <a:pt x="65570" y="45840"/>
                </a:lnTo>
                <a:lnTo>
                  <a:pt x="65630" y="45830"/>
                </a:lnTo>
                <a:lnTo>
                  <a:pt x="65630" y="45820"/>
                </a:lnTo>
                <a:lnTo>
                  <a:pt x="65640" y="45820"/>
                </a:lnTo>
                <a:lnTo>
                  <a:pt x="65680" y="45800"/>
                </a:lnTo>
                <a:lnTo>
                  <a:pt x="65720" y="45790"/>
                </a:lnTo>
                <a:lnTo>
                  <a:pt x="65750" y="45800"/>
                </a:lnTo>
                <a:lnTo>
                  <a:pt x="65790" y="45810"/>
                </a:lnTo>
                <a:lnTo>
                  <a:pt x="65830" y="45830"/>
                </a:lnTo>
                <a:lnTo>
                  <a:pt x="65870" y="45840"/>
                </a:lnTo>
                <a:lnTo>
                  <a:pt x="65910" y="45870"/>
                </a:lnTo>
                <a:lnTo>
                  <a:pt x="65940" y="45890"/>
                </a:lnTo>
                <a:lnTo>
                  <a:pt x="65940" y="45910"/>
                </a:lnTo>
                <a:lnTo>
                  <a:pt x="65940" y="45930"/>
                </a:lnTo>
                <a:lnTo>
                  <a:pt x="65920" y="45940"/>
                </a:lnTo>
                <a:lnTo>
                  <a:pt x="65910" y="45960"/>
                </a:lnTo>
                <a:lnTo>
                  <a:pt x="65890" y="45970"/>
                </a:lnTo>
                <a:lnTo>
                  <a:pt x="65870" y="45990"/>
                </a:lnTo>
                <a:lnTo>
                  <a:pt x="65860" y="46000"/>
                </a:lnTo>
                <a:lnTo>
                  <a:pt x="65850" y="46020"/>
                </a:lnTo>
                <a:lnTo>
                  <a:pt x="65830" y="46040"/>
                </a:lnTo>
                <a:lnTo>
                  <a:pt x="65820" y="46050"/>
                </a:lnTo>
                <a:lnTo>
                  <a:pt x="65810" y="46070"/>
                </a:lnTo>
                <a:lnTo>
                  <a:pt x="65800" y="46080"/>
                </a:lnTo>
                <a:lnTo>
                  <a:pt x="65780" y="46100"/>
                </a:lnTo>
                <a:lnTo>
                  <a:pt x="65760" y="46120"/>
                </a:lnTo>
                <a:lnTo>
                  <a:pt x="65740" y="46130"/>
                </a:lnTo>
                <a:lnTo>
                  <a:pt x="65720" y="46130"/>
                </a:lnTo>
                <a:lnTo>
                  <a:pt x="65710" y="46130"/>
                </a:lnTo>
                <a:lnTo>
                  <a:pt x="65700" y="46130"/>
                </a:lnTo>
                <a:lnTo>
                  <a:pt x="65690" y="46130"/>
                </a:lnTo>
                <a:lnTo>
                  <a:pt x="65680" y="46120"/>
                </a:lnTo>
                <a:lnTo>
                  <a:pt x="65650" y="46130"/>
                </a:lnTo>
                <a:lnTo>
                  <a:pt x="65630" y="46140"/>
                </a:lnTo>
                <a:lnTo>
                  <a:pt x="65620" y="46160"/>
                </a:lnTo>
                <a:lnTo>
                  <a:pt x="65610" y="46190"/>
                </a:lnTo>
                <a:lnTo>
                  <a:pt x="65580" y="46220"/>
                </a:lnTo>
                <a:lnTo>
                  <a:pt x="65520" y="46210"/>
                </a:lnTo>
                <a:lnTo>
                  <a:pt x="65460" y="46180"/>
                </a:lnTo>
                <a:lnTo>
                  <a:pt x="65410" y="46170"/>
                </a:lnTo>
                <a:lnTo>
                  <a:pt x="65370" y="46190"/>
                </a:lnTo>
                <a:lnTo>
                  <a:pt x="65340" y="46210"/>
                </a:lnTo>
                <a:lnTo>
                  <a:pt x="65300" y="46230"/>
                </a:lnTo>
                <a:lnTo>
                  <a:pt x="65260" y="46250"/>
                </a:lnTo>
                <a:lnTo>
                  <a:pt x="65230" y="46250"/>
                </a:lnTo>
                <a:lnTo>
                  <a:pt x="65190" y="46260"/>
                </a:lnTo>
                <a:lnTo>
                  <a:pt x="65160" y="46260"/>
                </a:lnTo>
                <a:lnTo>
                  <a:pt x="65130" y="46270"/>
                </a:lnTo>
                <a:lnTo>
                  <a:pt x="65110" y="46350"/>
                </a:lnTo>
                <a:lnTo>
                  <a:pt x="65110" y="46440"/>
                </a:lnTo>
                <a:lnTo>
                  <a:pt x="65130" y="46540"/>
                </a:lnTo>
                <a:lnTo>
                  <a:pt x="65150" y="46610"/>
                </a:lnTo>
                <a:lnTo>
                  <a:pt x="65160" y="46640"/>
                </a:lnTo>
                <a:lnTo>
                  <a:pt x="65170" y="46680"/>
                </a:lnTo>
                <a:lnTo>
                  <a:pt x="65180" y="46710"/>
                </a:lnTo>
                <a:lnTo>
                  <a:pt x="65180" y="46750"/>
                </a:lnTo>
                <a:lnTo>
                  <a:pt x="65180" y="46760"/>
                </a:lnTo>
                <a:lnTo>
                  <a:pt x="65180" y="46780"/>
                </a:lnTo>
                <a:lnTo>
                  <a:pt x="65180" y="46790"/>
                </a:lnTo>
                <a:lnTo>
                  <a:pt x="65180" y="46800"/>
                </a:lnTo>
                <a:lnTo>
                  <a:pt x="65180" y="46810"/>
                </a:lnTo>
                <a:lnTo>
                  <a:pt x="65180" y="46820"/>
                </a:lnTo>
                <a:lnTo>
                  <a:pt x="65180" y="46830"/>
                </a:lnTo>
                <a:lnTo>
                  <a:pt x="65190" y="46830"/>
                </a:lnTo>
                <a:lnTo>
                  <a:pt x="65190" y="46850"/>
                </a:lnTo>
                <a:lnTo>
                  <a:pt x="65190" y="46860"/>
                </a:lnTo>
                <a:lnTo>
                  <a:pt x="65190" y="46870"/>
                </a:lnTo>
                <a:lnTo>
                  <a:pt x="65190" y="46880"/>
                </a:lnTo>
                <a:lnTo>
                  <a:pt x="65200" y="46920"/>
                </a:lnTo>
                <a:lnTo>
                  <a:pt x="65220" y="46950"/>
                </a:lnTo>
                <a:lnTo>
                  <a:pt x="65230" y="46990"/>
                </a:lnTo>
                <a:lnTo>
                  <a:pt x="65240" y="47020"/>
                </a:lnTo>
                <a:lnTo>
                  <a:pt x="65240" y="47090"/>
                </a:lnTo>
                <a:lnTo>
                  <a:pt x="65220" y="47110"/>
                </a:lnTo>
                <a:lnTo>
                  <a:pt x="65170" y="47120"/>
                </a:lnTo>
                <a:lnTo>
                  <a:pt x="65110" y="47140"/>
                </a:lnTo>
                <a:lnTo>
                  <a:pt x="65080" y="47160"/>
                </a:lnTo>
                <a:lnTo>
                  <a:pt x="65060" y="47190"/>
                </a:lnTo>
                <a:lnTo>
                  <a:pt x="65050" y="47230"/>
                </a:lnTo>
                <a:lnTo>
                  <a:pt x="65030" y="47260"/>
                </a:lnTo>
                <a:lnTo>
                  <a:pt x="65010" y="47280"/>
                </a:lnTo>
                <a:lnTo>
                  <a:pt x="64990" y="47300"/>
                </a:lnTo>
                <a:lnTo>
                  <a:pt x="64970" y="47310"/>
                </a:lnTo>
                <a:lnTo>
                  <a:pt x="64950" y="47330"/>
                </a:lnTo>
                <a:lnTo>
                  <a:pt x="64940" y="47330"/>
                </a:lnTo>
                <a:lnTo>
                  <a:pt x="64940" y="47340"/>
                </a:lnTo>
                <a:lnTo>
                  <a:pt x="64910" y="47420"/>
                </a:lnTo>
                <a:lnTo>
                  <a:pt x="64920" y="47510"/>
                </a:lnTo>
                <a:lnTo>
                  <a:pt x="64950" y="47610"/>
                </a:lnTo>
                <a:lnTo>
                  <a:pt x="64980" y="47690"/>
                </a:lnTo>
                <a:lnTo>
                  <a:pt x="65000" y="47720"/>
                </a:lnTo>
                <a:lnTo>
                  <a:pt x="65020" y="47740"/>
                </a:lnTo>
                <a:lnTo>
                  <a:pt x="65040" y="47770"/>
                </a:lnTo>
                <a:lnTo>
                  <a:pt x="65060" y="47780"/>
                </a:lnTo>
                <a:lnTo>
                  <a:pt x="65120" y="47800"/>
                </a:lnTo>
                <a:lnTo>
                  <a:pt x="65160" y="47790"/>
                </a:lnTo>
                <a:lnTo>
                  <a:pt x="65210" y="47770"/>
                </a:lnTo>
                <a:lnTo>
                  <a:pt x="65250" y="47750"/>
                </a:lnTo>
                <a:lnTo>
                  <a:pt x="65290" y="47750"/>
                </a:lnTo>
                <a:lnTo>
                  <a:pt x="65320" y="47770"/>
                </a:lnTo>
                <a:lnTo>
                  <a:pt x="65350" y="47790"/>
                </a:lnTo>
                <a:lnTo>
                  <a:pt x="65380" y="47790"/>
                </a:lnTo>
                <a:lnTo>
                  <a:pt x="65410" y="47800"/>
                </a:lnTo>
                <a:lnTo>
                  <a:pt x="65440" y="47800"/>
                </a:lnTo>
                <a:lnTo>
                  <a:pt x="65470" y="47810"/>
                </a:lnTo>
                <a:lnTo>
                  <a:pt x="65500" y="47820"/>
                </a:lnTo>
                <a:lnTo>
                  <a:pt x="65500" y="47830"/>
                </a:lnTo>
                <a:lnTo>
                  <a:pt x="65510" y="47840"/>
                </a:lnTo>
                <a:lnTo>
                  <a:pt x="65520" y="47860"/>
                </a:lnTo>
                <a:lnTo>
                  <a:pt x="65530" y="47880"/>
                </a:lnTo>
                <a:lnTo>
                  <a:pt x="65530" y="47910"/>
                </a:lnTo>
                <a:lnTo>
                  <a:pt x="65530" y="47930"/>
                </a:lnTo>
                <a:lnTo>
                  <a:pt x="65540" y="47990"/>
                </a:lnTo>
                <a:lnTo>
                  <a:pt x="65580" y="48040"/>
                </a:lnTo>
                <a:lnTo>
                  <a:pt x="65610" y="48070"/>
                </a:lnTo>
                <a:lnTo>
                  <a:pt x="65630" y="48120"/>
                </a:lnTo>
                <a:lnTo>
                  <a:pt x="65610" y="48170"/>
                </a:lnTo>
                <a:lnTo>
                  <a:pt x="65580" y="48220"/>
                </a:lnTo>
                <a:lnTo>
                  <a:pt x="65570" y="48280"/>
                </a:lnTo>
                <a:lnTo>
                  <a:pt x="65600" y="48320"/>
                </a:lnTo>
                <a:lnTo>
                  <a:pt x="65640" y="48330"/>
                </a:lnTo>
                <a:lnTo>
                  <a:pt x="65680" y="48330"/>
                </a:lnTo>
                <a:lnTo>
                  <a:pt x="65730" y="48320"/>
                </a:lnTo>
                <a:lnTo>
                  <a:pt x="65770" y="48340"/>
                </a:lnTo>
                <a:lnTo>
                  <a:pt x="65810" y="48330"/>
                </a:lnTo>
                <a:lnTo>
                  <a:pt x="65850" y="48300"/>
                </a:lnTo>
                <a:lnTo>
                  <a:pt x="65890" y="48260"/>
                </a:lnTo>
                <a:lnTo>
                  <a:pt x="65920" y="48240"/>
                </a:lnTo>
                <a:lnTo>
                  <a:pt x="65960" y="48220"/>
                </a:lnTo>
                <a:lnTo>
                  <a:pt x="66000" y="48220"/>
                </a:lnTo>
                <a:lnTo>
                  <a:pt x="66040" y="48210"/>
                </a:lnTo>
                <a:lnTo>
                  <a:pt x="66080" y="48200"/>
                </a:lnTo>
                <a:lnTo>
                  <a:pt x="66150" y="48180"/>
                </a:lnTo>
                <a:lnTo>
                  <a:pt x="66220" y="48160"/>
                </a:lnTo>
                <a:lnTo>
                  <a:pt x="66290" y="48150"/>
                </a:lnTo>
                <a:lnTo>
                  <a:pt x="66370" y="48130"/>
                </a:lnTo>
                <a:lnTo>
                  <a:pt x="66380" y="48130"/>
                </a:lnTo>
                <a:lnTo>
                  <a:pt x="66390" y="48130"/>
                </a:lnTo>
                <a:lnTo>
                  <a:pt x="66460" y="48120"/>
                </a:lnTo>
                <a:lnTo>
                  <a:pt x="66490" y="48180"/>
                </a:lnTo>
                <a:lnTo>
                  <a:pt x="66490" y="48270"/>
                </a:lnTo>
                <a:lnTo>
                  <a:pt x="66500" y="48340"/>
                </a:lnTo>
                <a:lnTo>
                  <a:pt x="66540" y="48400"/>
                </a:lnTo>
                <a:lnTo>
                  <a:pt x="66590" y="48450"/>
                </a:lnTo>
                <a:lnTo>
                  <a:pt x="66640" y="48500"/>
                </a:lnTo>
                <a:lnTo>
                  <a:pt x="66670" y="48550"/>
                </a:lnTo>
                <a:lnTo>
                  <a:pt x="66660" y="48610"/>
                </a:lnTo>
                <a:lnTo>
                  <a:pt x="66640" y="48660"/>
                </a:lnTo>
                <a:lnTo>
                  <a:pt x="66610" y="48710"/>
                </a:lnTo>
                <a:lnTo>
                  <a:pt x="66580" y="48760"/>
                </a:lnTo>
                <a:lnTo>
                  <a:pt x="66550" y="48830"/>
                </a:lnTo>
                <a:lnTo>
                  <a:pt x="66530" y="48880"/>
                </a:lnTo>
                <a:lnTo>
                  <a:pt x="66490" y="48930"/>
                </a:lnTo>
                <a:lnTo>
                  <a:pt x="66440" y="48970"/>
                </a:lnTo>
                <a:lnTo>
                  <a:pt x="66420" y="48980"/>
                </a:lnTo>
                <a:lnTo>
                  <a:pt x="66400" y="48990"/>
                </a:lnTo>
                <a:lnTo>
                  <a:pt x="66380" y="49000"/>
                </a:lnTo>
                <a:lnTo>
                  <a:pt x="66360" y="49010"/>
                </a:lnTo>
                <a:lnTo>
                  <a:pt x="66320" y="49020"/>
                </a:lnTo>
                <a:lnTo>
                  <a:pt x="66270" y="49030"/>
                </a:lnTo>
                <a:lnTo>
                  <a:pt x="66230" y="49050"/>
                </a:lnTo>
                <a:lnTo>
                  <a:pt x="66190" y="49080"/>
                </a:lnTo>
                <a:lnTo>
                  <a:pt x="66180" y="49090"/>
                </a:lnTo>
                <a:lnTo>
                  <a:pt x="66170" y="49100"/>
                </a:lnTo>
                <a:lnTo>
                  <a:pt x="66160" y="49110"/>
                </a:lnTo>
                <a:lnTo>
                  <a:pt x="66150" y="49120"/>
                </a:lnTo>
                <a:lnTo>
                  <a:pt x="66140" y="49140"/>
                </a:lnTo>
                <a:lnTo>
                  <a:pt x="66130" y="49150"/>
                </a:lnTo>
                <a:lnTo>
                  <a:pt x="66110" y="49160"/>
                </a:lnTo>
                <a:lnTo>
                  <a:pt x="66100" y="49180"/>
                </a:lnTo>
                <a:lnTo>
                  <a:pt x="66090" y="49190"/>
                </a:lnTo>
                <a:lnTo>
                  <a:pt x="66070" y="49210"/>
                </a:lnTo>
                <a:lnTo>
                  <a:pt x="66060" y="49230"/>
                </a:lnTo>
                <a:lnTo>
                  <a:pt x="66050" y="49250"/>
                </a:lnTo>
                <a:lnTo>
                  <a:pt x="66040" y="49250"/>
                </a:lnTo>
                <a:lnTo>
                  <a:pt x="66040" y="49260"/>
                </a:lnTo>
                <a:lnTo>
                  <a:pt x="66030" y="49260"/>
                </a:lnTo>
                <a:lnTo>
                  <a:pt x="66020" y="49290"/>
                </a:lnTo>
                <a:lnTo>
                  <a:pt x="66010" y="49310"/>
                </a:lnTo>
                <a:lnTo>
                  <a:pt x="66000" y="49330"/>
                </a:lnTo>
                <a:lnTo>
                  <a:pt x="65980" y="49350"/>
                </a:lnTo>
                <a:lnTo>
                  <a:pt x="65900" y="49420"/>
                </a:lnTo>
                <a:lnTo>
                  <a:pt x="65810" y="49420"/>
                </a:lnTo>
                <a:lnTo>
                  <a:pt x="65720" y="49390"/>
                </a:lnTo>
                <a:lnTo>
                  <a:pt x="65620" y="49360"/>
                </a:lnTo>
                <a:lnTo>
                  <a:pt x="65610" y="49360"/>
                </a:lnTo>
                <a:lnTo>
                  <a:pt x="65600" y="49360"/>
                </a:lnTo>
                <a:lnTo>
                  <a:pt x="65550" y="49350"/>
                </a:lnTo>
                <a:lnTo>
                  <a:pt x="65500" y="49330"/>
                </a:lnTo>
                <a:lnTo>
                  <a:pt x="65460" y="49310"/>
                </a:lnTo>
                <a:lnTo>
                  <a:pt x="65410" y="49280"/>
                </a:lnTo>
                <a:lnTo>
                  <a:pt x="65350" y="49260"/>
                </a:lnTo>
                <a:lnTo>
                  <a:pt x="65290" y="49250"/>
                </a:lnTo>
                <a:lnTo>
                  <a:pt x="65230" y="49260"/>
                </a:lnTo>
                <a:lnTo>
                  <a:pt x="65170" y="49280"/>
                </a:lnTo>
                <a:lnTo>
                  <a:pt x="65160" y="49280"/>
                </a:lnTo>
                <a:lnTo>
                  <a:pt x="65150" y="49280"/>
                </a:lnTo>
                <a:lnTo>
                  <a:pt x="65140" y="49290"/>
                </a:lnTo>
                <a:lnTo>
                  <a:pt x="64990" y="49350"/>
                </a:lnTo>
                <a:lnTo>
                  <a:pt x="64870" y="49450"/>
                </a:lnTo>
                <a:lnTo>
                  <a:pt x="64770" y="49580"/>
                </a:lnTo>
                <a:lnTo>
                  <a:pt x="64700" y="49740"/>
                </a:lnTo>
                <a:lnTo>
                  <a:pt x="64690" y="49780"/>
                </a:lnTo>
                <a:lnTo>
                  <a:pt x="64660" y="49820"/>
                </a:lnTo>
                <a:lnTo>
                  <a:pt x="64630" y="49840"/>
                </a:lnTo>
                <a:lnTo>
                  <a:pt x="64590" y="49850"/>
                </a:lnTo>
                <a:lnTo>
                  <a:pt x="64550" y="49850"/>
                </a:lnTo>
                <a:lnTo>
                  <a:pt x="64510" y="49830"/>
                </a:lnTo>
                <a:lnTo>
                  <a:pt x="64470" y="49810"/>
                </a:lnTo>
                <a:lnTo>
                  <a:pt x="64450" y="49770"/>
                </a:lnTo>
                <a:lnTo>
                  <a:pt x="64430" y="49740"/>
                </a:lnTo>
                <a:lnTo>
                  <a:pt x="64400" y="49700"/>
                </a:lnTo>
                <a:lnTo>
                  <a:pt x="64380" y="49670"/>
                </a:lnTo>
                <a:lnTo>
                  <a:pt x="64360" y="49640"/>
                </a:lnTo>
                <a:lnTo>
                  <a:pt x="64350" y="49590"/>
                </a:lnTo>
                <a:lnTo>
                  <a:pt x="64350" y="49540"/>
                </a:lnTo>
                <a:lnTo>
                  <a:pt x="64350" y="49500"/>
                </a:lnTo>
                <a:lnTo>
                  <a:pt x="64320" y="49470"/>
                </a:lnTo>
                <a:lnTo>
                  <a:pt x="64300" y="49450"/>
                </a:lnTo>
                <a:lnTo>
                  <a:pt x="64270" y="49440"/>
                </a:lnTo>
                <a:lnTo>
                  <a:pt x="64250" y="49420"/>
                </a:lnTo>
                <a:lnTo>
                  <a:pt x="64220" y="49400"/>
                </a:lnTo>
                <a:lnTo>
                  <a:pt x="64180" y="49370"/>
                </a:lnTo>
                <a:lnTo>
                  <a:pt x="64130" y="49350"/>
                </a:lnTo>
                <a:lnTo>
                  <a:pt x="64080" y="49320"/>
                </a:lnTo>
                <a:lnTo>
                  <a:pt x="64050" y="49270"/>
                </a:lnTo>
                <a:lnTo>
                  <a:pt x="64040" y="49180"/>
                </a:lnTo>
                <a:lnTo>
                  <a:pt x="64070" y="49050"/>
                </a:lnTo>
                <a:lnTo>
                  <a:pt x="64120" y="48920"/>
                </a:lnTo>
                <a:lnTo>
                  <a:pt x="64150" y="48820"/>
                </a:lnTo>
                <a:lnTo>
                  <a:pt x="64150" y="48700"/>
                </a:lnTo>
                <a:lnTo>
                  <a:pt x="64060" y="48740"/>
                </a:lnTo>
                <a:lnTo>
                  <a:pt x="63960" y="48830"/>
                </a:lnTo>
                <a:lnTo>
                  <a:pt x="63880" y="48850"/>
                </a:lnTo>
                <a:lnTo>
                  <a:pt x="63840" y="48840"/>
                </a:lnTo>
                <a:lnTo>
                  <a:pt x="63810" y="48880"/>
                </a:lnTo>
                <a:lnTo>
                  <a:pt x="63780" y="48930"/>
                </a:lnTo>
                <a:lnTo>
                  <a:pt x="63750" y="48980"/>
                </a:lnTo>
                <a:lnTo>
                  <a:pt x="63720" y="49030"/>
                </a:lnTo>
                <a:lnTo>
                  <a:pt x="63690" y="49080"/>
                </a:lnTo>
                <a:lnTo>
                  <a:pt x="63670" y="49130"/>
                </a:lnTo>
                <a:lnTo>
                  <a:pt x="63640" y="49180"/>
                </a:lnTo>
                <a:lnTo>
                  <a:pt x="63620" y="49220"/>
                </a:lnTo>
                <a:lnTo>
                  <a:pt x="63600" y="49250"/>
                </a:lnTo>
                <a:lnTo>
                  <a:pt x="63580" y="49290"/>
                </a:lnTo>
                <a:lnTo>
                  <a:pt x="63560" y="49320"/>
                </a:lnTo>
                <a:lnTo>
                  <a:pt x="63540" y="49370"/>
                </a:lnTo>
                <a:lnTo>
                  <a:pt x="63550" y="49430"/>
                </a:lnTo>
                <a:lnTo>
                  <a:pt x="63580" y="49470"/>
                </a:lnTo>
                <a:lnTo>
                  <a:pt x="63630" y="49500"/>
                </a:lnTo>
                <a:lnTo>
                  <a:pt x="63640" y="49510"/>
                </a:lnTo>
                <a:lnTo>
                  <a:pt x="63650" y="49520"/>
                </a:lnTo>
                <a:lnTo>
                  <a:pt x="63660" y="49520"/>
                </a:lnTo>
                <a:lnTo>
                  <a:pt x="63690" y="49550"/>
                </a:lnTo>
                <a:lnTo>
                  <a:pt x="63720" y="49590"/>
                </a:lnTo>
                <a:lnTo>
                  <a:pt x="63740" y="49620"/>
                </a:lnTo>
                <a:lnTo>
                  <a:pt x="63770" y="49660"/>
                </a:lnTo>
                <a:lnTo>
                  <a:pt x="63770" y="49690"/>
                </a:lnTo>
                <a:lnTo>
                  <a:pt x="63780" y="49720"/>
                </a:lnTo>
                <a:lnTo>
                  <a:pt x="63780" y="49740"/>
                </a:lnTo>
                <a:lnTo>
                  <a:pt x="63790" y="49770"/>
                </a:lnTo>
                <a:lnTo>
                  <a:pt x="63770" y="49810"/>
                </a:lnTo>
                <a:lnTo>
                  <a:pt x="63750" y="49830"/>
                </a:lnTo>
                <a:lnTo>
                  <a:pt x="63720" y="49860"/>
                </a:lnTo>
                <a:lnTo>
                  <a:pt x="63690" y="49880"/>
                </a:lnTo>
                <a:lnTo>
                  <a:pt x="63660" y="49910"/>
                </a:lnTo>
                <a:lnTo>
                  <a:pt x="63630" y="49940"/>
                </a:lnTo>
                <a:lnTo>
                  <a:pt x="63600" y="49960"/>
                </a:lnTo>
                <a:lnTo>
                  <a:pt x="63570" y="49980"/>
                </a:lnTo>
                <a:lnTo>
                  <a:pt x="63530" y="50000"/>
                </a:lnTo>
                <a:lnTo>
                  <a:pt x="63500" y="50010"/>
                </a:lnTo>
                <a:lnTo>
                  <a:pt x="63460" y="50030"/>
                </a:lnTo>
                <a:lnTo>
                  <a:pt x="63430" y="50040"/>
                </a:lnTo>
                <a:lnTo>
                  <a:pt x="63380" y="50040"/>
                </a:lnTo>
                <a:lnTo>
                  <a:pt x="63350" y="50020"/>
                </a:lnTo>
                <a:lnTo>
                  <a:pt x="63330" y="49980"/>
                </a:lnTo>
                <a:lnTo>
                  <a:pt x="63320" y="49930"/>
                </a:lnTo>
                <a:lnTo>
                  <a:pt x="63310" y="49910"/>
                </a:lnTo>
                <a:lnTo>
                  <a:pt x="63310" y="49890"/>
                </a:lnTo>
                <a:lnTo>
                  <a:pt x="63300" y="49870"/>
                </a:lnTo>
                <a:lnTo>
                  <a:pt x="63300" y="49850"/>
                </a:lnTo>
                <a:lnTo>
                  <a:pt x="63300" y="49810"/>
                </a:lnTo>
                <a:lnTo>
                  <a:pt x="63290" y="49760"/>
                </a:lnTo>
                <a:lnTo>
                  <a:pt x="63280" y="49720"/>
                </a:lnTo>
                <a:lnTo>
                  <a:pt x="63260" y="49690"/>
                </a:lnTo>
                <a:lnTo>
                  <a:pt x="63230" y="49680"/>
                </a:lnTo>
                <a:lnTo>
                  <a:pt x="63200" y="49680"/>
                </a:lnTo>
                <a:lnTo>
                  <a:pt x="63160" y="49690"/>
                </a:lnTo>
                <a:lnTo>
                  <a:pt x="63130" y="49700"/>
                </a:lnTo>
                <a:lnTo>
                  <a:pt x="63110" y="49700"/>
                </a:lnTo>
                <a:lnTo>
                  <a:pt x="63080" y="49710"/>
                </a:lnTo>
                <a:lnTo>
                  <a:pt x="63060" y="49710"/>
                </a:lnTo>
                <a:lnTo>
                  <a:pt x="63030" y="49720"/>
                </a:lnTo>
                <a:lnTo>
                  <a:pt x="63000" y="49720"/>
                </a:lnTo>
                <a:lnTo>
                  <a:pt x="62980" y="49720"/>
                </a:lnTo>
                <a:lnTo>
                  <a:pt x="62950" y="49720"/>
                </a:lnTo>
                <a:lnTo>
                  <a:pt x="62920" y="49720"/>
                </a:lnTo>
                <a:lnTo>
                  <a:pt x="62870" y="49720"/>
                </a:lnTo>
                <a:lnTo>
                  <a:pt x="62830" y="49720"/>
                </a:lnTo>
                <a:lnTo>
                  <a:pt x="62780" y="49710"/>
                </a:lnTo>
                <a:lnTo>
                  <a:pt x="62730" y="49710"/>
                </a:lnTo>
                <a:lnTo>
                  <a:pt x="62710" y="49710"/>
                </a:lnTo>
                <a:lnTo>
                  <a:pt x="62680" y="49710"/>
                </a:lnTo>
                <a:lnTo>
                  <a:pt x="62660" y="49710"/>
                </a:lnTo>
                <a:lnTo>
                  <a:pt x="62630" y="49710"/>
                </a:lnTo>
                <a:lnTo>
                  <a:pt x="62590" y="49710"/>
                </a:lnTo>
                <a:lnTo>
                  <a:pt x="62550" y="49720"/>
                </a:lnTo>
                <a:lnTo>
                  <a:pt x="62520" y="49740"/>
                </a:lnTo>
                <a:lnTo>
                  <a:pt x="62500" y="49770"/>
                </a:lnTo>
                <a:lnTo>
                  <a:pt x="62460" y="49870"/>
                </a:lnTo>
                <a:lnTo>
                  <a:pt x="62400" y="49970"/>
                </a:lnTo>
                <a:lnTo>
                  <a:pt x="62320" y="50050"/>
                </a:lnTo>
                <a:lnTo>
                  <a:pt x="62220" y="50060"/>
                </a:lnTo>
                <a:lnTo>
                  <a:pt x="62200" y="50050"/>
                </a:lnTo>
                <a:lnTo>
                  <a:pt x="62170" y="50040"/>
                </a:lnTo>
                <a:lnTo>
                  <a:pt x="62150" y="50030"/>
                </a:lnTo>
                <a:lnTo>
                  <a:pt x="62130" y="50020"/>
                </a:lnTo>
                <a:lnTo>
                  <a:pt x="62120" y="50030"/>
                </a:lnTo>
                <a:lnTo>
                  <a:pt x="62100" y="50040"/>
                </a:lnTo>
                <a:lnTo>
                  <a:pt x="62090" y="50050"/>
                </a:lnTo>
                <a:lnTo>
                  <a:pt x="62080" y="50070"/>
                </a:lnTo>
                <a:lnTo>
                  <a:pt x="62060" y="50080"/>
                </a:lnTo>
                <a:lnTo>
                  <a:pt x="62050" y="50090"/>
                </a:lnTo>
                <a:lnTo>
                  <a:pt x="62030" y="50100"/>
                </a:lnTo>
                <a:lnTo>
                  <a:pt x="62020" y="50110"/>
                </a:lnTo>
                <a:lnTo>
                  <a:pt x="61980" y="50070"/>
                </a:lnTo>
                <a:lnTo>
                  <a:pt x="61940" y="50030"/>
                </a:lnTo>
                <a:lnTo>
                  <a:pt x="61900" y="49980"/>
                </a:lnTo>
                <a:lnTo>
                  <a:pt x="61860" y="49940"/>
                </a:lnTo>
                <a:lnTo>
                  <a:pt x="61820" y="49910"/>
                </a:lnTo>
                <a:lnTo>
                  <a:pt x="61790" y="49900"/>
                </a:lnTo>
                <a:lnTo>
                  <a:pt x="61760" y="49900"/>
                </a:lnTo>
                <a:lnTo>
                  <a:pt x="61710" y="49910"/>
                </a:lnTo>
                <a:lnTo>
                  <a:pt x="61620" y="49930"/>
                </a:lnTo>
                <a:lnTo>
                  <a:pt x="61520" y="49940"/>
                </a:lnTo>
                <a:lnTo>
                  <a:pt x="61420" y="49930"/>
                </a:lnTo>
                <a:lnTo>
                  <a:pt x="61330" y="49910"/>
                </a:lnTo>
                <a:lnTo>
                  <a:pt x="61310" y="49910"/>
                </a:lnTo>
                <a:lnTo>
                  <a:pt x="61280" y="49900"/>
                </a:lnTo>
                <a:lnTo>
                  <a:pt x="61250" y="49880"/>
                </a:lnTo>
                <a:lnTo>
                  <a:pt x="61230" y="49870"/>
                </a:lnTo>
                <a:lnTo>
                  <a:pt x="61170" y="49860"/>
                </a:lnTo>
                <a:lnTo>
                  <a:pt x="61110" y="49850"/>
                </a:lnTo>
                <a:lnTo>
                  <a:pt x="61050" y="49830"/>
                </a:lnTo>
                <a:lnTo>
                  <a:pt x="60990" y="49820"/>
                </a:lnTo>
                <a:lnTo>
                  <a:pt x="60860" y="49760"/>
                </a:lnTo>
                <a:lnTo>
                  <a:pt x="60750" y="49690"/>
                </a:lnTo>
                <a:lnTo>
                  <a:pt x="60680" y="49580"/>
                </a:lnTo>
                <a:lnTo>
                  <a:pt x="60640" y="49440"/>
                </a:lnTo>
                <a:lnTo>
                  <a:pt x="60610" y="49420"/>
                </a:lnTo>
                <a:lnTo>
                  <a:pt x="60540" y="49410"/>
                </a:lnTo>
                <a:lnTo>
                  <a:pt x="60470" y="49400"/>
                </a:lnTo>
                <a:lnTo>
                  <a:pt x="60420" y="49390"/>
                </a:lnTo>
                <a:lnTo>
                  <a:pt x="60380" y="49370"/>
                </a:lnTo>
                <a:lnTo>
                  <a:pt x="60360" y="49320"/>
                </a:lnTo>
                <a:lnTo>
                  <a:pt x="60350" y="49260"/>
                </a:lnTo>
                <a:lnTo>
                  <a:pt x="60350" y="49200"/>
                </a:lnTo>
                <a:lnTo>
                  <a:pt x="60310" y="49180"/>
                </a:lnTo>
                <a:lnTo>
                  <a:pt x="60280" y="49210"/>
                </a:lnTo>
                <a:lnTo>
                  <a:pt x="60240" y="49230"/>
                </a:lnTo>
                <a:lnTo>
                  <a:pt x="60190" y="49200"/>
                </a:lnTo>
                <a:lnTo>
                  <a:pt x="60160" y="49170"/>
                </a:lnTo>
                <a:lnTo>
                  <a:pt x="60140" y="49130"/>
                </a:lnTo>
                <a:lnTo>
                  <a:pt x="60140" y="49100"/>
                </a:lnTo>
                <a:lnTo>
                  <a:pt x="60140" y="49050"/>
                </a:lnTo>
                <a:lnTo>
                  <a:pt x="60120" y="49060"/>
                </a:lnTo>
                <a:lnTo>
                  <a:pt x="60100" y="49060"/>
                </a:lnTo>
                <a:lnTo>
                  <a:pt x="60080" y="49070"/>
                </a:lnTo>
                <a:lnTo>
                  <a:pt x="60060" y="49070"/>
                </a:lnTo>
                <a:lnTo>
                  <a:pt x="60060" y="49030"/>
                </a:lnTo>
                <a:lnTo>
                  <a:pt x="60040" y="48990"/>
                </a:lnTo>
                <a:lnTo>
                  <a:pt x="60030" y="48960"/>
                </a:lnTo>
                <a:lnTo>
                  <a:pt x="60010" y="48920"/>
                </a:lnTo>
                <a:lnTo>
                  <a:pt x="60010" y="48870"/>
                </a:lnTo>
                <a:lnTo>
                  <a:pt x="60010" y="48820"/>
                </a:lnTo>
                <a:lnTo>
                  <a:pt x="60010" y="48780"/>
                </a:lnTo>
                <a:lnTo>
                  <a:pt x="60000" y="48730"/>
                </a:lnTo>
                <a:lnTo>
                  <a:pt x="60070" y="48680"/>
                </a:lnTo>
                <a:lnTo>
                  <a:pt x="60130" y="48650"/>
                </a:lnTo>
                <a:lnTo>
                  <a:pt x="60190" y="48620"/>
                </a:lnTo>
                <a:lnTo>
                  <a:pt x="60270" y="48600"/>
                </a:lnTo>
                <a:lnTo>
                  <a:pt x="60320" y="48570"/>
                </a:lnTo>
                <a:lnTo>
                  <a:pt x="60340" y="48520"/>
                </a:lnTo>
                <a:lnTo>
                  <a:pt x="60350" y="48470"/>
                </a:lnTo>
                <a:lnTo>
                  <a:pt x="60390" y="48430"/>
                </a:lnTo>
                <a:lnTo>
                  <a:pt x="60400" y="48430"/>
                </a:lnTo>
                <a:lnTo>
                  <a:pt x="60440" y="48420"/>
                </a:lnTo>
                <a:lnTo>
                  <a:pt x="60460" y="48390"/>
                </a:lnTo>
                <a:lnTo>
                  <a:pt x="60470" y="48360"/>
                </a:lnTo>
                <a:lnTo>
                  <a:pt x="60500" y="48340"/>
                </a:lnTo>
                <a:lnTo>
                  <a:pt x="60530" y="48320"/>
                </a:lnTo>
                <a:lnTo>
                  <a:pt x="60570" y="48310"/>
                </a:lnTo>
                <a:lnTo>
                  <a:pt x="60610" y="48310"/>
                </a:lnTo>
                <a:lnTo>
                  <a:pt x="60650" y="48300"/>
                </a:lnTo>
                <a:lnTo>
                  <a:pt x="60700" y="48290"/>
                </a:lnTo>
                <a:lnTo>
                  <a:pt x="60750" y="48310"/>
                </a:lnTo>
                <a:lnTo>
                  <a:pt x="60800" y="48340"/>
                </a:lnTo>
                <a:lnTo>
                  <a:pt x="60850" y="48370"/>
                </a:lnTo>
                <a:lnTo>
                  <a:pt x="60900" y="48420"/>
                </a:lnTo>
                <a:lnTo>
                  <a:pt x="60960" y="48480"/>
                </a:lnTo>
                <a:lnTo>
                  <a:pt x="61020" y="48510"/>
                </a:lnTo>
                <a:lnTo>
                  <a:pt x="61070" y="48500"/>
                </a:lnTo>
                <a:lnTo>
                  <a:pt x="61080" y="48460"/>
                </a:lnTo>
                <a:lnTo>
                  <a:pt x="61070" y="48400"/>
                </a:lnTo>
                <a:lnTo>
                  <a:pt x="61050" y="48340"/>
                </a:lnTo>
                <a:lnTo>
                  <a:pt x="61040" y="48290"/>
                </a:lnTo>
                <a:lnTo>
                  <a:pt x="61020" y="48230"/>
                </a:lnTo>
                <a:lnTo>
                  <a:pt x="61000" y="48150"/>
                </a:lnTo>
                <a:lnTo>
                  <a:pt x="60970" y="48080"/>
                </a:lnTo>
                <a:lnTo>
                  <a:pt x="60940" y="48030"/>
                </a:lnTo>
                <a:lnTo>
                  <a:pt x="60930" y="48020"/>
                </a:lnTo>
                <a:lnTo>
                  <a:pt x="60930" y="48010"/>
                </a:lnTo>
                <a:lnTo>
                  <a:pt x="60920" y="48000"/>
                </a:lnTo>
                <a:lnTo>
                  <a:pt x="60910" y="47950"/>
                </a:lnTo>
                <a:lnTo>
                  <a:pt x="60910" y="47910"/>
                </a:lnTo>
                <a:lnTo>
                  <a:pt x="60900" y="47860"/>
                </a:lnTo>
                <a:lnTo>
                  <a:pt x="60880" y="47820"/>
                </a:lnTo>
                <a:lnTo>
                  <a:pt x="60880" y="47790"/>
                </a:lnTo>
                <a:lnTo>
                  <a:pt x="60870" y="47760"/>
                </a:lnTo>
                <a:lnTo>
                  <a:pt x="60870" y="47730"/>
                </a:lnTo>
                <a:lnTo>
                  <a:pt x="60860" y="47700"/>
                </a:lnTo>
                <a:lnTo>
                  <a:pt x="60920" y="47710"/>
                </a:lnTo>
                <a:lnTo>
                  <a:pt x="60980" y="47720"/>
                </a:lnTo>
                <a:lnTo>
                  <a:pt x="61030" y="47720"/>
                </a:lnTo>
                <a:lnTo>
                  <a:pt x="61090" y="47720"/>
                </a:lnTo>
                <a:lnTo>
                  <a:pt x="61100" y="47710"/>
                </a:lnTo>
                <a:lnTo>
                  <a:pt x="61110" y="47690"/>
                </a:lnTo>
                <a:lnTo>
                  <a:pt x="61110" y="47680"/>
                </a:lnTo>
                <a:lnTo>
                  <a:pt x="61110" y="47660"/>
                </a:lnTo>
                <a:lnTo>
                  <a:pt x="61090" y="47620"/>
                </a:lnTo>
                <a:lnTo>
                  <a:pt x="61070" y="47580"/>
                </a:lnTo>
                <a:lnTo>
                  <a:pt x="61050" y="47540"/>
                </a:lnTo>
                <a:lnTo>
                  <a:pt x="61020" y="47500"/>
                </a:lnTo>
                <a:lnTo>
                  <a:pt x="61010" y="47500"/>
                </a:lnTo>
                <a:lnTo>
                  <a:pt x="61010" y="47490"/>
                </a:lnTo>
                <a:lnTo>
                  <a:pt x="61000" y="47480"/>
                </a:lnTo>
                <a:lnTo>
                  <a:pt x="60990" y="47470"/>
                </a:lnTo>
                <a:lnTo>
                  <a:pt x="60980" y="47460"/>
                </a:lnTo>
                <a:lnTo>
                  <a:pt x="60970" y="47440"/>
                </a:lnTo>
                <a:lnTo>
                  <a:pt x="60970" y="47420"/>
                </a:lnTo>
                <a:lnTo>
                  <a:pt x="60980" y="47400"/>
                </a:lnTo>
                <a:lnTo>
                  <a:pt x="60980" y="47390"/>
                </a:lnTo>
                <a:lnTo>
                  <a:pt x="60980" y="47380"/>
                </a:lnTo>
                <a:lnTo>
                  <a:pt x="60980" y="47370"/>
                </a:lnTo>
                <a:lnTo>
                  <a:pt x="60960" y="47360"/>
                </a:lnTo>
                <a:lnTo>
                  <a:pt x="60940" y="47350"/>
                </a:lnTo>
                <a:lnTo>
                  <a:pt x="60930" y="47340"/>
                </a:lnTo>
                <a:lnTo>
                  <a:pt x="60910" y="47330"/>
                </a:lnTo>
                <a:lnTo>
                  <a:pt x="60950" y="47280"/>
                </a:lnTo>
                <a:lnTo>
                  <a:pt x="60990" y="47230"/>
                </a:lnTo>
                <a:lnTo>
                  <a:pt x="61030" y="47180"/>
                </a:lnTo>
                <a:lnTo>
                  <a:pt x="61080" y="47130"/>
                </a:lnTo>
                <a:lnTo>
                  <a:pt x="61130" y="47090"/>
                </a:lnTo>
                <a:lnTo>
                  <a:pt x="61110" y="47050"/>
                </a:lnTo>
                <a:lnTo>
                  <a:pt x="61080" y="47000"/>
                </a:lnTo>
                <a:lnTo>
                  <a:pt x="61070" y="46940"/>
                </a:lnTo>
                <a:lnTo>
                  <a:pt x="61100" y="46920"/>
                </a:lnTo>
                <a:lnTo>
                  <a:pt x="61120" y="46930"/>
                </a:lnTo>
                <a:lnTo>
                  <a:pt x="61140" y="46930"/>
                </a:lnTo>
                <a:lnTo>
                  <a:pt x="61150" y="46880"/>
                </a:lnTo>
                <a:lnTo>
                  <a:pt x="61150" y="46830"/>
                </a:lnTo>
                <a:lnTo>
                  <a:pt x="61150" y="46790"/>
                </a:lnTo>
                <a:lnTo>
                  <a:pt x="61160" y="46740"/>
                </a:lnTo>
                <a:lnTo>
                  <a:pt x="61160" y="46690"/>
                </a:lnTo>
                <a:lnTo>
                  <a:pt x="61160" y="46680"/>
                </a:lnTo>
                <a:lnTo>
                  <a:pt x="61170" y="46670"/>
                </a:lnTo>
                <a:lnTo>
                  <a:pt x="61170" y="46660"/>
                </a:lnTo>
                <a:lnTo>
                  <a:pt x="61170" y="46650"/>
                </a:lnTo>
                <a:lnTo>
                  <a:pt x="61180" y="46620"/>
                </a:lnTo>
                <a:lnTo>
                  <a:pt x="61180" y="46590"/>
                </a:lnTo>
                <a:lnTo>
                  <a:pt x="61170" y="46570"/>
                </a:lnTo>
                <a:lnTo>
                  <a:pt x="61150" y="46550"/>
                </a:lnTo>
                <a:lnTo>
                  <a:pt x="61140" y="46510"/>
                </a:lnTo>
                <a:lnTo>
                  <a:pt x="61140" y="46470"/>
                </a:lnTo>
                <a:lnTo>
                  <a:pt x="61140" y="46420"/>
                </a:lnTo>
                <a:lnTo>
                  <a:pt x="61140" y="46390"/>
                </a:lnTo>
                <a:lnTo>
                  <a:pt x="61140" y="46360"/>
                </a:lnTo>
                <a:lnTo>
                  <a:pt x="61150" y="46330"/>
                </a:lnTo>
                <a:lnTo>
                  <a:pt x="61150" y="46300"/>
                </a:lnTo>
                <a:lnTo>
                  <a:pt x="61150" y="46280"/>
                </a:lnTo>
                <a:lnTo>
                  <a:pt x="61150" y="46250"/>
                </a:lnTo>
                <a:lnTo>
                  <a:pt x="61160" y="46220"/>
                </a:lnTo>
                <a:lnTo>
                  <a:pt x="61180" y="46200"/>
                </a:lnTo>
                <a:lnTo>
                  <a:pt x="61200" y="46190"/>
                </a:lnTo>
                <a:lnTo>
                  <a:pt x="61200" y="46150"/>
                </a:lnTo>
                <a:lnTo>
                  <a:pt x="61190" y="46110"/>
                </a:lnTo>
                <a:lnTo>
                  <a:pt x="61190" y="46070"/>
                </a:lnTo>
                <a:lnTo>
                  <a:pt x="61180" y="46030"/>
                </a:lnTo>
                <a:lnTo>
                  <a:pt x="61180" y="45990"/>
                </a:lnTo>
                <a:lnTo>
                  <a:pt x="61170" y="45950"/>
                </a:lnTo>
                <a:lnTo>
                  <a:pt x="61160" y="45910"/>
                </a:lnTo>
                <a:lnTo>
                  <a:pt x="61150" y="45870"/>
                </a:lnTo>
                <a:lnTo>
                  <a:pt x="61150" y="45860"/>
                </a:lnTo>
                <a:lnTo>
                  <a:pt x="61150" y="45850"/>
                </a:lnTo>
                <a:lnTo>
                  <a:pt x="61150" y="45840"/>
                </a:lnTo>
                <a:lnTo>
                  <a:pt x="61130" y="45760"/>
                </a:lnTo>
                <a:lnTo>
                  <a:pt x="61100" y="45670"/>
                </a:lnTo>
                <a:lnTo>
                  <a:pt x="61090" y="45580"/>
                </a:lnTo>
                <a:lnTo>
                  <a:pt x="61110" y="45500"/>
                </a:lnTo>
                <a:lnTo>
                  <a:pt x="61120" y="45460"/>
                </a:lnTo>
                <a:lnTo>
                  <a:pt x="61130" y="45420"/>
                </a:lnTo>
                <a:lnTo>
                  <a:pt x="61150" y="45390"/>
                </a:lnTo>
                <a:lnTo>
                  <a:pt x="61180" y="45360"/>
                </a:lnTo>
                <a:lnTo>
                  <a:pt x="61260" y="45380"/>
                </a:lnTo>
                <a:lnTo>
                  <a:pt x="61350" y="45410"/>
                </a:lnTo>
                <a:lnTo>
                  <a:pt x="61440" y="45430"/>
                </a:lnTo>
                <a:lnTo>
                  <a:pt x="61520" y="45420"/>
                </a:lnTo>
                <a:lnTo>
                  <a:pt x="61570" y="45390"/>
                </a:lnTo>
                <a:lnTo>
                  <a:pt x="61600" y="45380"/>
                </a:lnTo>
                <a:lnTo>
                  <a:pt x="61630" y="45390"/>
                </a:lnTo>
                <a:lnTo>
                  <a:pt x="61680" y="45430"/>
                </a:lnTo>
                <a:lnTo>
                  <a:pt x="61690" y="45440"/>
                </a:lnTo>
                <a:lnTo>
                  <a:pt x="61690" y="45450"/>
                </a:lnTo>
                <a:lnTo>
                  <a:pt x="61690" y="45460"/>
                </a:lnTo>
                <a:lnTo>
                  <a:pt x="61690" y="45470"/>
                </a:lnTo>
                <a:lnTo>
                  <a:pt x="61690" y="45510"/>
                </a:lnTo>
                <a:lnTo>
                  <a:pt x="61710" y="45550"/>
                </a:lnTo>
                <a:lnTo>
                  <a:pt x="61720" y="45580"/>
                </a:lnTo>
                <a:lnTo>
                  <a:pt x="61740" y="45610"/>
                </a:lnTo>
                <a:lnTo>
                  <a:pt x="61760" y="45650"/>
                </a:lnTo>
                <a:lnTo>
                  <a:pt x="61770" y="45680"/>
                </a:lnTo>
                <a:lnTo>
                  <a:pt x="61770" y="45720"/>
                </a:lnTo>
                <a:lnTo>
                  <a:pt x="61800" y="45740"/>
                </a:lnTo>
                <a:lnTo>
                  <a:pt x="61810" y="45740"/>
                </a:lnTo>
                <a:lnTo>
                  <a:pt x="61820" y="45750"/>
                </a:lnTo>
                <a:lnTo>
                  <a:pt x="61830" y="45750"/>
                </a:lnTo>
                <a:lnTo>
                  <a:pt x="61870" y="45790"/>
                </a:lnTo>
                <a:lnTo>
                  <a:pt x="61910" y="45830"/>
                </a:lnTo>
                <a:lnTo>
                  <a:pt x="61940" y="45870"/>
                </a:lnTo>
                <a:lnTo>
                  <a:pt x="61960" y="45920"/>
                </a:lnTo>
                <a:lnTo>
                  <a:pt x="61970" y="45940"/>
                </a:lnTo>
                <a:lnTo>
                  <a:pt x="61980" y="45960"/>
                </a:lnTo>
                <a:lnTo>
                  <a:pt x="61990" y="45990"/>
                </a:lnTo>
                <a:lnTo>
                  <a:pt x="62000" y="46010"/>
                </a:lnTo>
                <a:lnTo>
                  <a:pt x="62010" y="46030"/>
                </a:lnTo>
                <a:lnTo>
                  <a:pt x="62020" y="46050"/>
                </a:lnTo>
                <a:lnTo>
                  <a:pt x="62030" y="46070"/>
                </a:lnTo>
                <a:lnTo>
                  <a:pt x="62050" y="46080"/>
                </a:lnTo>
                <a:lnTo>
                  <a:pt x="62070" y="46100"/>
                </a:lnTo>
                <a:lnTo>
                  <a:pt x="62090" y="46120"/>
                </a:lnTo>
                <a:lnTo>
                  <a:pt x="62110" y="46130"/>
                </a:lnTo>
                <a:lnTo>
                  <a:pt x="62140" y="46140"/>
                </a:lnTo>
                <a:lnTo>
                  <a:pt x="62140" y="46150"/>
                </a:lnTo>
                <a:lnTo>
                  <a:pt x="62150" y="46150"/>
                </a:lnTo>
                <a:lnTo>
                  <a:pt x="62160" y="46160"/>
                </a:lnTo>
                <a:lnTo>
                  <a:pt x="62180" y="46170"/>
                </a:lnTo>
                <a:lnTo>
                  <a:pt x="62190" y="46180"/>
                </a:lnTo>
                <a:lnTo>
                  <a:pt x="62200" y="46190"/>
                </a:lnTo>
                <a:lnTo>
                  <a:pt x="62210" y="46190"/>
                </a:lnTo>
                <a:lnTo>
                  <a:pt x="62210" y="46200"/>
                </a:lnTo>
                <a:lnTo>
                  <a:pt x="62220" y="46210"/>
                </a:lnTo>
                <a:lnTo>
                  <a:pt x="62230" y="46220"/>
                </a:lnTo>
                <a:lnTo>
                  <a:pt x="62240" y="46230"/>
                </a:lnTo>
                <a:lnTo>
                  <a:pt x="62250" y="46230"/>
                </a:lnTo>
                <a:lnTo>
                  <a:pt x="62260" y="46240"/>
                </a:lnTo>
                <a:lnTo>
                  <a:pt x="62280" y="46250"/>
                </a:lnTo>
                <a:lnTo>
                  <a:pt x="62280" y="46260"/>
                </a:lnTo>
                <a:lnTo>
                  <a:pt x="62290" y="46270"/>
                </a:lnTo>
                <a:lnTo>
                  <a:pt x="62300" y="46280"/>
                </a:lnTo>
                <a:lnTo>
                  <a:pt x="62310" y="46290"/>
                </a:lnTo>
                <a:lnTo>
                  <a:pt x="62330" y="46320"/>
                </a:lnTo>
                <a:lnTo>
                  <a:pt x="62350" y="46350"/>
                </a:lnTo>
                <a:lnTo>
                  <a:pt x="62370" y="46390"/>
                </a:lnTo>
                <a:lnTo>
                  <a:pt x="62400" y="46420"/>
                </a:lnTo>
                <a:lnTo>
                  <a:pt x="62460" y="46440"/>
                </a:lnTo>
                <a:lnTo>
                  <a:pt x="62520" y="46420"/>
                </a:lnTo>
                <a:lnTo>
                  <a:pt x="62580" y="46390"/>
                </a:lnTo>
                <a:lnTo>
                  <a:pt x="62640" y="46380"/>
                </a:lnTo>
                <a:lnTo>
                  <a:pt x="62710" y="46350"/>
                </a:lnTo>
                <a:lnTo>
                  <a:pt x="62770" y="46280"/>
                </a:lnTo>
                <a:lnTo>
                  <a:pt x="62820" y="46200"/>
                </a:lnTo>
                <a:lnTo>
                  <a:pt x="62870" y="46130"/>
                </a:lnTo>
                <a:lnTo>
                  <a:pt x="62900" y="46130"/>
                </a:lnTo>
                <a:lnTo>
                  <a:pt x="62920" y="46140"/>
                </a:lnTo>
                <a:lnTo>
                  <a:pt x="62950" y="46150"/>
                </a:lnTo>
                <a:lnTo>
                  <a:pt x="62970" y="46170"/>
                </a:lnTo>
                <a:lnTo>
                  <a:pt x="62980" y="46170"/>
                </a:lnTo>
                <a:lnTo>
                  <a:pt x="62990" y="46170"/>
                </a:lnTo>
                <a:lnTo>
                  <a:pt x="63000" y="46180"/>
                </a:lnTo>
                <a:lnTo>
                  <a:pt x="63010" y="46180"/>
                </a:lnTo>
                <a:lnTo>
                  <a:pt x="63020" y="46190"/>
                </a:lnTo>
                <a:lnTo>
                  <a:pt x="63040" y="46200"/>
                </a:lnTo>
                <a:lnTo>
                  <a:pt x="63060" y="46200"/>
                </a:lnTo>
                <a:lnTo>
                  <a:pt x="63080" y="46210"/>
                </a:lnTo>
                <a:lnTo>
                  <a:pt x="63090" y="46220"/>
                </a:lnTo>
                <a:lnTo>
                  <a:pt x="63160" y="46250"/>
                </a:lnTo>
                <a:lnTo>
                  <a:pt x="63220" y="46280"/>
                </a:lnTo>
                <a:lnTo>
                  <a:pt x="63290" y="46290"/>
                </a:lnTo>
                <a:lnTo>
                  <a:pt x="63350" y="46260"/>
                </a:lnTo>
                <a:lnTo>
                  <a:pt x="63370" y="46240"/>
                </a:lnTo>
                <a:lnTo>
                  <a:pt x="63400" y="46210"/>
                </a:lnTo>
                <a:lnTo>
                  <a:pt x="63420" y="46190"/>
                </a:lnTo>
                <a:lnTo>
                  <a:pt x="63440" y="46170"/>
                </a:lnTo>
                <a:lnTo>
                  <a:pt x="63460" y="46120"/>
                </a:lnTo>
                <a:lnTo>
                  <a:pt x="63420" y="46070"/>
                </a:lnTo>
                <a:lnTo>
                  <a:pt x="63380" y="46020"/>
                </a:lnTo>
                <a:lnTo>
                  <a:pt x="63350" y="45960"/>
                </a:lnTo>
                <a:lnTo>
                  <a:pt x="63350" y="45950"/>
                </a:lnTo>
                <a:lnTo>
                  <a:pt x="63370" y="45920"/>
                </a:lnTo>
                <a:lnTo>
                  <a:pt x="63400" y="45900"/>
                </a:lnTo>
                <a:lnTo>
                  <a:pt x="63430" y="45880"/>
                </a:lnTo>
                <a:lnTo>
                  <a:pt x="63460" y="45870"/>
                </a:lnTo>
                <a:lnTo>
                  <a:pt x="63470" y="45860"/>
                </a:lnTo>
                <a:lnTo>
                  <a:pt x="63490" y="45840"/>
                </a:lnTo>
                <a:lnTo>
                  <a:pt x="63500" y="45830"/>
                </a:lnTo>
                <a:lnTo>
                  <a:pt x="63510" y="45820"/>
                </a:lnTo>
                <a:lnTo>
                  <a:pt x="63580" y="45840"/>
                </a:lnTo>
                <a:lnTo>
                  <a:pt x="63660" y="45860"/>
                </a:lnTo>
                <a:lnTo>
                  <a:pt x="63740" y="45870"/>
                </a:lnTo>
                <a:lnTo>
                  <a:pt x="63790" y="45830"/>
                </a:lnTo>
                <a:lnTo>
                  <a:pt x="63800" y="45840"/>
                </a:lnTo>
                <a:lnTo>
                  <a:pt x="63800" y="45850"/>
                </a:lnTo>
                <a:lnTo>
                  <a:pt x="63810" y="45850"/>
                </a:lnTo>
                <a:lnTo>
                  <a:pt x="63810" y="45860"/>
                </a:lnTo>
                <a:lnTo>
                  <a:pt x="63880" y="45900"/>
                </a:lnTo>
                <a:lnTo>
                  <a:pt x="63970" y="45900"/>
                </a:lnTo>
                <a:lnTo>
                  <a:pt x="64050" y="45860"/>
                </a:lnTo>
                <a:lnTo>
                  <a:pt x="64110" y="45790"/>
                </a:lnTo>
                <a:lnTo>
                  <a:pt x="64130" y="45710"/>
                </a:lnTo>
                <a:lnTo>
                  <a:pt x="64100" y="45650"/>
                </a:lnTo>
                <a:lnTo>
                  <a:pt x="64050" y="45630"/>
                </a:lnTo>
                <a:lnTo>
                  <a:pt x="63970" y="45640"/>
                </a:lnTo>
                <a:lnTo>
                  <a:pt x="63930" y="45630"/>
                </a:lnTo>
                <a:lnTo>
                  <a:pt x="63900" y="45600"/>
                </a:lnTo>
                <a:lnTo>
                  <a:pt x="63870" y="45580"/>
                </a:lnTo>
                <a:lnTo>
                  <a:pt x="63840" y="45550"/>
                </a:lnTo>
                <a:lnTo>
                  <a:pt x="63810" y="45510"/>
                </a:lnTo>
                <a:lnTo>
                  <a:pt x="63780" y="45470"/>
                </a:lnTo>
                <a:lnTo>
                  <a:pt x="63740" y="45430"/>
                </a:lnTo>
                <a:lnTo>
                  <a:pt x="63710" y="45400"/>
                </a:lnTo>
                <a:lnTo>
                  <a:pt x="63660" y="45370"/>
                </a:lnTo>
                <a:lnTo>
                  <a:pt x="63610" y="45370"/>
                </a:lnTo>
                <a:lnTo>
                  <a:pt x="63560" y="45390"/>
                </a:lnTo>
                <a:lnTo>
                  <a:pt x="63510" y="45420"/>
                </a:lnTo>
                <a:lnTo>
                  <a:pt x="63460" y="45440"/>
                </a:lnTo>
                <a:lnTo>
                  <a:pt x="63440" y="45400"/>
                </a:lnTo>
                <a:lnTo>
                  <a:pt x="63430" y="45340"/>
                </a:lnTo>
                <a:lnTo>
                  <a:pt x="63410" y="45300"/>
                </a:lnTo>
                <a:lnTo>
                  <a:pt x="63390" y="45300"/>
                </a:lnTo>
                <a:lnTo>
                  <a:pt x="63370" y="45290"/>
                </a:lnTo>
                <a:lnTo>
                  <a:pt x="63360" y="45270"/>
                </a:lnTo>
                <a:lnTo>
                  <a:pt x="63360" y="45240"/>
                </a:lnTo>
                <a:lnTo>
                  <a:pt x="63370" y="45210"/>
                </a:lnTo>
                <a:lnTo>
                  <a:pt x="63390" y="45200"/>
                </a:lnTo>
                <a:lnTo>
                  <a:pt x="63420" y="45200"/>
                </a:lnTo>
                <a:lnTo>
                  <a:pt x="63450" y="45190"/>
                </a:lnTo>
                <a:lnTo>
                  <a:pt x="63470" y="45110"/>
                </a:lnTo>
                <a:lnTo>
                  <a:pt x="63380" y="45060"/>
                </a:lnTo>
                <a:lnTo>
                  <a:pt x="63270" y="45030"/>
                </a:lnTo>
                <a:lnTo>
                  <a:pt x="63190" y="45000"/>
                </a:lnTo>
                <a:lnTo>
                  <a:pt x="63140" y="44960"/>
                </a:lnTo>
                <a:lnTo>
                  <a:pt x="63110" y="44910"/>
                </a:lnTo>
                <a:lnTo>
                  <a:pt x="63070" y="44870"/>
                </a:lnTo>
                <a:lnTo>
                  <a:pt x="63020" y="44850"/>
                </a:lnTo>
                <a:lnTo>
                  <a:pt x="62960" y="44840"/>
                </a:lnTo>
                <a:lnTo>
                  <a:pt x="62920" y="44830"/>
                </a:lnTo>
                <a:lnTo>
                  <a:pt x="62900" y="44800"/>
                </a:lnTo>
                <a:lnTo>
                  <a:pt x="62930" y="44750"/>
                </a:lnTo>
                <a:lnTo>
                  <a:pt x="62940" y="44660"/>
                </a:lnTo>
                <a:lnTo>
                  <a:pt x="62890" y="44570"/>
                </a:lnTo>
                <a:lnTo>
                  <a:pt x="62840" y="44540"/>
                </a:lnTo>
                <a:lnTo>
                  <a:pt x="62810" y="44580"/>
                </a:lnTo>
                <a:lnTo>
                  <a:pt x="62810" y="44640"/>
                </a:lnTo>
                <a:lnTo>
                  <a:pt x="62820" y="44670"/>
                </a:lnTo>
                <a:lnTo>
                  <a:pt x="62810" y="44700"/>
                </a:lnTo>
                <a:lnTo>
                  <a:pt x="62760" y="44720"/>
                </a:lnTo>
                <a:lnTo>
                  <a:pt x="62720" y="44720"/>
                </a:lnTo>
                <a:lnTo>
                  <a:pt x="62680" y="44720"/>
                </a:lnTo>
                <a:lnTo>
                  <a:pt x="62650" y="44720"/>
                </a:lnTo>
                <a:lnTo>
                  <a:pt x="62610" y="44710"/>
                </a:lnTo>
                <a:lnTo>
                  <a:pt x="62530" y="44610"/>
                </a:lnTo>
                <a:lnTo>
                  <a:pt x="62460" y="44490"/>
                </a:lnTo>
                <a:lnTo>
                  <a:pt x="62390" y="44360"/>
                </a:lnTo>
                <a:lnTo>
                  <a:pt x="62320" y="44250"/>
                </a:lnTo>
                <a:lnTo>
                  <a:pt x="62300" y="44180"/>
                </a:lnTo>
                <a:lnTo>
                  <a:pt x="62310" y="44110"/>
                </a:lnTo>
                <a:lnTo>
                  <a:pt x="62350" y="44040"/>
                </a:lnTo>
                <a:lnTo>
                  <a:pt x="62400" y="43970"/>
                </a:lnTo>
                <a:lnTo>
                  <a:pt x="62410" y="43960"/>
                </a:lnTo>
                <a:lnTo>
                  <a:pt x="62410" y="43950"/>
                </a:lnTo>
                <a:lnTo>
                  <a:pt x="62420" y="43940"/>
                </a:lnTo>
                <a:lnTo>
                  <a:pt x="62430" y="43930"/>
                </a:lnTo>
                <a:lnTo>
                  <a:pt x="62450" y="43900"/>
                </a:lnTo>
                <a:lnTo>
                  <a:pt x="62470" y="43870"/>
                </a:lnTo>
                <a:lnTo>
                  <a:pt x="62500" y="43830"/>
                </a:lnTo>
                <a:lnTo>
                  <a:pt x="62520" y="43800"/>
                </a:lnTo>
                <a:lnTo>
                  <a:pt x="62540" y="43710"/>
                </a:lnTo>
                <a:lnTo>
                  <a:pt x="62570" y="43630"/>
                </a:lnTo>
                <a:lnTo>
                  <a:pt x="62610" y="43560"/>
                </a:lnTo>
                <a:lnTo>
                  <a:pt x="62680" y="43510"/>
                </a:lnTo>
                <a:lnTo>
                  <a:pt x="62730" y="43450"/>
                </a:lnTo>
                <a:lnTo>
                  <a:pt x="62730" y="43400"/>
                </a:lnTo>
                <a:lnTo>
                  <a:pt x="62700" y="43350"/>
                </a:lnTo>
                <a:lnTo>
                  <a:pt x="62670" y="43300"/>
                </a:lnTo>
                <a:lnTo>
                  <a:pt x="62670" y="43270"/>
                </a:lnTo>
                <a:lnTo>
                  <a:pt x="62670" y="43240"/>
                </a:lnTo>
                <a:lnTo>
                  <a:pt x="62670" y="43220"/>
                </a:lnTo>
                <a:lnTo>
                  <a:pt x="62670" y="43190"/>
                </a:lnTo>
                <a:lnTo>
                  <a:pt x="62630" y="43070"/>
                </a:lnTo>
                <a:lnTo>
                  <a:pt x="62560" y="43040"/>
                </a:lnTo>
                <a:lnTo>
                  <a:pt x="62460" y="43050"/>
                </a:lnTo>
                <a:lnTo>
                  <a:pt x="62360" y="43100"/>
                </a:lnTo>
                <a:lnTo>
                  <a:pt x="62330" y="43100"/>
                </a:lnTo>
                <a:lnTo>
                  <a:pt x="62310" y="43100"/>
                </a:lnTo>
                <a:lnTo>
                  <a:pt x="62290" y="43080"/>
                </a:lnTo>
                <a:lnTo>
                  <a:pt x="62280" y="43060"/>
                </a:lnTo>
                <a:lnTo>
                  <a:pt x="62250" y="43040"/>
                </a:lnTo>
                <a:lnTo>
                  <a:pt x="62230" y="43010"/>
                </a:lnTo>
                <a:lnTo>
                  <a:pt x="62230" y="42980"/>
                </a:lnTo>
                <a:lnTo>
                  <a:pt x="62250" y="42950"/>
                </a:lnTo>
                <a:lnTo>
                  <a:pt x="62270" y="42900"/>
                </a:lnTo>
                <a:lnTo>
                  <a:pt x="62280" y="42840"/>
                </a:lnTo>
                <a:lnTo>
                  <a:pt x="62300" y="42790"/>
                </a:lnTo>
                <a:lnTo>
                  <a:pt x="62340" y="42750"/>
                </a:lnTo>
                <a:lnTo>
                  <a:pt x="62350" y="42750"/>
                </a:lnTo>
                <a:lnTo>
                  <a:pt x="62360" y="42750"/>
                </a:lnTo>
                <a:lnTo>
                  <a:pt x="62370" y="42750"/>
                </a:lnTo>
                <a:lnTo>
                  <a:pt x="62390" y="42740"/>
                </a:lnTo>
                <a:lnTo>
                  <a:pt x="62430" y="42740"/>
                </a:lnTo>
                <a:lnTo>
                  <a:pt x="62480" y="42730"/>
                </a:lnTo>
                <a:lnTo>
                  <a:pt x="62530" y="42730"/>
                </a:lnTo>
                <a:lnTo>
                  <a:pt x="62560" y="42710"/>
                </a:lnTo>
                <a:lnTo>
                  <a:pt x="62580" y="42670"/>
                </a:lnTo>
                <a:lnTo>
                  <a:pt x="62610" y="42630"/>
                </a:lnTo>
                <a:lnTo>
                  <a:pt x="62630" y="42600"/>
                </a:lnTo>
                <a:lnTo>
                  <a:pt x="62650" y="42560"/>
                </a:lnTo>
                <a:lnTo>
                  <a:pt x="62680" y="42510"/>
                </a:lnTo>
                <a:lnTo>
                  <a:pt x="62740" y="42470"/>
                </a:lnTo>
                <a:lnTo>
                  <a:pt x="62810" y="42440"/>
                </a:lnTo>
                <a:lnTo>
                  <a:pt x="62870" y="42410"/>
                </a:lnTo>
                <a:lnTo>
                  <a:pt x="62880" y="42390"/>
                </a:lnTo>
                <a:lnTo>
                  <a:pt x="62900" y="42370"/>
                </a:lnTo>
                <a:lnTo>
                  <a:pt x="62920" y="42350"/>
                </a:lnTo>
                <a:lnTo>
                  <a:pt x="62930" y="42330"/>
                </a:lnTo>
                <a:lnTo>
                  <a:pt x="62950" y="42310"/>
                </a:lnTo>
                <a:lnTo>
                  <a:pt x="62970" y="42290"/>
                </a:lnTo>
                <a:lnTo>
                  <a:pt x="62990" y="42270"/>
                </a:lnTo>
                <a:lnTo>
                  <a:pt x="63010" y="42240"/>
                </a:lnTo>
                <a:lnTo>
                  <a:pt x="63020" y="4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