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Oaxaca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Oaxac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74860" y="52350"/>
                </a:moveTo>
                <a:lnTo>
                  <a:pt x="74890" y="52420"/>
                </a:lnTo>
                <a:lnTo>
                  <a:pt x="74890" y="52510"/>
                </a:lnTo>
                <a:lnTo>
                  <a:pt x="74880" y="52600"/>
                </a:lnTo>
                <a:lnTo>
                  <a:pt x="74880" y="52680"/>
                </a:lnTo>
                <a:lnTo>
                  <a:pt x="74880" y="52700"/>
                </a:lnTo>
                <a:lnTo>
                  <a:pt x="74880" y="52720"/>
                </a:lnTo>
                <a:lnTo>
                  <a:pt x="74880" y="52740"/>
                </a:lnTo>
                <a:lnTo>
                  <a:pt x="74880" y="52760"/>
                </a:lnTo>
                <a:lnTo>
                  <a:pt x="74800" y="52750"/>
                </a:lnTo>
                <a:lnTo>
                  <a:pt x="74770" y="52800"/>
                </a:lnTo>
                <a:lnTo>
                  <a:pt x="74770" y="52880"/>
                </a:lnTo>
                <a:lnTo>
                  <a:pt x="74770" y="52960"/>
                </a:lnTo>
                <a:lnTo>
                  <a:pt x="74770" y="53000"/>
                </a:lnTo>
                <a:lnTo>
                  <a:pt x="74770" y="53060"/>
                </a:lnTo>
                <a:lnTo>
                  <a:pt x="74770" y="53120"/>
                </a:lnTo>
                <a:lnTo>
                  <a:pt x="74750" y="53160"/>
                </a:lnTo>
                <a:lnTo>
                  <a:pt x="74710" y="53180"/>
                </a:lnTo>
                <a:lnTo>
                  <a:pt x="74670" y="53210"/>
                </a:lnTo>
                <a:lnTo>
                  <a:pt x="74630" y="53240"/>
                </a:lnTo>
                <a:lnTo>
                  <a:pt x="74590" y="53260"/>
                </a:lnTo>
                <a:lnTo>
                  <a:pt x="74540" y="53290"/>
                </a:lnTo>
                <a:lnTo>
                  <a:pt x="74480" y="53320"/>
                </a:lnTo>
                <a:lnTo>
                  <a:pt x="74420" y="53360"/>
                </a:lnTo>
                <a:lnTo>
                  <a:pt x="74380" y="53400"/>
                </a:lnTo>
                <a:lnTo>
                  <a:pt x="74370" y="53460"/>
                </a:lnTo>
                <a:lnTo>
                  <a:pt x="74380" y="53540"/>
                </a:lnTo>
                <a:lnTo>
                  <a:pt x="74390" y="53620"/>
                </a:lnTo>
                <a:lnTo>
                  <a:pt x="74400" y="53690"/>
                </a:lnTo>
                <a:lnTo>
                  <a:pt x="74400" y="53750"/>
                </a:lnTo>
                <a:lnTo>
                  <a:pt x="74400" y="53810"/>
                </a:lnTo>
                <a:lnTo>
                  <a:pt x="74390" y="53870"/>
                </a:lnTo>
                <a:lnTo>
                  <a:pt x="74360" y="53930"/>
                </a:lnTo>
                <a:lnTo>
                  <a:pt x="74290" y="54030"/>
                </a:lnTo>
                <a:lnTo>
                  <a:pt x="74200" y="54150"/>
                </a:lnTo>
                <a:lnTo>
                  <a:pt x="74140" y="54270"/>
                </a:lnTo>
                <a:lnTo>
                  <a:pt x="74170" y="54390"/>
                </a:lnTo>
                <a:lnTo>
                  <a:pt x="74200" y="54440"/>
                </a:lnTo>
                <a:lnTo>
                  <a:pt x="74220" y="54500"/>
                </a:lnTo>
                <a:lnTo>
                  <a:pt x="74250" y="54550"/>
                </a:lnTo>
                <a:lnTo>
                  <a:pt x="74270" y="54610"/>
                </a:lnTo>
                <a:lnTo>
                  <a:pt x="74310" y="54690"/>
                </a:lnTo>
                <a:lnTo>
                  <a:pt x="74350" y="54790"/>
                </a:lnTo>
                <a:lnTo>
                  <a:pt x="74390" y="54890"/>
                </a:lnTo>
                <a:lnTo>
                  <a:pt x="74390" y="54980"/>
                </a:lnTo>
                <a:lnTo>
                  <a:pt x="74390" y="55030"/>
                </a:lnTo>
                <a:lnTo>
                  <a:pt x="74380" y="55090"/>
                </a:lnTo>
                <a:lnTo>
                  <a:pt x="74370" y="55150"/>
                </a:lnTo>
                <a:lnTo>
                  <a:pt x="74350" y="55200"/>
                </a:lnTo>
                <a:lnTo>
                  <a:pt x="74330" y="55240"/>
                </a:lnTo>
                <a:lnTo>
                  <a:pt x="74300" y="55280"/>
                </a:lnTo>
                <a:lnTo>
                  <a:pt x="74280" y="55320"/>
                </a:lnTo>
                <a:lnTo>
                  <a:pt x="74260" y="55350"/>
                </a:lnTo>
                <a:lnTo>
                  <a:pt x="74210" y="55300"/>
                </a:lnTo>
                <a:lnTo>
                  <a:pt x="74170" y="55260"/>
                </a:lnTo>
                <a:lnTo>
                  <a:pt x="74150" y="55220"/>
                </a:lnTo>
                <a:lnTo>
                  <a:pt x="74130" y="55130"/>
                </a:lnTo>
                <a:lnTo>
                  <a:pt x="74090" y="55120"/>
                </a:lnTo>
                <a:lnTo>
                  <a:pt x="74030" y="55140"/>
                </a:lnTo>
                <a:lnTo>
                  <a:pt x="73970" y="55170"/>
                </a:lnTo>
                <a:lnTo>
                  <a:pt x="73860" y="55180"/>
                </a:lnTo>
                <a:lnTo>
                  <a:pt x="73730" y="55150"/>
                </a:lnTo>
                <a:lnTo>
                  <a:pt x="73620" y="55080"/>
                </a:lnTo>
                <a:lnTo>
                  <a:pt x="73520" y="55000"/>
                </a:lnTo>
                <a:lnTo>
                  <a:pt x="73460" y="54930"/>
                </a:lnTo>
                <a:lnTo>
                  <a:pt x="73420" y="54910"/>
                </a:lnTo>
                <a:lnTo>
                  <a:pt x="73350" y="54900"/>
                </a:lnTo>
                <a:lnTo>
                  <a:pt x="73300" y="54920"/>
                </a:lnTo>
                <a:lnTo>
                  <a:pt x="73300" y="54960"/>
                </a:lnTo>
                <a:lnTo>
                  <a:pt x="73310" y="55020"/>
                </a:lnTo>
                <a:lnTo>
                  <a:pt x="73310" y="55060"/>
                </a:lnTo>
                <a:lnTo>
                  <a:pt x="73290" y="55060"/>
                </a:lnTo>
                <a:lnTo>
                  <a:pt x="73260" y="55050"/>
                </a:lnTo>
                <a:lnTo>
                  <a:pt x="73250" y="55060"/>
                </a:lnTo>
                <a:lnTo>
                  <a:pt x="73250" y="55080"/>
                </a:lnTo>
                <a:lnTo>
                  <a:pt x="73280" y="55090"/>
                </a:lnTo>
                <a:lnTo>
                  <a:pt x="73310" y="55090"/>
                </a:lnTo>
                <a:lnTo>
                  <a:pt x="73310" y="55110"/>
                </a:lnTo>
                <a:lnTo>
                  <a:pt x="73290" y="55120"/>
                </a:lnTo>
                <a:lnTo>
                  <a:pt x="73250" y="55130"/>
                </a:lnTo>
                <a:lnTo>
                  <a:pt x="73510" y="55310"/>
                </a:lnTo>
                <a:lnTo>
                  <a:pt x="73660" y="55370"/>
                </a:lnTo>
                <a:lnTo>
                  <a:pt x="73740" y="55350"/>
                </a:lnTo>
                <a:lnTo>
                  <a:pt x="73520" y="55270"/>
                </a:lnTo>
                <a:lnTo>
                  <a:pt x="73520" y="55250"/>
                </a:lnTo>
                <a:lnTo>
                  <a:pt x="73600" y="55250"/>
                </a:lnTo>
                <a:lnTo>
                  <a:pt x="73710" y="55300"/>
                </a:lnTo>
                <a:lnTo>
                  <a:pt x="73770" y="55310"/>
                </a:lnTo>
                <a:lnTo>
                  <a:pt x="73840" y="55300"/>
                </a:lnTo>
                <a:lnTo>
                  <a:pt x="73870" y="55310"/>
                </a:lnTo>
                <a:lnTo>
                  <a:pt x="73910" y="55330"/>
                </a:lnTo>
                <a:lnTo>
                  <a:pt x="74010" y="55390"/>
                </a:lnTo>
                <a:lnTo>
                  <a:pt x="74010" y="55410"/>
                </a:lnTo>
                <a:lnTo>
                  <a:pt x="73970" y="55410"/>
                </a:lnTo>
                <a:lnTo>
                  <a:pt x="73970" y="55430"/>
                </a:lnTo>
                <a:lnTo>
                  <a:pt x="74180" y="55480"/>
                </a:lnTo>
                <a:lnTo>
                  <a:pt x="74230" y="55500"/>
                </a:lnTo>
                <a:lnTo>
                  <a:pt x="74170" y="55620"/>
                </a:lnTo>
                <a:lnTo>
                  <a:pt x="73510" y="55350"/>
                </a:lnTo>
                <a:lnTo>
                  <a:pt x="73470" y="55320"/>
                </a:lnTo>
                <a:lnTo>
                  <a:pt x="73370" y="55260"/>
                </a:lnTo>
                <a:lnTo>
                  <a:pt x="73240" y="55230"/>
                </a:lnTo>
                <a:lnTo>
                  <a:pt x="72970" y="55230"/>
                </a:lnTo>
                <a:lnTo>
                  <a:pt x="72990" y="55230"/>
                </a:lnTo>
                <a:lnTo>
                  <a:pt x="72840" y="55230"/>
                </a:lnTo>
                <a:lnTo>
                  <a:pt x="72760" y="55210"/>
                </a:lnTo>
                <a:lnTo>
                  <a:pt x="72710" y="55190"/>
                </a:lnTo>
                <a:lnTo>
                  <a:pt x="72660" y="55210"/>
                </a:lnTo>
                <a:lnTo>
                  <a:pt x="72610" y="55210"/>
                </a:lnTo>
                <a:lnTo>
                  <a:pt x="72490" y="55210"/>
                </a:lnTo>
                <a:lnTo>
                  <a:pt x="72430" y="55200"/>
                </a:lnTo>
                <a:lnTo>
                  <a:pt x="72410" y="55170"/>
                </a:lnTo>
                <a:lnTo>
                  <a:pt x="72420" y="55130"/>
                </a:lnTo>
                <a:lnTo>
                  <a:pt x="72460" y="55100"/>
                </a:lnTo>
                <a:lnTo>
                  <a:pt x="72710" y="55030"/>
                </a:lnTo>
                <a:lnTo>
                  <a:pt x="72810" y="54950"/>
                </a:lnTo>
                <a:lnTo>
                  <a:pt x="72830" y="54820"/>
                </a:lnTo>
                <a:lnTo>
                  <a:pt x="72800" y="54780"/>
                </a:lnTo>
                <a:lnTo>
                  <a:pt x="72690" y="54750"/>
                </a:lnTo>
                <a:lnTo>
                  <a:pt x="72650" y="54730"/>
                </a:lnTo>
                <a:lnTo>
                  <a:pt x="72620" y="54710"/>
                </a:lnTo>
                <a:lnTo>
                  <a:pt x="72600" y="54700"/>
                </a:lnTo>
                <a:lnTo>
                  <a:pt x="72580" y="54710"/>
                </a:lnTo>
                <a:lnTo>
                  <a:pt x="72560" y="54710"/>
                </a:lnTo>
                <a:lnTo>
                  <a:pt x="72550" y="54760"/>
                </a:lnTo>
                <a:lnTo>
                  <a:pt x="72540" y="54780"/>
                </a:lnTo>
                <a:lnTo>
                  <a:pt x="72520" y="54780"/>
                </a:lnTo>
                <a:lnTo>
                  <a:pt x="72490" y="54790"/>
                </a:lnTo>
                <a:lnTo>
                  <a:pt x="72480" y="54800"/>
                </a:lnTo>
                <a:lnTo>
                  <a:pt x="72450" y="54830"/>
                </a:lnTo>
                <a:lnTo>
                  <a:pt x="72430" y="54850"/>
                </a:lnTo>
                <a:lnTo>
                  <a:pt x="72430" y="54860"/>
                </a:lnTo>
                <a:lnTo>
                  <a:pt x="72350" y="54900"/>
                </a:lnTo>
                <a:lnTo>
                  <a:pt x="72310" y="54920"/>
                </a:lnTo>
                <a:lnTo>
                  <a:pt x="72260" y="54990"/>
                </a:lnTo>
                <a:lnTo>
                  <a:pt x="72220" y="55020"/>
                </a:lnTo>
                <a:lnTo>
                  <a:pt x="72190" y="54970"/>
                </a:lnTo>
                <a:lnTo>
                  <a:pt x="72180" y="54940"/>
                </a:lnTo>
                <a:lnTo>
                  <a:pt x="72180" y="54900"/>
                </a:lnTo>
                <a:lnTo>
                  <a:pt x="72210" y="54870"/>
                </a:lnTo>
                <a:lnTo>
                  <a:pt x="72260" y="54850"/>
                </a:lnTo>
                <a:lnTo>
                  <a:pt x="72280" y="54810"/>
                </a:lnTo>
                <a:lnTo>
                  <a:pt x="72250" y="54770"/>
                </a:lnTo>
                <a:lnTo>
                  <a:pt x="72210" y="54720"/>
                </a:lnTo>
                <a:lnTo>
                  <a:pt x="72200" y="54690"/>
                </a:lnTo>
                <a:lnTo>
                  <a:pt x="72200" y="54660"/>
                </a:lnTo>
                <a:lnTo>
                  <a:pt x="72180" y="54610"/>
                </a:lnTo>
                <a:lnTo>
                  <a:pt x="72160" y="54590"/>
                </a:lnTo>
                <a:lnTo>
                  <a:pt x="72130" y="54550"/>
                </a:lnTo>
                <a:lnTo>
                  <a:pt x="72090" y="54520"/>
                </a:lnTo>
                <a:lnTo>
                  <a:pt x="72050" y="54510"/>
                </a:lnTo>
                <a:lnTo>
                  <a:pt x="71980" y="54520"/>
                </a:lnTo>
                <a:lnTo>
                  <a:pt x="71910" y="54560"/>
                </a:lnTo>
                <a:lnTo>
                  <a:pt x="71860" y="54610"/>
                </a:lnTo>
                <a:lnTo>
                  <a:pt x="71730" y="54800"/>
                </a:lnTo>
                <a:lnTo>
                  <a:pt x="71700" y="54820"/>
                </a:lnTo>
                <a:lnTo>
                  <a:pt x="71530" y="54820"/>
                </a:lnTo>
                <a:lnTo>
                  <a:pt x="71550" y="54870"/>
                </a:lnTo>
                <a:lnTo>
                  <a:pt x="71530" y="54890"/>
                </a:lnTo>
                <a:lnTo>
                  <a:pt x="71490" y="54890"/>
                </a:lnTo>
                <a:lnTo>
                  <a:pt x="71480" y="54910"/>
                </a:lnTo>
                <a:lnTo>
                  <a:pt x="71440" y="54960"/>
                </a:lnTo>
                <a:lnTo>
                  <a:pt x="71450" y="54990"/>
                </a:lnTo>
                <a:lnTo>
                  <a:pt x="71500" y="55010"/>
                </a:lnTo>
                <a:lnTo>
                  <a:pt x="71630" y="55040"/>
                </a:lnTo>
                <a:lnTo>
                  <a:pt x="71730" y="55050"/>
                </a:lnTo>
                <a:lnTo>
                  <a:pt x="71830" y="55050"/>
                </a:lnTo>
                <a:lnTo>
                  <a:pt x="71910" y="55040"/>
                </a:lnTo>
                <a:lnTo>
                  <a:pt x="71950" y="55040"/>
                </a:lnTo>
                <a:lnTo>
                  <a:pt x="72010" y="55020"/>
                </a:lnTo>
                <a:lnTo>
                  <a:pt x="72030" y="55000"/>
                </a:lnTo>
                <a:lnTo>
                  <a:pt x="72080" y="54940"/>
                </a:lnTo>
                <a:lnTo>
                  <a:pt x="72110" y="54940"/>
                </a:lnTo>
                <a:lnTo>
                  <a:pt x="72120" y="54980"/>
                </a:lnTo>
                <a:lnTo>
                  <a:pt x="72040" y="55030"/>
                </a:lnTo>
                <a:lnTo>
                  <a:pt x="71910" y="55060"/>
                </a:lnTo>
                <a:lnTo>
                  <a:pt x="71830" y="55060"/>
                </a:lnTo>
                <a:lnTo>
                  <a:pt x="71930" y="55090"/>
                </a:lnTo>
                <a:lnTo>
                  <a:pt x="72190" y="55080"/>
                </a:lnTo>
                <a:lnTo>
                  <a:pt x="72270" y="55120"/>
                </a:lnTo>
                <a:lnTo>
                  <a:pt x="72310" y="55180"/>
                </a:lnTo>
                <a:lnTo>
                  <a:pt x="72300" y="55200"/>
                </a:lnTo>
                <a:lnTo>
                  <a:pt x="72150" y="55150"/>
                </a:lnTo>
                <a:lnTo>
                  <a:pt x="71930" y="55160"/>
                </a:lnTo>
                <a:lnTo>
                  <a:pt x="71780" y="55190"/>
                </a:lnTo>
                <a:lnTo>
                  <a:pt x="71650" y="55210"/>
                </a:lnTo>
                <a:lnTo>
                  <a:pt x="71580" y="55220"/>
                </a:lnTo>
                <a:lnTo>
                  <a:pt x="71440" y="55240"/>
                </a:lnTo>
                <a:lnTo>
                  <a:pt x="71330" y="55240"/>
                </a:lnTo>
                <a:lnTo>
                  <a:pt x="71280" y="55230"/>
                </a:lnTo>
                <a:lnTo>
                  <a:pt x="71240" y="55230"/>
                </a:lnTo>
                <a:lnTo>
                  <a:pt x="71200" y="55230"/>
                </a:lnTo>
                <a:lnTo>
                  <a:pt x="71180" y="55250"/>
                </a:lnTo>
                <a:lnTo>
                  <a:pt x="71190" y="55270"/>
                </a:lnTo>
                <a:lnTo>
                  <a:pt x="71200" y="55290"/>
                </a:lnTo>
                <a:lnTo>
                  <a:pt x="71170" y="55310"/>
                </a:lnTo>
                <a:lnTo>
                  <a:pt x="71090" y="55290"/>
                </a:lnTo>
                <a:lnTo>
                  <a:pt x="71060" y="55320"/>
                </a:lnTo>
                <a:lnTo>
                  <a:pt x="71010" y="55320"/>
                </a:lnTo>
                <a:lnTo>
                  <a:pt x="70960" y="55320"/>
                </a:lnTo>
                <a:lnTo>
                  <a:pt x="70920" y="55350"/>
                </a:lnTo>
                <a:lnTo>
                  <a:pt x="70920" y="55390"/>
                </a:lnTo>
                <a:lnTo>
                  <a:pt x="70860" y="55410"/>
                </a:lnTo>
                <a:lnTo>
                  <a:pt x="70820" y="55440"/>
                </a:lnTo>
                <a:lnTo>
                  <a:pt x="70820" y="55470"/>
                </a:lnTo>
                <a:lnTo>
                  <a:pt x="70810" y="55480"/>
                </a:lnTo>
                <a:lnTo>
                  <a:pt x="70780" y="55490"/>
                </a:lnTo>
                <a:lnTo>
                  <a:pt x="70750" y="55510"/>
                </a:lnTo>
                <a:lnTo>
                  <a:pt x="70660" y="55530"/>
                </a:lnTo>
                <a:lnTo>
                  <a:pt x="70620" y="55560"/>
                </a:lnTo>
                <a:lnTo>
                  <a:pt x="70540" y="55650"/>
                </a:lnTo>
                <a:lnTo>
                  <a:pt x="70560" y="55710"/>
                </a:lnTo>
                <a:lnTo>
                  <a:pt x="70530" y="55730"/>
                </a:lnTo>
                <a:lnTo>
                  <a:pt x="70480" y="55770"/>
                </a:lnTo>
                <a:lnTo>
                  <a:pt x="70410" y="55790"/>
                </a:lnTo>
                <a:lnTo>
                  <a:pt x="70400" y="55840"/>
                </a:lnTo>
                <a:lnTo>
                  <a:pt x="70380" y="55870"/>
                </a:lnTo>
                <a:lnTo>
                  <a:pt x="70220" y="55870"/>
                </a:lnTo>
                <a:lnTo>
                  <a:pt x="70200" y="55900"/>
                </a:lnTo>
                <a:lnTo>
                  <a:pt x="69990" y="55920"/>
                </a:lnTo>
                <a:lnTo>
                  <a:pt x="69960" y="55960"/>
                </a:lnTo>
                <a:lnTo>
                  <a:pt x="69880" y="55970"/>
                </a:lnTo>
                <a:lnTo>
                  <a:pt x="69870" y="56000"/>
                </a:lnTo>
                <a:lnTo>
                  <a:pt x="69730" y="56060"/>
                </a:lnTo>
                <a:lnTo>
                  <a:pt x="69600" y="56060"/>
                </a:lnTo>
                <a:lnTo>
                  <a:pt x="69530" y="56080"/>
                </a:lnTo>
                <a:lnTo>
                  <a:pt x="69460" y="56090"/>
                </a:lnTo>
                <a:lnTo>
                  <a:pt x="69420" y="56120"/>
                </a:lnTo>
                <a:lnTo>
                  <a:pt x="69390" y="56140"/>
                </a:lnTo>
                <a:lnTo>
                  <a:pt x="69390" y="56170"/>
                </a:lnTo>
                <a:lnTo>
                  <a:pt x="69330" y="56180"/>
                </a:lnTo>
                <a:lnTo>
                  <a:pt x="69270" y="56200"/>
                </a:lnTo>
                <a:lnTo>
                  <a:pt x="69200" y="56220"/>
                </a:lnTo>
                <a:lnTo>
                  <a:pt x="69110" y="56240"/>
                </a:lnTo>
                <a:lnTo>
                  <a:pt x="69080" y="56260"/>
                </a:lnTo>
                <a:lnTo>
                  <a:pt x="68870" y="56310"/>
                </a:lnTo>
                <a:lnTo>
                  <a:pt x="68850" y="56340"/>
                </a:lnTo>
                <a:lnTo>
                  <a:pt x="68750" y="56360"/>
                </a:lnTo>
                <a:lnTo>
                  <a:pt x="68670" y="56410"/>
                </a:lnTo>
                <a:lnTo>
                  <a:pt x="68610" y="56430"/>
                </a:lnTo>
                <a:lnTo>
                  <a:pt x="68530" y="56480"/>
                </a:lnTo>
                <a:lnTo>
                  <a:pt x="68500" y="56480"/>
                </a:lnTo>
                <a:lnTo>
                  <a:pt x="68480" y="56500"/>
                </a:lnTo>
                <a:lnTo>
                  <a:pt x="68450" y="56520"/>
                </a:lnTo>
                <a:lnTo>
                  <a:pt x="68420" y="56500"/>
                </a:lnTo>
                <a:lnTo>
                  <a:pt x="68390" y="56530"/>
                </a:lnTo>
                <a:lnTo>
                  <a:pt x="68400" y="56570"/>
                </a:lnTo>
                <a:lnTo>
                  <a:pt x="68170" y="56680"/>
                </a:lnTo>
                <a:lnTo>
                  <a:pt x="68080" y="56740"/>
                </a:lnTo>
                <a:lnTo>
                  <a:pt x="67930" y="56730"/>
                </a:lnTo>
                <a:lnTo>
                  <a:pt x="67720" y="56740"/>
                </a:lnTo>
                <a:lnTo>
                  <a:pt x="67610" y="56710"/>
                </a:lnTo>
                <a:lnTo>
                  <a:pt x="67520" y="56700"/>
                </a:lnTo>
                <a:lnTo>
                  <a:pt x="67480" y="56740"/>
                </a:lnTo>
                <a:lnTo>
                  <a:pt x="67410" y="56770"/>
                </a:lnTo>
                <a:lnTo>
                  <a:pt x="67360" y="56800"/>
                </a:lnTo>
                <a:lnTo>
                  <a:pt x="67310" y="56810"/>
                </a:lnTo>
                <a:lnTo>
                  <a:pt x="67250" y="56810"/>
                </a:lnTo>
                <a:lnTo>
                  <a:pt x="67180" y="56790"/>
                </a:lnTo>
                <a:lnTo>
                  <a:pt x="67160" y="56810"/>
                </a:lnTo>
                <a:lnTo>
                  <a:pt x="67000" y="56750"/>
                </a:lnTo>
                <a:lnTo>
                  <a:pt x="66800" y="56660"/>
                </a:lnTo>
                <a:lnTo>
                  <a:pt x="66450" y="56590"/>
                </a:lnTo>
                <a:lnTo>
                  <a:pt x="66330" y="56590"/>
                </a:lnTo>
                <a:lnTo>
                  <a:pt x="66090" y="56440"/>
                </a:lnTo>
                <a:lnTo>
                  <a:pt x="65910" y="56390"/>
                </a:lnTo>
                <a:lnTo>
                  <a:pt x="65820" y="56370"/>
                </a:lnTo>
                <a:lnTo>
                  <a:pt x="65750" y="56300"/>
                </a:lnTo>
                <a:lnTo>
                  <a:pt x="65760" y="56290"/>
                </a:lnTo>
                <a:lnTo>
                  <a:pt x="65710" y="56210"/>
                </a:lnTo>
                <a:lnTo>
                  <a:pt x="65670" y="56220"/>
                </a:lnTo>
                <a:lnTo>
                  <a:pt x="65590" y="56180"/>
                </a:lnTo>
                <a:lnTo>
                  <a:pt x="65430" y="56080"/>
                </a:lnTo>
                <a:lnTo>
                  <a:pt x="65300" y="56030"/>
                </a:lnTo>
                <a:lnTo>
                  <a:pt x="65120" y="55980"/>
                </a:lnTo>
                <a:lnTo>
                  <a:pt x="65070" y="55990"/>
                </a:lnTo>
                <a:lnTo>
                  <a:pt x="64900" y="55950"/>
                </a:lnTo>
                <a:lnTo>
                  <a:pt x="64830" y="55990"/>
                </a:lnTo>
                <a:lnTo>
                  <a:pt x="64570" y="55960"/>
                </a:lnTo>
                <a:lnTo>
                  <a:pt x="64370" y="55890"/>
                </a:lnTo>
                <a:lnTo>
                  <a:pt x="64290" y="55910"/>
                </a:lnTo>
                <a:lnTo>
                  <a:pt x="64120" y="55870"/>
                </a:lnTo>
                <a:lnTo>
                  <a:pt x="63990" y="55860"/>
                </a:lnTo>
                <a:lnTo>
                  <a:pt x="63960" y="55880"/>
                </a:lnTo>
                <a:lnTo>
                  <a:pt x="63930" y="55910"/>
                </a:lnTo>
                <a:lnTo>
                  <a:pt x="63830" y="55890"/>
                </a:lnTo>
                <a:lnTo>
                  <a:pt x="63670" y="55850"/>
                </a:lnTo>
                <a:lnTo>
                  <a:pt x="63620" y="55830"/>
                </a:lnTo>
                <a:lnTo>
                  <a:pt x="63560" y="55780"/>
                </a:lnTo>
                <a:lnTo>
                  <a:pt x="63490" y="55760"/>
                </a:lnTo>
                <a:lnTo>
                  <a:pt x="63460" y="55740"/>
                </a:lnTo>
                <a:lnTo>
                  <a:pt x="63440" y="55720"/>
                </a:lnTo>
                <a:lnTo>
                  <a:pt x="63420" y="55710"/>
                </a:lnTo>
                <a:lnTo>
                  <a:pt x="63370" y="55670"/>
                </a:lnTo>
                <a:lnTo>
                  <a:pt x="63180" y="55530"/>
                </a:lnTo>
                <a:lnTo>
                  <a:pt x="63070" y="55470"/>
                </a:lnTo>
                <a:lnTo>
                  <a:pt x="62770" y="55300"/>
                </a:lnTo>
                <a:lnTo>
                  <a:pt x="62670" y="55270"/>
                </a:lnTo>
                <a:lnTo>
                  <a:pt x="62580" y="55220"/>
                </a:lnTo>
                <a:lnTo>
                  <a:pt x="62520" y="55170"/>
                </a:lnTo>
                <a:lnTo>
                  <a:pt x="62690" y="55220"/>
                </a:lnTo>
                <a:lnTo>
                  <a:pt x="62780" y="55230"/>
                </a:lnTo>
                <a:lnTo>
                  <a:pt x="62820" y="55190"/>
                </a:lnTo>
                <a:lnTo>
                  <a:pt x="62780" y="55190"/>
                </a:lnTo>
                <a:lnTo>
                  <a:pt x="62740" y="55160"/>
                </a:lnTo>
                <a:lnTo>
                  <a:pt x="62700" y="55140"/>
                </a:lnTo>
                <a:lnTo>
                  <a:pt x="62660" y="55170"/>
                </a:lnTo>
                <a:lnTo>
                  <a:pt x="62600" y="55140"/>
                </a:lnTo>
                <a:lnTo>
                  <a:pt x="62540" y="55130"/>
                </a:lnTo>
                <a:lnTo>
                  <a:pt x="62540" y="55120"/>
                </a:lnTo>
                <a:lnTo>
                  <a:pt x="62530" y="55110"/>
                </a:lnTo>
                <a:lnTo>
                  <a:pt x="62520" y="55090"/>
                </a:lnTo>
                <a:lnTo>
                  <a:pt x="62510" y="55090"/>
                </a:lnTo>
                <a:lnTo>
                  <a:pt x="62490" y="55110"/>
                </a:lnTo>
                <a:lnTo>
                  <a:pt x="62470" y="55120"/>
                </a:lnTo>
                <a:lnTo>
                  <a:pt x="62450" y="55130"/>
                </a:lnTo>
                <a:lnTo>
                  <a:pt x="62400" y="55120"/>
                </a:lnTo>
                <a:lnTo>
                  <a:pt x="62110" y="55030"/>
                </a:lnTo>
                <a:lnTo>
                  <a:pt x="61740" y="54960"/>
                </a:lnTo>
                <a:lnTo>
                  <a:pt x="61560" y="54890"/>
                </a:lnTo>
                <a:lnTo>
                  <a:pt x="61490" y="54870"/>
                </a:lnTo>
                <a:lnTo>
                  <a:pt x="61450" y="54860"/>
                </a:lnTo>
                <a:lnTo>
                  <a:pt x="61430" y="54850"/>
                </a:lnTo>
                <a:lnTo>
                  <a:pt x="61430" y="54840"/>
                </a:lnTo>
                <a:lnTo>
                  <a:pt x="61430" y="54830"/>
                </a:lnTo>
                <a:lnTo>
                  <a:pt x="61480" y="54780"/>
                </a:lnTo>
                <a:lnTo>
                  <a:pt x="61530" y="54740"/>
                </a:lnTo>
                <a:lnTo>
                  <a:pt x="61580" y="54720"/>
                </a:lnTo>
                <a:lnTo>
                  <a:pt x="61660" y="54700"/>
                </a:lnTo>
                <a:lnTo>
                  <a:pt x="61740" y="54690"/>
                </a:lnTo>
                <a:lnTo>
                  <a:pt x="61820" y="54690"/>
                </a:lnTo>
                <a:lnTo>
                  <a:pt x="61890" y="54680"/>
                </a:lnTo>
                <a:lnTo>
                  <a:pt x="61960" y="54640"/>
                </a:lnTo>
                <a:lnTo>
                  <a:pt x="62030" y="54570"/>
                </a:lnTo>
                <a:lnTo>
                  <a:pt x="62090" y="54490"/>
                </a:lnTo>
                <a:lnTo>
                  <a:pt x="62110" y="54400"/>
                </a:lnTo>
                <a:lnTo>
                  <a:pt x="62070" y="54290"/>
                </a:lnTo>
                <a:lnTo>
                  <a:pt x="62030" y="54220"/>
                </a:lnTo>
                <a:lnTo>
                  <a:pt x="62020" y="54160"/>
                </a:lnTo>
                <a:lnTo>
                  <a:pt x="62060" y="54100"/>
                </a:lnTo>
                <a:lnTo>
                  <a:pt x="62140" y="54070"/>
                </a:lnTo>
                <a:lnTo>
                  <a:pt x="62190" y="54070"/>
                </a:lnTo>
                <a:lnTo>
                  <a:pt x="62240" y="54080"/>
                </a:lnTo>
                <a:lnTo>
                  <a:pt x="62280" y="54080"/>
                </a:lnTo>
                <a:lnTo>
                  <a:pt x="62340" y="54060"/>
                </a:lnTo>
                <a:lnTo>
                  <a:pt x="62350" y="54060"/>
                </a:lnTo>
                <a:lnTo>
                  <a:pt x="62350" y="54050"/>
                </a:lnTo>
                <a:lnTo>
                  <a:pt x="62360" y="54040"/>
                </a:lnTo>
                <a:lnTo>
                  <a:pt x="62360" y="54030"/>
                </a:lnTo>
                <a:lnTo>
                  <a:pt x="62390" y="53940"/>
                </a:lnTo>
                <a:lnTo>
                  <a:pt x="62370" y="53860"/>
                </a:lnTo>
                <a:lnTo>
                  <a:pt x="62350" y="53780"/>
                </a:lnTo>
                <a:lnTo>
                  <a:pt x="62330" y="53690"/>
                </a:lnTo>
                <a:lnTo>
                  <a:pt x="62360" y="53680"/>
                </a:lnTo>
                <a:lnTo>
                  <a:pt x="62400" y="53670"/>
                </a:lnTo>
                <a:lnTo>
                  <a:pt x="62440" y="53670"/>
                </a:lnTo>
                <a:lnTo>
                  <a:pt x="62470" y="53680"/>
                </a:lnTo>
                <a:lnTo>
                  <a:pt x="62520" y="53690"/>
                </a:lnTo>
                <a:lnTo>
                  <a:pt x="62560" y="53680"/>
                </a:lnTo>
                <a:lnTo>
                  <a:pt x="62590" y="53670"/>
                </a:lnTo>
                <a:lnTo>
                  <a:pt x="62630" y="53640"/>
                </a:lnTo>
                <a:lnTo>
                  <a:pt x="62650" y="53640"/>
                </a:lnTo>
                <a:lnTo>
                  <a:pt x="62670" y="53630"/>
                </a:lnTo>
                <a:lnTo>
                  <a:pt x="62680" y="53620"/>
                </a:lnTo>
                <a:lnTo>
                  <a:pt x="62700" y="53600"/>
                </a:lnTo>
                <a:lnTo>
                  <a:pt x="62710" y="53590"/>
                </a:lnTo>
                <a:lnTo>
                  <a:pt x="62710" y="53580"/>
                </a:lnTo>
                <a:lnTo>
                  <a:pt x="62720" y="53570"/>
                </a:lnTo>
                <a:lnTo>
                  <a:pt x="62720" y="53560"/>
                </a:lnTo>
                <a:lnTo>
                  <a:pt x="62760" y="53530"/>
                </a:lnTo>
                <a:lnTo>
                  <a:pt x="62790" y="53500"/>
                </a:lnTo>
                <a:lnTo>
                  <a:pt x="62810" y="53460"/>
                </a:lnTo>
                <a:lnTo>
                  <a:pt x="62820" y="53410"/>
                </a:lnTo>
                <a:lnTo>
                  <a:pt x="62820" y="53360"/>
                </a:lnTo>
                <a:lnTo>
                  <a:pt x="62830" y="53300"/>
                </a:lnTo>
                <a:lnTo>
                  <a:pt x="62840" y="53250"/>
                </a:lnTo>
                <a:lnTo>
                  <a:pt x="62850" y="53190"/>
                </a:lnTo>
                <a:lnTo>
                  <a:pt x="62850" y="53160"/>
                </a:lnTo>
                <a:lnTo>
                  <a:pt x="62850" y="53130"/>
                </a:lnTo>
                <a:lnTo>
                  <a:pt x="62850" y="53100"/>
                </a:lnTo>
                <a:lnTo>
                  <a:pt x="62860" y="53070"/>
                </a:lnTo>
                <a:lnTo>
                  <a:pt x="62890" y="53030"/>
                </a:lnTo>
                <a:lnTo>
                  <a:pt x="62920" y="52990"/>
                </a:lnTo>
                <a:lnTo>
                  <a:pt x="62940" y="52950"/>
                </a:lnTo>
                <a:lnTo>
                  <a:pt x="62960" y="52910"/>
                </a:lnTo>
                <a:lnTo>
                  <a:pt x="62980" y="52880"/>
                </a:lnTo>
                <a:lnTo>
                  <a:pt x="62990" y="52850"/>
                </a:lnTo>
                <a:lnTo>
                  <a:pt x="63000" y="52820"/>
                </a:lnTo>
                <a:lnTo>
                  <a:pt x="63010" y="52790"/>
                </a:lnTo>
                <a:lnTo>
                  <a:pt x="63010" y="52750"/>
                </a:lnTo>
                <a:lnTo>
                  <a:pt x="63010" y="52720"/>
                </a:lnTo>
                <a:lnTo>
                  <a:pt x="63000" y="52690"/>
                </a:lnTo>
                <a:lnTo>
                  <a:pt x="62980" y="52660"/>
                </a:lnTo>
                <a:lnTo>
                  <a:pt x="62900" y="52540"/>
                </a:lnTo>
                <a:lnTo>
                  <a:pt x="62810" y="52420"/>
                </a:lnTo>
                <a:lnTo>
                  <a:pt x="62720" y="52310"/>
                </a:lnTo>
                <a:lnTo>
                  <a:pt x="62630" y="52200"/>
                </a:lnTo>
                <a:lnTo>
                  <a:pt x="62620" y="52190"/>
                </a:lnTo>
                <a:lnTo>
                  <a:pt x="62610" y="52170"/>
                </a:lnTo>
                <a:lnTo>
                  <a:pt x="62600" y="52160"/>
                </a:lnTo>
                <a:lnTo>
                  <a:pt x="62590" y="52150"/>
                </a:lnTo>
                <a:lnTo>
                  <a:pt x="62550" y="52140"/>
                </a:lnTo>
                <a:lnTo>
                  <a:pt x="62510" y="52140"/>
                </a:lnTo>
                <a:lnTo>
                  <a:pt x="62470" y="52140"/>
                </a:lnTo>
                <a:lnTo>
                  <a:pt x="62430" y="52140"/>
                </a:lnTo>
                <a:lnTo>
                  <a:pt x="62360" y="52130"/>
                </a:lnTo>
                <a:lnTo>
                  <a:pt x="62320" y="52060"/>
                </a:lnTo>
                <a:lnTo>
                  <a:pt x="62280" y="51980"/>
                </a:lnTo>
                <a:lnTo>
                  <a:pt x="62240" y="51910"/>
                </a:lnTo>
                <a:lnTo>
                  <a:pt x="62180" y="51890"/>
                </a:lnTo>
                <a:lnTo>
                  <a:pt x="62120" y="51880"/>
                </a:lnTo>
                <a:lnTo>
                  <a:pt x="62090" y="51840"/>
                </a:lnTo>
                <a:lnTo>
                  <a:pt x="62070" y="51790"/>
                </a:lnTo>
                <a:lnTo>
                  <a:pt x="62080" y="51720"/>
                </a:lnTo>
                <a:lnTo>
                  <a:pt x="62100" y="51660"/>
                </a:lnTo>
                <a:lnTo>
                  <a:pt x="62110" y="51610"/>
                </a:lnTo>
                <a:lnTo>
                  <a:pt x="62080" y="51550"/>
                </a:lnTo>
                <a:lnTo>
                  <a:pt x="62070" y="51540"/>
                </a:lnTo>
                <a:lnTo>
                  <a:pt x="62070" y="51530"/>
                </a:lnTo>
                <a:lnTo>
                  <a:pt x="62060" y="51520"/>
                </a:lnTo>
                <a:lnTo>
                  <a:pt x="62070" y="51490"/>
                </a:lnTo>
                <a:lnTo>
                  <a:pt x="62080" y="51440"/>
                </a:lnTo>
                <a:lnTo>
                  <a:pt x="62090" y="51400"/>
                </a:lnTo>
                <a:lnTo>
                  <a:pt x="62080" y="51360"/>
                </a:lnTo>
                <a:lnTo>
                  <a:pt x="62060" y="51340"/>
                </a:lnTo>
                <a:lnTo>
                  <a:pt x="62040" y="51310"/>
                </a:lnTo>
                <a:lnTo>
                  <a:pt x="62020" y="51290"/>
                </a:lnTo>
                <a:lnTo>
                  <a:pt x="62000" y="51270"/>
                </a:lnTo>
                <a:lnTo>
                  <a:pt x="62000" y="51260"/>
                </a:lnTo>
                <a:lnTo>
                  <a:pt x="61990" y="51260"/>
                </a:lnTo>
                <a:lnTo>
                  <a:pt x="61980" y="51250"/>
                </a:lnTo>
                <a:lnTo>
                  <a:pt x="61970" y="51240"/>
                </a:lnTo>
                <a:lnTo>
                  <a:pt x="61960" y="51230"/>
                </a:lnTo>
                <a:lnTo>
                  <a:pt x="61950" y="51220"/>
                </a:lnTo>
                <a:lnTo>
                  <a:pt x="61940" y="51210"/>
                </a:lnTo>
                <a:lnTo>
                  <a:pt x="61930" y="51170"/>
                </a:lnTo>
                <a:lnTo>
                  <a:pt x="61930" y="51130"/>
                </a:lnTo>
                <a:lnTo>
                  <a:pt x="61930" y="51090"/>
                </a:lnTo>
                <a:lnTo>
                  <a:pt x="61960" y="51060"/>
                </a:lnTo>
                <a:lnTo>
                  <a:pt x="61980" y="51040"/>
                </a:lnTo>
                <a:lnTo>
                  <a:pt x="61980" y="51030"/>
                </a:lnTo>
                <a:lnTo>
                  <a:pt x="61970" y="51010"/>
                </a:lnTo>
                <a:lnTo>
                  <a:pt x="61950" y="51000"/>
                </a:lnTo>
                <a:lnTo>
                  <a:pt x="61910" y="50940"/>
                </a:lnTo>
                <a:lnTo>
                  <a:pt x="61900" y="50870"/>
                </a:lnTo>
                <a:lnTo>
                  <a:pt x="61910" y="50800"/>
                </a:lnTo>
                <a:lnTo>
                  <a:pt x="61930" y="50720"/>
                </a:lnTo>
                <a:lnTo>
                  <a:pt x="61940" y="50680"/>
                </a:lnTo>
                <a:lnTo>
                  <a:pt x="61950" y="50640"/>
                </a:lnTo>
                <a:lnTo>
                  <a:pt x="61960" y="50600"/>
                </a:lnTo>
                <a:lnTo>
                  <a:pt x="61970" y="50560"/>
                </a:lnTo>
                <a:lnTo>
                  <a:pt x="61980" y="50510"/>
                </a:lnTo>
                <a:lnTo>
                  <a:pt x="61990" y="50450"/>
                </a:lnTo>
                <a:lnTo>
                  <a:pt x="62010" y="50390"/>
                </a:lnTo>
                <a:lnTo>
                  <a:pt x="62030" y="50340"/>
                </a:lnTo>
                <a:lnTo>
                  <a:pt x="62060" y="50270"/>
                </a:lnTo>
                <a:lnTo>
                  <a:pt x="62080" y="50220"/>
                </a:lnTo>
                <a:lnTo>
                  <a:pt x="62070" y="50170"/>
                </a:lnTo>
                <a:lnTo>
                  <a:pt x="62020" y="50110"/>
                </a:lnTo>
                <a:lnTo>
                  <a:pt x="62030" y="50100"/>
                </a:lnTo>
                <a:lnTo>
                  <a:pt x="62050" y="50090"/>
                </a:lnTo>
                <a:lnTo>
                  <a:pt x="62060" y="50080"/>
                </a:lnTo>
                <a:lnTo>
                  <a:pt x="62080" y="50070"/>
                </a:lnTo>
                <a:lnTo>
                  <a:pt x="62090" y="50050"/>
                </a:lnTo>
                <a:lnTo>
                  <a:pt x="62100" y="50040"/>
                </a:lnTo>
                <a:lnTo>
                  <a:pt x="62120" y="50030"/>
                </a:lnTo>
                <a:lnTo>
                  <a:pt x="62130" y="50020"/>
                </a:lnTo>
                <a:lnTo>
                  <a:pt x="62150" y="50030"/>
                </a:lnTo>
                <a:lnTo>
                  <a:pt x="62170" y="50040"/>
                </a:lnTo>
                <a:lnTo>
                  <a:pt x="62200" y="50050"/>
                </a:lnTo>
                <a:lnTo>
                  <a:pt x="62220" y="50060"/>
                </a:lnTo>
                <a:lnTo>
                  <a:pt x="62320" y="50050"/>
                </a:lnTo>
                <a:lnTo>
                  <a:pt x="62400" y="49970"/>
                </a:lnTo>
                <a:lnTo>
                  <a:pt x="62460" y="49870"/>
                </a:lnTo>
                <a:lnTo>
                  <a:pt x="62500" y="49770"/>
                </a:lnTo>
                <a:lnTo>
                  <a:pt x="62520" y="49740"/>
                </a:lnTo>
                <a:lnTo>
                  <a:pt x="62550" y="49720"/>
                </a:lnTo>
                <a:lnTo>
                  <a:pt x="62590" y="49710"/>
                </a:lnTo>
                <a:lnTo>
                  <a:pt x="62630" y="49710"/>
                </a:lnTo>
                <a:lnTo>
                  <a:pt x="62660" y="49710"/>
                </a:lnTo>
                <a:lnTo>
                  <a:pt x="62680" y="49710"/>
                </a:lnTo>
                <a:lnTo>
                  <a:pt x="62710" y="49710"/>
                </a:lnTo>
                <a:lnTo>
                  <a:pt x="62730" y="49710"/>
                </a:lnTo>
                <a:lnTo>
                  <a:pt x="62780" y="49710"/>
                </a:lnTo>
                <a:lnTo>
                  <a:pt x="62830" y="49720"/>
                </a:lnTo>
                <a:lnTo>
                  <a:pt x="62870" y="49720"/>
                </a:lnTo>
                <a:lnTo>
                  <a:pt x="62920" y="49720"/>
                </a:lnTo>
                <a:lnTo>
                  <a:pt x="62950" y="49720"/>
                </a:lnTo>
                <a:lnTo>
                  <a:pt x="62980" y="49720"/>
                </a:lnTo>
                <a:lnTo>
                  <a:pt x="63000" y="49720"/>
                </a:lnTo>
                <a:lnTo>
                  <a:pt x="63030" y="49720"/>
                </a:lnTo>
                <a:lnTo>
                  <a:pt x="63060" y="49710"/>
                </a:lnTo>
                <a:lnTo>
                  <a:pt x="63080" y="49710"/>
                </a:lnTo>
                <a:lnTo>
                  <a:pt x="63110" y="49700"/>
                </a:lnTo>
                <a:lnTo>
                  <a:pt x="63130" y="49700"/>
                </a:lnTo>
                <a:lnTo>
                  <a:pt x="63160" y="49690"/>
                </a:lnTo>
                <a:lnTo>
                  <a:pt x="63200" y="49680"/>
                </a:lnTo>
                <a:lnTo>
                  <a:pt x="63230" y="49680"/>
                </a:lnTo>
                <a:lnTo>
                  <a:pt x="63260" y="49690"/>
                </a:lnTo>
                <a:lnTo>
                  <a:pt x="63280" y="49720"/>
                </a:lnTo>
                <a:lnTo>
                  <a:pt x="63290" y="49760"/>
                </a:lnTo>
                <a:lnTo>
                  <a:pt x="63300" y="49810"/>
                </a:lnTo>
                <a:lnTo>
                  <a:pt x="63300" y="49850"/>
                </a:lnTo>
                <a:lnTo>
                  <a:pt x="63300" y="49870"/>
                </a:lnTo>
                <a:lnTo>
                  <a:pt x="63310" y="49890"/>
                </a:lnTo>
                <a:lnTo>
                  <a:pt x="63310" y="49910"/>
                </a:lnTo>
                <a:lnTo>
                  <a:pt x="63320" y="49930"/>
                </a:lnTo>
                <a:lnTo>
                  <a:pt x="63330" y="49980"/>
                </a:lnTo>
                <a:lnTo>
                  <a:pt x="63350" y="50020"/>
                </a:lnTo>
                <a:lnTo>
                  <a:pt x="63380" y="50040"/>
                </a:lnTo>
                <a:lnTo>
                  <a:pt x="63430" y="50040"/>
                </a:lnTo>
                <a:lnTo>
                  <a:pt x="63460" y="50030"/>
                </a:lnTo>
                <a:lnTo>
                  <a:pt x="63500" y="50010"/>
                </a:lnTo>
                <a:lnTo>
                  <a:pt x="63530" y="50000"/>
                </a:lnTo>
                <a:lnTo>
                  <a:pt x="63570" y="49980"/>
                </a:lnTo>
                <a:lnTo>
                  <a:pt x="63600" y="49960"/>
                </a:lnTo>
                <a:lnTo>
                  <a:pt x="63630" y="49940"/>
                </a:lnTo>
                <a:lnTo>
                  <a:pt x="63660" y="49910"/>
                </a:lnTo>
                <a:lnTo>
                  <a:pt x="63690" y="49880"/>
                </a:lnTo>
                <a:lnTo>
                  <a:pt x="63720" y="49860"/>
                </a:lnTo>
                <a:lnTo>
                  <a:pt x="63750" y="49830"/>
                </a:lnTo>
                <a:lnTo>
                  <a:pt x="63770" y="49810"/>
                </a:lnTo>
                <a:lnTo>
                  <a:pt x="63790" y="49770"/>
                </a:lnTo>
                <a:lnTo>
                  <a:pt x="63780" y="49740"/>
                </a:lnTo>
                <a:lnTo>
                  <a:pt x="63780" y="49720"/>
                </a:lnTo>
                <a:lnTo>
                  <a:pt x="63770" y="49690"/>
                </a:lnTo>
                <a:lnTo>
                  <a:pt x="63770" y="49660"/>
                </a:lnTo>
                <a:lnTo>
                  <a:pt x="63740" y="49620"/>
                </a:lnTo>
                <a:lnTo>
                  <a:pt x="63720" y="49590"/>
                </a:lnTo>
                <a:lnTo>
                  <a:pt x="63690" y="49550"/>
                </a:lnTo>
                <a:lnTo>
                  <a:pt x="63660" y="49520"/>
                </a:lnTo>
                <a:lnTo>
                  <a:pt x="63650" y="49520"/>
                </a:lnTo>
                <a:lnTo>
                  <a:pt x="63640" y="49510"/>
                </a:lnTo>
                <a:lnTo>
                  <a:pt x="63630" y="49500"/>
                </a:lnTo>
                <a:lnTo>
                  <a:pt x="63580" y="49470"/>
                </a:lnTo>
                <a:lnTo>
                  <a:pt x="63550" y="49430"/>
                </a:lnTo>
                <a:lnTo>
                  <a:pt x="63540" y="49370"/>
                </a:lnTo>
                <a:lnTo>
                  <a:pt x="63560" y="49320"/>
                </a:lnTo>
                <a:lnTo>
                  <a:pt x="63580" y="49290"/>
                </a:lnTo>
                <a:lnTo>
                  <a:pt x="63600" y="49250"/>
                </a:lnTo>
                <a:lnTo>
                  <a:pt x="63620" y="49220"/>
                </a:lnTo>
                <a:lnTo>
                  <a:pt x="63640" y="49180"/>
                </a:lnTo>
                <a:lnTo>
                  <a:pt x="63670" y="49130"/>
                </a:lnTo>
                <a:lnTo>
                  <a:pt x="63690" y="49080"/>
                </a:lnTo>
                <a:lnTo>
                  <a:pt x="63720" y="49030"/>
                </a:lnTo>
                <a:lnTo>
                  <a:pt x="63750" y="48980"/>
                </a:lnTo>
                <a:lnTo>
                  <a:pt x="63780" y="48930"/>
                </a:lnTo>
                <a:lnTo>
                  <a:pt x="63810" y="48880"/>
                </a:lnTo>
                <a:lnTo>
                  <a:pt x="63840" y="48840"/>
                </a:lnTo>
                <a:lnTo>
                  <a:pt x="63880" y="48850"/>
                </a:lnTo>
                <a:lnTo>
                  <a:pt x="63960" y="48830"/>
                </a:lnTo>
                <a:lnTo>
                  <a:pt x="64060" y="48740"/>
                </a:lnTo>
                <a:lnTo>
                  <a:pt x="64150" y="48700"/>
                </a:lnTo>
                <a:lnTo>
                  <a:pt x="64150" y="48820"/>
                </a:lnTo>
                <a:lnTo>
                  <a:pt x="64120" y="48920"/>
                </a:lnTo>
                <a:lnTo>
                  <a:pt x="64070" y="49050"/>
                </a:lnTo>
                <a:lnTo>
                  <a:pt x="64040" y="49180"/>
                </a:lnTo>
                <a:lnTo>
                  <a:pt x="64050" y="49270"/>
                </a:lnTo>
                <a:lnTo>
                  <a:pt x="64080" y="49320"/>
                </a:lnTo>
                <a:lnTo>
                  <a:pt x="64130" y="49350"/>
                </a:lnTo>
                <a:lnTo>
                  <a:pt x="64180" y="49370"/>
                </a:lnTo>
                <a:lnTo>
                  <a:pt x="64220" y="49400"/>
                </a:lnTo>
                <a:lnTo>
                  <a:pt x="64250" y="49420"/>
                </a:lnTo>
                <a:lnTo>
                  <a:pt x="64270" y="49440"/>
                </a:lnTo>
                <a:lnTo>
                  <a:pt x="64300" y="49450"/>
                </a:lnTo>
                <a:lnTo>
                  <a:pt x="64320" y="49470"/>
                </a:lnTo>
                <a:lnTo>
                  <a:pt x="64350" y="49500"/>
                </a:lnTo>
                <a:lnTo>
                  <a:pt x="64350" y="49540"/>
                </a:lnTo>
                <a:lnTo>
                  <a:pt x="64350" y="49590"/>
                </a:lnTo>
                <a:lnTo>
                  <a:pt x="64360" y="49640"/>
                </a:lnTo>
                <a:lnTo>
                  <a:pt x="64380" y="49670"/>
                </a:lnTo>
                <a:lnTo>
                  <a:pt x="64400" y="49700"/>
                </a:lnTo>
                <a:lnTo>
                  <a:pt x="64430" y="49740"/>
                </a:lnTo>
                <a:lnTo>
                  <a:pt x="64450" y="49770"/>
                </a:lnTo>
                <a:lnTo>
                  <a:pt x="64470" y="49810"/>
                </a:lnTo>
                <a:lnTo>
                  <a:pt x="64510" y="49830"/>
                </a:lnTo>
                <a:lnTo>
                  <a:pt x="64550" y="49850"/>
                </a:lnTo>
                <a:lnTo>
                  <a:pt x="64590" y="49850"/>
                </a:lnTo>
                <a:lnTo>
                  <a:pt x="64630" y="49840"/>
                </a:lnTo>
                <a:lnTo>
                  <a:pt x="64660" y="49820"/>
                </a:lnTo>
                <a:lnTo>
                  <a:pt x="64690" y="49780"/>
                </a:lnTo>
                <a:lnTo>
                  <a:pt x="64700" y="49740"/>
                </a:lnTo>
                <a:lnTo>
                  <a:pt x="64770" y="49580"/>
                </a:lnTo>
                <a:lnTo>
                  <a:pt x="64870" y="49450"/>
                </a:lnTo>
                <a:lnTo>
                  <a:pt x="64990" y="49350"/>
                </a:lnTo>
                <a:lnTo>
                  <a:pt x="65140" y="49290"/>
                </a:lnTo>
                <a:lnTo>
                  <a:pt x="65150" y="49280"/>
                </a:lnTo>
                <a:lnTo>
                  <a:pt x="65160" y="49280"/>
                </a:lnTo>
                <a:lnTo>
                  <a:pt x="65170" y="49280"/>
                </a:lnTo>
                <a:lnTo>
                  <a:pt x="65230" y="49260"/>
                </a:lnTo>
                <a:lnTo>
                  <a:pt x="65290" y="49250"/>
                </a:lnTo>
                <a:lnTo>
                  <a:pt x="65350" y="49260"/>
                </a:lnTo>
                <a:lnTo>
                  <a:pt x="65410" y="49280"/>
                </a:lnTo>
                <a:lnTo>
                  <a:pt x="65460" y="49310"/>
                </a:lnTo>
                <a:lnTo>
                  <a:pt x="65500" y="49330"/>
                </a:lnTo>
                <a:lnTo>
                  <a:pt x="65550" y="49350"/>
                </a:lnTo>
                <a:lnTo>
                  <a:pt x="65600" y="49360"/>
                </a:lnTo>
                <a:lnTo>
                  <a:pt x="65610" y="49360"/>
                </a:lnTo>
                <a:lnTo>
                  <a:pt x="65620" y="49360"/>
                </a:lnTo>
                <a:lnTo>
                  <a:pt x="65720" y="49390"/>
                </a:lnTo>
                <a:lnTo>
                  <a:pt x="65810" y="49420"/>
                </a:lnTo>
                <a:lnTo>
                  <a:pt x="65900" y="49420"/>
                </a:lnTo>
                <a:lnTo>
                  <a:pt x="65980" y="49350"/>
                </a:lnTo>
                <a:lnTo>
                  <a:pt x="66000" y="49330"/>
                </a:lnTo>
                <a:lnTo>
                  <a:pt x="66010" y="49310"/>
                </a:lnTo>
                <a:lnTo>
                  <a:pt x="66020" y="49290"/>
                </a:lnTo>
                <a:lnTo>
                  <a:pt x="66030" y="49260"/>
                </a:lnTo>
                <a:lnTo>
                  <a:pt x="66040" y="49260"/>
                </a:lnTo>
                <a:lnTo>
                  <a:pt x="66040" y="49250"/>
                </a:lnTo>
                <a:lnTo>
                  <a:pt x="66050" y="49250"/>
                </a:lnTo>
                <a:lnTo>
                  <a:pt x="66060" y="49230"/>
                </a:lnTo>
                <a:lnTo>
                  <a:pt x="66070" y="49210"/>
                </a:lnTo>
                <a:lnTo>
                  <a:pt x="66090" y="49190"/>
                </a:lnTo>
                <a:lnTo>
                  <a:pt x="66100" y="49180"/>
                </a:lnTo>
                <a:lnTo>
                  <a:pt x="66110" y="49160"/>
                </a:lnTo>
                <a:lnTo>
                  <a:pt x="66130" y="49150"/>
                </a:lnTo>
                <a:lnTo>
                  <a:pt x="66140" y="49140"/>
                </a:lnTo>
                <a:lnTo>
                  <a:pt x="66150" y="49120"/>
                </a:lnTo>
                <a:lnTo>
                  <a:pt x="66160" y="49110"/>
                </a:lnTo>
                <a:lnTo>
                  <a:pt x="66170" y="49100"/>
                </a:lnTo>
                <a:lnTo>
                  <a:pt x="66180" y="49090"/>
                </a:lnTo>
                <a:lnTo>
                  <a:pt x="66190" y="49080"/>
                </a:lnTo>
                <a:lnTo>
                  <a:pt x="66230" y="49050"/>
                </a:lnTo>
                <a:lnTo>
                  <a:pt x="66270" y="49030"/>
                </a:lnTo>
                <a:lnTo>
                  <a:pt x="66320" y="49020"/>
                </a:lnTo>
                <a:lnTo>
                  <a:pt x="66360" y="49010"/>
                </a:lnTo>
                <a:lnTo>
                  <a:pt x="66380" y="49000"/>
                </a:lnTo>
                <a:lnTo>
                  <a:pt x="66400" y="48990"/>
                </a:lnTo>
                <a:lnTo>
                  <a:pt x="66420" y="48980"/>
                </a:lnTo>
                <a:lnTo>
                  <a:pt x="66440" y="48970"/>
                </a:lnTo>
                <a:lnTo>
                  <a:pt x="66490" y="48930"/>
                </a:lnTo>
                <a:lnTo>
                  <a:pt x="66530" y="48880"/>
                </a:lnTo>
                <a:lnTo>
                  <a:pt x="66550" y="48830"/>
                </a:lnTo>
                <a:lnTo>
                  <a:pt x="66580" y="48760"/>
                </a:lnTo>
                <a:lnTo>
                  <a:pt x="66610" y="48710"/>
                </a:lnTo>
                <a:lnTo>
                  <a:pt x="66640" y="48660"/>
                </a:lnTo>
                <a:lnTo>
                  <a:pt x="66660" y="48610"/>
                </a:lnTo>
                <a:lnTo>
                  <a:pt x="66670" y="48550"/>
                </a:lnTo>
                <a:lnTo>
                  <a:pt x="66680" y="48540"/>
                </a:lnTo>
                <a:lnTo>
                  <a:pt x="66690" y="48520"/>
                </a:lnTo>
                <a:lnTo>
                  <a:pt x="66700" y="48510"/>
                </a:lnTo>
                <a:lnTo>
                  <a:pt x="66710" y="48500"/>
                </a:lnTo>
                <a:lnTo>
                  <a:pt x="66780" y="48430"/>
                </a:lnTo>
                <a:lnTo>
                  <a:pt x="66850" y="48350"/>
                </a:lnTo>
                <a:lnTo>
                  <a:pt x="66910" y="48260"/>
                </a:lnTo>
                <a:lnTo>
                  <a:pt x="66940" y="48170"/>
                </a:lnTo>
                <a:lnTo>
                  <a:pt x="66930" y="48070"/>
                </a:lnTo>
                <a:lnTo>
                  <a:pt x="66900" y="47960"/>
                </a:lnTo>
                <a:lnTo>
                  <a:pt x="66870" y="47860"/>
                </a:lnTo>
                <a:lnTo>
                  <a:pt x="66850" y="47770"/>
                </a:lnTo>
                <a:lnTo>
                  <a:pt x="66870" y="47790"/>
                </a:lnTo>
                <a:lnTo>
                  <a:pt x="66900" y="47810"/>
                </a:lnTo>
                <a:lnTo>
                  <a:pt x="66920" y="47830"/>
                </a:lnTo>
                <a:lnTo>
                  <a:pt x="66940" y="47850"/>
                </a:lnTo>
                <a:lnTo>
                  <a:pt x="67050" y="47940"/>
                </a:lnTo>
                <a:lnTo>
                  <a:pt x="67140" y="48000"/>
                </a:lnTo>
                <a:lnTo>
                  <a:pt x="67250" y="48040"/>
                </a:lnTo>
                <a:lnTo>
                  <a:pt x="67380" y="48060"/>
                </a:lnTo>
                <a:lnTo>
                  <a:pt x="67470" y="48080"/>
                </a:lnTo>
                <a:lnTo>
                  <a:pt x="67530" y="48110"/>
                </a:lnTo>
                <a:lnTo>
                  <a:pt x="67580" y="48160"/>
                </a:lnTo>
                <a:lnTo>
                  <a:pt x="67610" y="48240"/>
                </a:lnTo>
                <a:lnTo>
                  <a:pt x="67630" y="48360"/>
                </a:lnTo>
                <a:lnTo>
                  <a:pt x="67680" y="48500"/>
                </a:lnTo>
                <a:lnTo>
                  <a:pt x="67730" y="48620"/>
                </a:lnTo>
                <a:lnTo>
                  <a:pt x="67810" y="48710"/>
                </a:lnTo>
                <a:lnTo>
                  <a:pt x="67830" y="48730"/>
                </a:lnTo>
                <a:lnTo>
                  <a:pt x="67850" y="48750"/>
                </a:lnTo>
                <a:lnTo>
                  <a:pt x="67880" y="48760"/>
                </a:lnTo>
                <a:lnTo>
                  <a:pt x="67900" y="48770"/>
                </a:lnTo>
                <a:lnTo>
                  <a:pt x="67940" y="48800"/>
                </a:lnTo>
                <a:lnTo>
                  <a:pt x="67980" y="48840"/>
                </a:lnTo>
                <a:lnTo>
                  <a:pt x="68010" y="48880"/>
                </a:lnTo>
                <a:lnTo>
                  <a:pt x="68040" y="48930"/>
                </a:lnTo>
                <a:lnTo>
                  <a:pt x="68060" y="49010"/>
                </a:lnTo>
                <a:lnTo>
                  <a:pt x="68080" y="49100"/>
                </a:lnTo>
                <a:lnTo>
                  <a:pt x="68100" y="49180"/>
                </a:lnTo>
                <a:lnTo>
                  <a:pt x="68130" y="49200"/>
                </a:lnTo>
                <a:lnTo>
                  <a:pt x="68140" y="49210"/>
                </a:lnTo>
                <a:lnTo>
                  <a:pt x="68160" y="49220"/>
                </a:lnTo>
                <a:lnTo>
                  <a:pt x="68170" y="49230"/>
                </a:lnTo>
                <a:lnTo>
                  <a:pt x="68210" y="49230"/>
                </a:lnTo>
                <a:lnTo>
                  <a:pt x="68240" y="49220"/>
                </a:lnTo>
                <a:lnTo>
                  <a:pt x="68270" y="49230"/>
                </a:lnTo>
                <a:lnTo>
                  <a:pt x="68280" y="49250"/>
                </a:lnTo>
                <a:lnTo>
                  <a:pt x="68270" y="49280"/>
                </a:lnTo>
                <a:lnTo>
                  <a:pt x="68270" y="49300"/>
                </a:lnTo>
                <a:lnTo>
                  <a:pt x="68300" y="49340"/>
                </a:lnTo>
                <a:lnTo>
                  <a:pt x="68330" y="49350"/>
                </a:lnTo>
                <a:lnTo>
                  <a:pt x="68370" y="49360"/>
                </a:lnTo>
                <a:lnTo>
                  <a:pt x="68410" y="49370"/>
                </a:lnTo>
                <a:lnTo>
                  <a:pt x="68450" y="49360"/>
                </a:lnTo>
                <a:lnTo>
                  <a:pt x="68460" y="49340"/>
                </a:lnTo>
                <a:lnTo>
                  <a:pt x="68500" y="49290"/>
                </a:lnTo>
                <a:lnTo>
                  <a:pt x="68520" y="49270"/>
                </a:lnTo>
                <a:lnTo>
                  <a:pt x="68560" y="49270"/>
                </a:lnTo>
                <a:lnTo>
                  <a:pt x="68620" y="49280"/>
                </a:lnTo>
                <a:lnTo>
                  <a:pt x="68650" y="49300"/>
                </a:lnTo>
                <a:lnTo>
                  <a:pt x="68690" y="49300"/>
                </a:lnTo>
                <a:lnTo>
                  <a:pt x="68740" y="49300"/>
                </a:lnTo>
                <a:lnTo>
                  <a:pt x="68770" y="49300"/>
                </a:lnTo>
                <a:lnTo>
                  <a:pt x="68780" y="49300"/>
                </a:lnTo>
                <a:lnTo>
                  <a:pt x="68790" y="49300"/>
                </a:lnTo>
                <a:lnTo>
                  <a:pt x="68800" y="49300"/>
                </a:lnTo>
                <a:lnTo>
                  <a:pt x="68830" y="49290"/>
                </a:lnTo>
                <a:lnTo>
                  <a:pt x="68860" y="49290"/>
                </a:lnTo>
                <a:lnTo>
                  <a:pt x="68880" y="49290"/>
                </a:lnTo>
                <a:lnTo>
                  <a:pt x="68910" y="49300"/>
                </a:lnTo>
                <a:lnTo>
                  <a:pt x="68940" y="49320"/>
                </a:lnTo>
                <a:lnTo>
                  <a:pt x="68970" y="49340"/>
                </a:lnTo>
                <a:lnTo>
                  <a:pt x="69010" y="49350"/>
                </a:lnTo>
                <a:lnTo>
                  <a:pt x="69040" y="49360"/>
                </a:lnTo>
                <a:lnTo>
                  <a:pt x="69070" y="49360"/>
                </a:lnTo>
                <a:lnTo>
                  <a:pt x="69090" y="49370"/>
                </a:lnTo>
                <a:lnTo>
                  <a:pt x="69120" y="49380"/>
                </a:lnTo>
                <a:lnTo>
                  <a:pt x="69140" y="49380"/>
                </a:lnTo>
                <a:lnTo>
                  <a:pt x="69160" y="49390"/>
                </a:lnTo>
                <a:lnTo>
                  <a:pt x="69180" y="49400"/>
                </a:lnTo>
                <a:lnTo>
                  <a:pt x="69200" y="49410"/>
                </a:lnTo>
                <a:lnTo>
                  <a:pt x="69220" y="49430"/>
                </a:lnTo>
                <a:lnTo>
                  <a:pt x="69280" y="49510"/>
                </a:lnTo>
                <a:lnTo>
                  <a:pt x="69320" y="49610"/>
                </a:lnTo>
                <a:lnTo>
                  <a:pt x="69350" y="49710"/>
                </a:lnTo>
                <a:lnTo>
                  <a:pt x="69400" y="49800"/>
                </a:lnTo>
                <a:lnTo>
                  <a:pt x="69350" y="49950"/>
                </a:lnTo>
                <a:lnTo>
                  <a:pt x="69270" y="50070"/>
                </a:lnTo>
                <a:lnTo>
                  <a:pt x="69180" y="50180"/>
                </a:lnTo>
                <a:lnTo>
                  <a:pt x="69080" y="50290"/>
                </a:lnTo>
                <a:lnTo>
                  <a:pt x="69070" y="50310"/>
                </a:lnTo>
                <a:lnTo>
                  <a:pt x="69060" y="50320"/>
                </a:lnTo>
                <a:lnTo>
                  <a:pt x="69060" y="50330"/>
                </a:lnTo>
                <a:lnTo>
                  <a:pt x="69050" y="50350"/>
                </a:lnTo>
                <a:lnTo>
                  <a:pt x="69020" y="50440"/>
                </a:lnTo>
                <a:lnTo>
                  <a:pt x="69020" y="50520"/>
                </a:lnTo>
                <a:lnTo>
                  <a:pt x="69050" y="50610"/>
                </a:lnTo>
                <a:lnTo>
                  <a:pt x="69100" y="50700"/>
                </a:lnTo>
                <a:lnTo>
                  <a:pt x="69160" y="50820"/>
                </a:lnTo>
                <a:lnTo>
                  <a:pt x="69220" y="50940"/>
                </a:lnTo>
                <a:lnTo>
                  <a:pt x="69280" y="51060"/>
                </a:lnTo>
                <a:lnTo>
                  <a:pt x="69340" y="51180"/>
                </a:lnTo>
                <a:lnTo>
                  <a:pt x="69380" y="51230"/>
                </a:lnTo>
                <a:lnTo>
                  <a:pt x="69420" y="51250"/>
                </a:lnTo>
                <a:lnTo>
                  <a:pt x="69470" y="51260"/>
                </a:lnTo>
                <a:lnTo>
                  <a:pt x="69520" y="51280"/>
                </a:lnTo>
                <a:lnTo>
                  <a:pt x="69530" y="51280"/>
                </a:lnTo>
                <a:lnTo>
                  <a:pt x="69540" y="51290"/>
                </a:lnTo>
                <a:lnTo>
                  <a:pt x="69550" y="51290"/>
                </a:lnTo>
                <a:lnTo>
                  <a:pt x="69560" y="51280"/>
                </a:lnTo>
                <a:lnTo>
                  <a:pt x="69630" y="51270"/>
                </a:lnTo>
                <a:lnTo>
                  <a:pt x="69680" y="51240"/>
                </a:lnTo>
                <a:lnTo>
                  <a:pt x="69730" y="51220"/>
                </a:lnTo>
                <a:lnTo>
                  <a:pt x="69790" y="51220"/>
                </a:lnTo>
                <a:lnTo>
                  <a:pt x="69840" y="51240"/>
                </a:lnTo>
                <a:lnTo>
                  <a:pt x="69870" y="51250"/>
                </a:lnTo>
                <a:lnTo>
                  <a:pt x="69910" y="51240"/>
                </a:lnTo>
                <a:lnTo>
                  <a:pt x="69940" y="51200"/>
                </a:lnTo>
                <a:lnTo>
                  <a:pt x="69970" y="51200"/>
                </a:lnTo>
                <a:lnTo>
                  <a:pt x="70000" y="51200"/>
                </a:lnTo>
                <a:lnTo>
                  <a:pt x="70020" y="51190"/>
                </a:lnTo>
                <a:lnTo>
                  <a:pt x="70030" y="51170"/>
                </a:lnTo>
                <a:lnTo>
                  <a:pt x="70030" y="51150"/>
                </a:lnTo>
                <a:lnTo>
                  <a:pt x="70030" y="51140"/>
                </a:lnTo>
                <a:lnTo>
                  <a:pt x="70040" y="51120"/>
                </a:lnTo>
                <a:lnTo>
                  <a:pt x="70050" y="51120"/>
                </a:lnTo>
                <a:lnTo>
                  <a:pt x="70090" y="51100"/>
                </a:lnTo>
                <a:lnTo>
                  <a:pt x="70140" y="51070"/>
                </a:lnTo>
                <a:lnTo>
                  <a:pt x="70190" y="51040"/>
                </a:lnTo>
                <a:lnTo>
                  <a:pt x="70220" y="51030"/>
                </a:lnTo>
                <a:lnTo>
                  <a:pt x="70260" y="51020"/>
                </a:lnTo>
                <a:lnTo>
                  <a:pt x="70290" y="50990"/>
                </a:lnTo>
                <a:lnTo>
                  <a:pt x="70310" y="50950"/>
                </a:lnTo>
                <a:lnTo>
                  <a:pt x="70330" y="50920"/>
                </a:lnTo>
                <a:lnTo>
                  <a:pt x="70390" y="50890"/>
                </a:lnTo>
                <a:lnTo>
                  <a:pt x="70450" y="50870"/>
                </a:lnTo>
                <a:lnTo>
                  <a:pt x="70520" y="50870"/>
                </a:lnTo>
                <a:lnTo>
                  <a:pt x="70580" y="50870"/>
                </a:lnTo>
                <a:lnTo>
                  <a:pt x="70580" y="50850"/>
                </a:lnTo>
                <a:lnTo>
                  <a:pt x="70590" y="50840"/>
                </a:lnTo>
                <a:lnTo>
                  <a:pt x="70600" y="50830"/>
                </a:lnTo>
                <a:lnTo>
                  <a:pt x="70610" y="50810"/>
                </a:lnTo>
                <a:lnTo>
                  <a:pt x="70690" y="50800"/>
                </a:lnTo>
                <a:lnTo>
                  <a:pt x="70750" y="50780"/>
                </a:lnTo>
                <a:lnTo>
                  <a:pt x="70780" y="50730"/>
                </a:lnTo>
                <a:lnTo>
                  <a:pt x="70810" y="50660"/>
                </a:lnTo>
                <a:lnTo>
                  <a:pt x="70840" y="50650"/>
                </a:lnTo>
                <a:lnTo>
                  <a:pt x="70870" y="50660"/>
                </a:lnTo>
                <a:lnTo>
                  <a:pt x="70900" y="50670"/>
                </a:lnTo>
                <a:lnTo>
                  <a:pt x="70930" y="50680"/>
                </a:lnTo>
                <a:lnTo>
                  <a:pt x="70950" y="50670"/>
                </a:lnTo>
                <a:lnTo>
                  <a:pt x="70940" y="50650"/>
                </a:lnTo>
                <a:lnTo>
                  <a:pt x="70920" y="50620"/>
                </a:lnTo>
                <a:lnTo>
                  <a:pt x="70940" y="50600"/>
                </a:lnTo>
                <a:lnTo>
                  <a:pt x="70960" y="50600"/>
                </a:lnTo>
                <a:lnTo>
                  <a:pt x="70990" y="50600"/>
                </a:lnTo>
                <a:lnTo>
                  <a:pt x="71020" y="50600"/>
                </a:lnTo>
                <a:lnTo>
                  <a:pt x="71030" y="50600"/>
                </a:lnTo>
                <a:lnTo>
                  <a:pt x="71060" y="50620"/>
                </a:lnTo>
                <a:lnTo>
                  <a:pt x="71070" y="50660"/>
                </a:lnTo>
                <a:lnTo>
                  <a:pt x="71060" y="50700"/>
                </a:lnTo>
                <a:lnTo>
                  <a:pt x="71060" y="50740"/>
                </a:lnTo>
                <a:lnTo>
                  <a:pt x="71050" y="50760"/>
                </a:lnTo>
                <a:lnTo>
                  <a:pt x="71050" y="50800"/>
                </a:lnTo>
                <a:lnTo>
                  <a:pt x="71040" y="50830"/>
                </a:lnTo>
                <a:lnTo>
                  <a:pt x="71040" y="50850"/>
                </a:lnTo>
                <a:lnTo>
                  <a:pt x="71020" y="50870"/>
                </a:lnTo>
                <a:lnTo>
                  <a:pt x="70990" y="50880"/>
                </a:lnTo>
                <a:lnTo>
                  <a:pt x="70960" y="50890"/>
                </a:lnTo>
                <a:lnTo>
                  <a:pt x="70930" y="50910"/>
                </a:lnTo>
                <a:lnTo>
                  <a:pt x="70920" y="50940"/>
                </a:lnTo>
                <a:lnTo>
                  <a:pt x="70910" y="50980"/>
                </a:lnTo>
                <a:lnTo>
                  <a:pt x="70900" y="51010"/>
                </a:lnTo>
                <a:lnTo>
                  <a:pt x="70900" y="51050"/>
                </a:lnTo>
                <a:lnTo>
                  <a:pt x="70990" y="51150"/>
                </a:lnTo>
                <a:lnTo>
                  <a:pt x="71070" y="51250"/>
                </a:lnTo>
                <a:lnTo>
                  <a:pt x="71160" y="51350"/>
                </a:lnTo>
                <a:lnTo>
                  <a:pt x="71250" y="51450"/>
                </a:lnTo>
                <a:lnTo>
                  <a:pt x="71300" y="51490"/>
                </a:lnTo>
                <a:lnTo>
                  <a:pt x="71340" y="51530"/>
                </a:lnTo>
                <a:lnTo>
                  <a:pt x="71380" y="51570"/>
                </a:lnTo>
                <a:lnTo>
                  <a:pt x="71410" y="51620"/>
                </a:lnTo>
                <a:lnTo>
                  <a:pt x="71480" y="51640"/>
                </a:lnTo>
                <a:lnTo>
                  <a:pt x="71560" y="51670"/>
                </a:lnTo>
                <a:lnTo>
                  <a:pt x="71630" y="51720"/>
                </a:lnTo>
                <a:lnTo>
                  <a:pt x="71670" y="51770"/>
                </a:lnTo>
                <a:lnTo>
                  <a:pt x="71680" y="51790"/>
                </a:lnTo>
                <a:lnTo>
                  <a:pt x="71680" y="51810"/>
                </a:lnTo>
                <a:lnTo>
                  <a:pt x="71690" y="51840"/>
                </a:lnTo>
                <a:lnTo>
                  <a:pt x="71690" y="51860"/>
                </a:lnTo>
                <a:lnTo>
                  <a:pt x="71680" y="51870"/>
                </a:lnTo>
                <a:lnTo>
                  <a:pt x="71670" y="51880"/>
                </a:lnTo>
                <a:lnTo>
                  <a:pt x="71660" y="51880"/>
                </a:lnTo>
                <a:lnTo>
                  <a:pt x="71650" y="51900"/>
                </a:lnTo>
                <a:lnTo>
                  <a:pt x="71670" y="51940"/>
                </a:lnTo>
                <a:lnTo>
                  <a:pt x="71680" y="51990"/>
                </a:lnTo>
                <a:lnTo>
                  <a:pt x="71700" y="52040"/>
                </a:lnTo>
                <a:lnTo>
                  <a:pt x="71710" y="52090"/>
                </a:lnTo>
                <a:lnTo>
                  <a:pt x="71810" y="52150"/>
                </a:lnTo>
                <a:lnTo>
                  <a:pt x="71990" y="52170"/>
                </a:lnTo>
                <a:lnTo>
                  <a:pt x="72190" y="52180"/>
                </a:lnTo>
                <a:lnTo>
                  <a:pt x="72340" y="52180"/>
                </a:lnTo>
                <a:lnTo>
                  <a:pt x="72440" y="52190"/>
                </a:lnTo>
                <a:lnTo>
                  <a:pt x="72530" y="52200"/>
                </a:lnTo>
                <a:lnTo>
                  <a:pt x="72630" y="52200"/>
                </a:lnTo>
                <a:lnTo>
                  <a:pt x="72730" y="52210"/>
                </a:lnTo>
                <a:lnTo>
                  <a:pt x="72810" y="52220"/>
                </a:lnTo>
                <a:lnTo>
                  <a:pt x="72900" y="52230"/>
                </a:lnTo>
                <a:lnTo>
                  <a:pt x="72990" y="52230"/>
                </a:lnTo>
                <a:lnTo>
                  <a:pt x="73070" y="52240"/>
                </a:lnTo>
                <a:lnTo>
                  <a:pt x="73520" y="52270"/>
                </a:lnTo>
                <a:lnTo>
                  <a:pt x="73970" y="52290"/>
                </a:lnTo>
                <a:lnTo>
                  <a:pt x="74420" y="52320"/>
                </a:lnTo>
                <a:lnTo>
                  <a:pt x="74860" y="5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