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Nuevo León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Nuevo León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7830" y="19290"/>
                </a:moveTo>
                <a:lnTo>
                  <a:pt x="57860" y="19320"/>
                </a:lnTo>
                <a:lnTo>
                  <a:pt x="57890" y="19370"/>
                </a:lnTo>
                <a:lnTo>
                  <a:pt x="57920" y="19410"/>
                </a:lnTo>
                <a:lnTo>
                  <a:pt x="57950" y="19420"/>
                </a:lnTo>
                <a:lnTo>
                  <a:pt x="58000" y="19440"/>
                </a:lnTo>
                <a:lnTo>
                  <a:pt x="58020" y="19450"/>
                </a:lnTo>
                <a:lnTo>
                  <a:pt x="58030" y="19480"/>
                </a:lnTo>
                <a:lnTo>
                  <a:pt x="58040" y="19520"/>
                </a:lnTo>
                <a:lnTo>
                  <a:pt x="58050" y="19550"/>
                </a:lnTo>
                <a:lnTo>
                  <a:pt x="58070" y="19560"/>
                </a:lnTo>
                <a:lnTo>
                  <a:pt x="58110" y="19620"/>
                </a:lnTo>
                <a:lnTo>
                  <a:pt x="58100" y="19620"/>
                </a:lnTo>
                <a:lnTo>
                  <a:pt x="57950" y="19690"/>
                </a:lnTo>
                <a:lnTo>
                  <a:pt x="57810" y="19760"/>
                </a:lnTo>
                <a:lnTo>
                  <a:pt x="57670" y="19850"/>
                </a:lnTo>
                <a:lnTo>
                  <a:pt x="57530" y="19940"/>
                </a:lnTo>
                <a:lnTo>
                  <a:pt x="57520" y="19980"/>
                </a:lnTo>
                <a:lnTo>
                  <a:pt x="57520" y="20060"/>
                </a:lnTo>
                <a:lnTo>
                  <a:pt x="57530" y="20140"/>
                </a:lnTo>
                <a:lnTo>
                  <a:pt x="57550" y="20170"/>
                </a:lnTo>
                <a:lnTo>
                  <a:pt x="57640" y="20190"/>
                </a:lnTo>
                <a:lnTo>
                  <a:pt x="57730" y="20200"/>
                </a:lnTo>
                <a:lnTo>
                  <a:pt x="57820" y="20210"/>
                </a:lnTo>
                <a:lnTo>
                  <a:pt x="57910" y="20230"/>
                </a:lnTo>
                <a:lnTo>
                  <a:pt x="57980" y="20330"/>
                </a:lnTo>
                <a:lnTo>
                  <a:pt x="58020" y="20550"/>
                </a:lnTo>
                <a:lnTo>
                  <a:pt x="58050" y="20780"/>
                </a:lnTo>
                <a:lnTo>
                  <a:pt x="58070" y="20940"/>
                </a:lnTo>
                <a:lnTo>
                  <a:pt x="58080" y="20990"/>
                </a:lnTo>
                <a:lnTo>
                  <a:pt x="58090" y="21070"/>
                </a:lnTo>
                <a:lnTo>
                  <a:pt x="58100" y="21140"/>
                </a:lnTo>
                <a:lnTo>
                  <a:pt x="58130" y="21190"/>
                </a:lnTo>
                <a:lnTo>
                  <a:pt x="58190" y="21240"/>
                </a:lnTo>
                <a:lnTo>
                  <a:pt x="58210" y="21290"/>
                </a:lnTo>
                <a:lnTo>
                  <a:pt x="58190" y="21350"/>
                </a:lnTo>
                <a:lnTo>
                  <a:pt x="58170" y="21440"/>
                </a:lnTo>
                <a:lnTo>
                  <a:pt x="58120" y="21600"/>
                </a:lnTo>
                <a:lnTo>
                  <a:pt x="58060" y="21810"/>
                </a:lnTo>
                <a:lnTo>
                  <a:pt x="58050" y="22000"/>
                </a:lnTo>
                <a:lnTo>
                  <a:pt x="58140" y="22120"/>
                </a:lnTo>
                <a:lnTo>
                  <a:pt x="58170" y="22120"/>
                </a:lnTo>
                <a:lnTo>
                  <a:pt x="58190" y="22120"/>
                </a:lnTo>
                <a:lnTo>
                  <a:pt x="58210" y="22130"/>
                </a:lnTo>
                <a:lnTo>
                  <a:pt x="58230" y="22140"/>
                </a:lnTo>
                <a:lnTo>
                  <a:pt x="58240" y="22140"/>
                </a:lnTo>
                <a:lnTo>
                  <a:pt x="58280" y="22150"/>
                </a:lnTo>
                <a:lnTo>
                  <a:pt x="58320" y="22160"/>
                </a:lnTo>
                <a:lnTo>
                  <a:pt x="58340" y="22160"/>
                </a:lnTo>
                <a:lnTo>
                  <a:pt x="58370" y="22190"/>
                </a:lnTo>
                <a:lnTo>
                  <a:pt x="58400" y="22210"/>
                </a:lnTo>
                <a:lnTo>
                  <a:pt x="58440" y="22220"/>
                </a:lnTo>
                <a:lnTo>
                  <a:pt x="58470" y="22240"/>
                </a:lnTo>
                <a:lnTo>
                  <a:pt x="58480" y="22260"/>
                </a:lnTo>
                <a:lnTo>
                  <a:pt x="58490" y="22290"/>
                </a:lnTo>
                <a:lnTo>
                  <a:pt x="58500" y="22310"/>
                </a:lnTo>
                <a:lnTo>
                  <a:pt x="58530" y="22320"/>
                </a:lnTo>
                <a:lnTo>
                  <a:pt x="58490" y="22370"/>
                </a:lnTo>
                <a:lnTo>
                  <a:pt x="58450" y="22430"/>
                </a:lnTo>
                <a:lnTo>
                  <a:pt x="58410" y="22490"/>
                </a:lnTo>
                <a:lnTo>
                  <a:pt x="58400" y="22560"/>
                </a:lnTo>
                <a:lnTo>
                  <a:pt x="58400" y="22650"/>
                </a:lnTo>
                <a:lnTo>
                  <a:pt x="58370" y="22700"/>
                </a:lnTo>
                <a:lnTo>
                  <a:pt x="58330" y="22740"/>
                </a:lnTo>
                <a:lnTo>
                  <a:pt x="58270" y="22800"/>
                </a:lnTo>
                <a:lnTo>
                  <a:pt x="58330" y="22800"/>
                </a:lnTo>
                <a:lnTo>
                  <a:pt x="58390" y="22800"/>
                </a:lnTo>
                <a:lnTo>
                  <a:pt x="58450" y="22800"/>
                </a:lnTo>
                <a:lnTo>
                  <a:pt x="58510" y="22790"/>
                </a:lnTo>
                <a:lnTo>
                  <a:pt x="58540" y="22800"/>
                </a:lnTo>
                <a:lnTo>
                  <a:pt x="58590" y="22820"/>
                </a:lnTo>
                <a:lnTo>
                  <a:pt x="58630" y="22840"/>
                </a:lnTo>
                <a:lnTo>
                  <a:pt x="58670" y="22860"/>
                </a:lnTo>
                <a:lnTo>
                  <a:pt x="58760" y="22900"/>
                </a:lnTo>
                <a:lnTo>
                  <a:pt x="58870" y="22940"/>
                </a:lnTo>
                <a:lnTo>
                  <a:pt x="58960" y="22990"/>
                </a:lnTo>
                <a:lnTo>
                  <a:pt x="59020" y="23080"/>
                </a:lnTo>
                <a:lnTo>
                  <a:pt x="59050" y="23170"/>
                </a:lnTo>
                <a:lnTo>
                  <a:pt x="59040" y="23260"/>
                </a:lnTo>
                <a:lnTo>
                  <a:pt x="59020" y="23350"/>
                </a:lnTo>
                <a:lnTo>
                  <a:pt x="58980" y="23430"/>
                </a:lnTo>
                <a:lnTo>
                  <a:pt x="58960" y="23460"/>
                </a:lnTo>
                <a:lnTo>
                  <a:pt x="58940" y="23480"/>
                </a:lnTo>
                <a:lnTo>
                  <a:pt x="58930" y="23510"/>
                </a:lnTo>
                <a:lnTo>
                  <a:pt x="58930" y="23550"/>
                </a:lnTo>
                <a:lnTo>
                  <a:pt x="58930" y="23620"/>
                </a:lnTo>
                <a:lnTo>
                  <a:pt x="58930" y="23670"/>
                </a:lnTo>
                <a:lnTo>
                  <a:pt x="58940" y="23720"/>
                </a:lnTo>
                <a:lnTo>
                  <a:pt x="58970" y="23770"/>
                </a:lnTo>
                <a:lnTo>
                  <a:pt x="59020" y="23820"/>
                </a:lnTo>
                <a:lnTo>
                  <a:pt x="59090" y="23790"/>
                </a:lnTo>
                <a:lnTo>
                  <a:pt x="59150" y="23730"/>
                </a:lnTo>
                <a:lnTo>
                  <a:pt x="59190" y="23730"/>
                </a:lnTo>
                <a:lnTo>
                  <a:pt x="59210" y="23770"/>
                </a:lnTo>
                <a:lnTo>
                  <a:pt x="59240" y="23810"/>
                </a:lnTo>
                <a:lnTo>
                  <a:pt x="59260" y="23850"/>
                </a:lnTo>
                <a:lnTo>
                  <a:pt x="59290" y="23890"/>
                </a:lnTo>
                <a:lnTo>
                  <a:pt x="59320" y="23930"/>
                </a:lnTo>
                <a:lnTo>
                  <a:pt x="59350" y="23970"/>
                </a:lnTo>
                <a:lnTo>
                  <a:pt x="59390" y="24010"/>
                </a:lnTo>
                <a:lnTo>
                  <a:pt x="59420" y="24050"/>
                </a:lnTo>
                <a:lnTo>
                  <a:pt x="59460" y="24070"/>
                </a:lnTo>
                <a:lnTo>
                  <a:pt x="59500" y="24070"/>
                </a:lnTo>
                <a:lnTo>
                  <a:pt x="59550" y="24070"/>
                </a:lnTo>
                <a:lnTo>
                  <a:pt x="59590" y="24060"/>
                </a:lnTo>
                <a:lnTo>
                  <a:pt x="59630" y="24070"/>
                </a:lnTo>
                <a:lnTo>
                  <a:pt x="59650" y="24100"/>
                </a:lnTo>
                <a:lnTo>
                  <a:pt x="59660" y="24140"/>
                </a:lnTo>
                <a:lnTo>
                  <a:pt x="59670" y="24190"/>
                </a:lnTo>
                <a:lnTo>
                  <a:pt x="59680" y="24340"/>
                </a:lnTo>
                <a:lnTo>
                  <a:pt x="59690" y="24540"/>
                </a:lnTo>
                <a:lnTo>
                  <a:pt x="59710" y="24720"/>
                </a:lnTo>
                <a:lnTo>
                  <a:pt x="59760" y="24810"/>
                </a:lnTo>
                <a:lnTo>
                  <a:pt x="59780" y="24790"/>
                </a:lnTo>
                <a:lnTo>
                  <a:pt x="59800" y="24770"/>
                </a:lnTo>
                <a:lnTo>
                  <a:pt x="59810" y="24750"/>
                </a:lnTo>
                <a:lnTo>
                  <a:pt x="59830" y="24740"/>
                </a:lnTo>
                <a:lnTo>
                  <a:pt x="59850" y="24730"/>
                </a:lnTo>
                <a:lnTo>
                  <a:pt x="59870" y="24740"/>
                </a:lnTo>
                <a:lnTo>
                  <a:pt x="59900" y="24750"/>
                </a:lnTo>
                <a:lnTo>
                  <a:pt x="59920" y="24750"/>
                </a:lnTo>
                <a:lnTo>
                  <a:pt x="59930" y="24730"/>
                </a:lnTo>
                <a:lnTo>
                  <a:pt x="59940" y="24710"/>
                </a:lnTo>
                <a:lnTo>
                  <a:pt x="59960" y="24690"/>
                </a:lnTo>
                <a:lnTo>
                  <a:pt x="59980" y="24680"/>
                </a:lnTo>
                <a:lnTo>
                  <a:pt x="60040" y="24670"/>
                </a:lnTo>
                <a:lnTo>
                  <a:pt x="60090" y="24700"/>
                </a:lnTo>
                <a:lnTo>
                  <a:pt x="60130" y="24740"/>
                </a:lnTo>
                <a:lnTo>
                  <a:pt x="60180" y="24790"/>
                </a:lnTo>
                <a:lnTo>
                  <a:pt x="60250" y="24870"/>
                </a:lnTo>
                <a:lnTo>
                  <a:pt x="60320" y="24940"/>
                </a:lnTo>
                <a:lnTo>
                  <a:pt x="60390" y="25010"/>
                </a:lnTo>
                <a:lnTo>
                  <a:pt x="60470" y="25090"/>
                </a:lnTo>
                <a:lnTo>
                  <a:pt x="60500" y="25020"/>
                </a:lnTo>
                <a:lnTo>
                  <a:pt x="60540" y="24930"/>
                </a:lnTo>
                <a:lnTo>
                  <a:pt x="60590" y="24850"/>
                </a:lnTo>
                <a:lnTo>
                  <a:pt x="60630" y="24800"/>
                </a:lnTo>
                <a:lnTo>
                  <a:pt x="60690" y="24800"/>
                </a:lnTo>
                <a:lnTo>
                  <a:pt x="60770" y="24820"/>
                </a:lnTo>
                <a:lnTo>
                  <a:pt x="60850" y="24850"/>
                </a:lnTo>
                <a:lnTo>
                  <a:pt x="60910" y="24870"/>
                </a:lnTo>
                <a:lnTo>
                  <a:pt x="60960" y="24880"/>
                </a:lnTo>
                <a:lnTo>
                  <a:pt x="61000" y="24890"/>
                </a:lnTo>
                <a:lnTo>
                  <a:pt x="61050" y="24900"/>
                </a:lnTo>
                <a:lnTo>
                  <a:pt x="61090" y="24920"/>
                </a:lnTo>
                <a:lnTo>
                  <a:pt x="61170" y="24940"/>
                </a:lnTo>
                <a:lnTo>
                  <a:pt x="61240" y="24960"/>
                </a:lnTo>
                <a:lnTo>
                  <a:pt x="61310" y="24980"/>
                </a:lnTo>
                <a:lnTo>
                  <a:pt x="61380" y="25000"/>
                </a:lnTo>
                <a:lnTo>
                  <a:pt x="61420" y="25080"/>
                </a:lnTo>
                <a:lnTo>
                  <a:pt x="61430" y="25250"/>
                </a:lnTo>
                <a:lnTo>
                  <a:pt x="61420" y="25430"/>
                </a:lnTo>
                <a:lnTo>
                  <a:pt x="61420" y="25550"/>
                </a:lnTo>
                <a:lnTo>
                  <a:pt x="61420" y="25710"/>
                </a:lnTo>
                <a:lnTo>
                  <a:pt x="61420" y="25870"/>
                </a:lnTo>
                <a:lnTo>
                  <a:pt x="61420" y="26040"/>
                </a:lnTo>
                <a:lnTo>
                  <a:pt x="61430" y="26200"/>
                </a:lnTo>
                <a:lnTo>
                  <a:pt x="61420" y="26300"/>
                </a:lnTo>
                <a:lnTo>
                  <a:pt x="61410" y="26440"/>
                </a:lnTo>
                <a:lnTo>
                  <a:pt x="61410" y="26580"/>
                </a:lnTo>
                <a:lnTo>
                  <a:pt x="61430" y="26660"/>
                </a:lnTo>
                <a:lnTo>
                  <a:pt x="61470" y="26670"/>
                </a:lnTo>
                <a:lnTo>
                  <a:pt x="61540" y="26680"/>
                </a:lnTo>
                <a:lnTo>
                  <a:pt x="61610" y="26670"/>
                </a:lnTo>
                <a:lnTo>
                  <a:pt x="61660" y="26670"/>
                </a:lnTo>
                <a:lnTo>
                  <a:pt x="61700" y="26670"/>
                </a:lnTo>
                <a:lnTo>
                  <a:pt x="61730" y="26690"/>
                </a:lnTo>
                <a:lnTo>
                  <a:pt x="61740" y="26710"/>
                </a:lnTo>
                <a:lnTo>
                  <a:pt x="61740" y="26770"/>
                </a:lnTo>
                <a:lnTo>
                  <a:pt x="61740" y="26830"/>
                </a:lnTo>
                <a:lnTo>
                  <a:pt x="61700" y="26870"/>
                </a:lnTo>
                <a:lnTo>
                  <a:pt x="61650" y="26910"/>
                </a:lnTo>
                <a:lnTo>
                  <a:pt x="61610" y="26950"/>
                </a:lnTo>
                <a:lnTo>
                  <a:pt x="61510" y="27030"/>
                </a:lnTo>
                <a:lnTo>
                  <a:pt x="61410" y="27120"/>
                </a:lnTo>
                <a:lnTo>
                  <a:pt x="61310" y="27200"/>
                </a:lnTo>
                <a:lnTo>
                  <a:pt x="61210" y="27280"/>
                </a:lnTo>
                <a:lnTo>
                  <a:pt x="61050" y="27420"/>
                </a:lnTo>
                <a:lnTo>
                  <a:pt x="60900" y="27550"/>
                </a:lnTo>
                <a:lnTo>
                  <a:pt x="60740" y="27680"/>
                </a:lnTo>
                <a:lnTo>
                  <a:pt x="60580" y="27810"/>
                </a:lnTo>
                <a:lnTo>
                  <a:pt x="60520" y="27860"/>
                </a:lnTo>
                <a:lnTo>
                  <a:pt x="60470" y="27900"/>
                </a:lnTo>
                <a:lnTo>
                  <a:pt x="60410" y="27930"/>
                </a:lnTo>
                <a:lnTo>
                  <a:pt x="60340" y="27940"/>
                </a:lnTo>
                <a:lnTo>
                  <a:pt x="60270" y="27950"/>
                </a:lnTo>
                <a:lnTo>
                  <a:pt x="60200" y="27950"/>
                </a:lnTo>
                <a:lnTo>
                  <a:pt x="60140" y="27920"/>
                </a:lnTo>
                <a:lnTo>
                  <a:pt x="60090" y="27860"/>
                </a:lnTo>
                <a:lnTo>
                  <a:pt x="60050" y="27790"/>
                </a:lnTo>
                <a:lnTo>
                  <a:pt x="60010" y="27800"/>
                </a:lnTo>
                <a:lnTo>
                  <a:pt x="59980" y="27860"/>
                </a:lnTo>
                <a:lnTo>
                  <a:pt x="59940" y="27920"/>
                </a:lnTo>
                <a:lnTo>
                  <a:pt x="59890" y="27940"/>
                </a:lnTo>
                <a:lnTo>
                  <a:pt x="59870" y="27980"/>
                </a:lnTo>
                <a:lnTo>
                  <a:pt x="59840" y="28020"/>
                </a:lnTo>
                <a:lnTo>
                  <a:pt x="59790" y="28020"/>
                </a:lnTo>
                <a:lnTo>
                  <a:pt x="59730" y="28010"/>
                </a:lnTo>
                <a:lnTo>
                  <a:pt x="59710" y="28030"/>
                </a:lnTo>
                <a:lnTo>
                  <a:pt x="59720" y="28080"/>
                </a:lnTo>
                <a:lnTo>
                  <a:pt x="59740" y="28130"/>
                </a:lnTo>
                <a:lnTo>
                  <a:pt x="59700" y="28130"/>
                </a:lnTo>
                <a:lnTo>
                  <a:pt x="59640" y="28130"/>
                </a:lnTo>
                <a:lnTo>
                  <a:pt x="59610" y="28150"/>
                </a:lnTo>
                <a:lnTo>
                  <a:pt x="59620" y="28190"/>
                </a:lnTo>
                <a:lnTo>
                  <a:pt x="59650" y="28220"/>
                </a:lnTo>
                <a:lnTo>
                  <a:pt x="59690" y="28260"/>
                </a:lnTo>
                <a:lnTo>
                  <a:pt x="59720" y="28310"/>
                </a:lnTo>
                <a:lnTo>
                  <a:pt x="59740" y="28340"/>
                </a:lnTo>
                <a:lnTo>
                  <a:pt x="59720" y="28380"/>
                </a:lnTo>
                <a:lnTo>
                  <a:pt x="59690" y="28420"/>
                </a:lnTo>
                <a:lnTo>
                  <a:pt x="59660" y="28460"/>
                </a:lnTo>
                <a:lnTo>
                  <a:pt x="59630" y="28490"/>
                </a:lnTo>
                <a:lnTo>
                  <a:pt x="59590" y="28560"/>
                </a:lnTo>
                <a:lnTo>
                  <a:pt x="59600" y="28630"/>
                </a:lnTo>
                <a:lnTo>
                  <a:pt x="59620" y="28700"/>
                </a:lnTo>
                <a:lnTo>
                  <a:pt x="59650" y="28770"/>
                </a:lnTo>
                <a:lnTo>
                  <a:pt x="59660" y="28800"/>
                </a:lnTo>
                <a:lnTo>
                  <a:pt x="59670" y="28830"/>
                </a:lnTo>
                <a:lnTo>
                  <a:pt x="59670" y="28850"/>
                </a:lnTo>
                <a:lnTo>
                  <a:pt x="59680" y="28880"/>
                </a:lnTo>
                <a:lnTo>
                  <a:pt x="59610" y="28860"/>
                </a:lnTo>
                <a:lnTo>
                  <a:pt x="59530" y="28840"/>
                </a:lnTo>
                <a:lnTo>
                  <a:pt x="59450" y="28810"/>
                </a:lnTo>
                <a:lnTo>
                  <a:pt x="59390" y="28780"/>
                </a:lnTo>
                <a:lnTo>
                  <a:pt x="59340" y="28740"/>
                </a:lnTo>
                <a:lnTo>
                  <a:pt x="59300" y="28720"/>
                </a:lnTo>
                <a:lnTo>
                  <a:pt x="59280" y="28740"/>
                </a:lnTo>
                <a:lnTo>
                  <a:pt x="59240" y="28790"/>
                </a:lnTo>
                <a:lnTo>
                  <a:pt x="59210" y="28820"/>
                </a:lnTo>
                <a:lnTo>
                  <a:pt x="59180" y="28840"/>
                </a:lnTo>
                <a:lnTo>
                  <a:pt x="59150" y="28850"/>
                </a:lnTo>
                <a:lnTo>
                  <a:pt x="59120" y="28860"/>
                </a:lnTo>
                <a:lnTo>
                  <a:pt x="59050" y="28870"/>
                </a:lnTo>
                <a:lnTo>
                  <a:pt x="59000" y="28860"/>
                </a:lnTo>
                <a:lnTo>
                  <a:pt x="58960" y="28870"/>
                </a:lnTo>
                <a:lnTo>
                  <a:pt x="58910" y="28910"/>
                </a:lnTo>
                <a:lnTo>
                  <a:pt x="58900" y="28930"/>
                </a:lnTo>
                <a:lnTo>
                  <a:pt x="58890" y="28950"/>
                </a:lnTo>
                <a:lnTo>
                  <a:pt x="58880" y="28960"/>
                </a:lnTo>
                <a:lnTo>
                  <a:pt x="58850" y="28980"/>
                </a:lnTo>
                <a:lnTo>
                  <a:pt x="58830" y="28980"/>
                </a:lnTo>
                <a:lnTo>
                  <a:pt x="58810" y="28980"/>
                </a:lnTo>
                <a:lnTo>
                  <a:pt x="58790" y="28990"/>
                </a:lnTo>
                <a:lnTo>
                  <a:pt x="58770" y="29000"/>
                </a:lnTo>
                <a:lnTo>
                  <a:pt x="58740" y="29030"/>
                </a:lnTo>
                <a:lnTo>
                  <a:pt x="58720" y="29070"/>
                </a:lnTo>
                <a:lnTo>
                  <a:pt x="58720" y="29110"/>
                </a:lnTo>
                <a:lnTo>
                  <a:pt x="58720" y="29170"/>
                </a:lnTo>
                <a:lnTo>
                  <a:pt x="58710" y="29200"/>
                </a:lnTo>
                <a:lnTo>
                  <a:pt x="58690" y="29220"/>
                </a:lnTo>
                <a:lnTo>
                  <a:pt x="58670" y="29220"/>
                </a:lnTo>
                <a:lnTo>
                  <a:pt x="58640" y="29240"/>
                </a:lnTo>
                <a:lnTo>
                  <a:pt x="58620" y="29260"/>
                </a:lnTo>
                <a:lnTo>
                  <a:pt x="58600" y="29280"/>
                </a:lnTo>
                <a:lnTo>
                  <a:pt x="58580" y="29290"/>
                </a:lnTo>
                <a:lnTo>
                  <a:pt x="58550" y="29300"/>
                </a:lnTo>
                <a:lnTo>
                  <a:pt x="58530" y="29290"/>
                </a:lnTo>
                <a:lnTo>
                  <a:pt x="58510" y="29270"/>
                </a:lnTo>
                <a:lnTo>
                  <a:pt x="58480" y="29260"/>
                </a:lnTo>
                <a:lnTo>
                  <a:pt x="58460" y="29250"/>
                </a:lnTo>
                <a:lnTo>
                  <a:pt x="58410" y="29270"/>
                </a:lnTo>
                <a:lnTo>
                  <a:pt x="58340" y="29290"/>
                </a:lnTo>
                <a:lnTo>
                  <a:pt x="58280" y="29320"/>
                </a:lnTo>
                <a:lnTo>
                  <a:pt x="58230" y="29350"/>
                </a:lnTo>
                <a:lnTo>
                  <a:pt x="58180" y="29400"/>
                </a:lnTo>
                <a:lnTo>
                  <a:pt x="58130" y="29440"/>
                </a:lnTo>
                <a:lnTo>
                  <a:pt x="58080" y="29490"/>
                </a:lnTo>
                <a:lnTo>
                  <a:pt x="58030" y="29530"/>
                </a:lnTo>
                <a:lnTo>
                  <a:pt x="58030" y="29600"/>
                </a:lnTo>
                <a:lnTo>
                  <a:pt x="58050" y="29680"/>
                </a:lnTo>
                <a:lnTo>
                  <a:pt x="58080" y="29770"/>
                </a:lnTo>
                <a:lnTo>
                  <a:pt x="58110" y="29840"/>
                </a:lnTo>
                <a:lnTo>
                  <a:pt x="58180" y="29810"/>
                </a:lnTo>
                <a:lnTo>
                  <a:pt x="58260" y="29780"/>
                </a:lnTo>
                <a:lnTo>
                  <a:pt x="58330" y="29750"/>
                </a:lnTo>
                <a:lnTo>
                  <a:pt x="58410" y="29710"/>
                </a:lnTo>
                <a:lnTo>
                  <a:pt x="58410" y="29750"/>
                </a:lnTo>
                <a:lnTo>
                  <a:pt x="58420" y="29790"/>
                </a:lnTo>
                <a:lnTo>
                  <a:pt x="58430" y="29830"/>
                </a:lnTo>
                <a:lnTo>
                  <a:pt x="58440" y="29870"/>
                </a:lnTo>
                <a:lnTo>
                  <a:pt x="58440" y="29880"/>
                </a:lnTo>
                <a:lnTo>
                  <a:pt x="58440" y="29890"/>
                </a:lnTo>
                <a:lnTo>
                  <a:pt x="58440" y="29900"/>
                </a:lnTo>
                <a:lnTo>
                  <a:pt x="58450" y="29940"/>
                </a:lnTo>
                <a:lnTo>
                  <a:pt x="58460" y="29980"/>
                </a:lnTo>
                <a:lnTo>
                  <a:pt x="58470" y="30020"/>
                </a:lnTo>
                <a:lnTo>
                  <a:pt x="58480" y="30060"/>
                </a:lnTo>
                <a:lnTo>
                  <a:pt x="58490" y="30130"/>
                </a:lnTo>
                <a:lnTo>
                  <a:pt x="58500" y="30190"/>
                </a:lnTo>
                <a:lnTo>
                  <a:pt x="58500" y="30240"/>
                </a:lnTo>
                <a:lnTo>
                  <a:pt x="58480" y="30310"/>
                </a:lnTo>
                <a:lnTo>
                  <a:pt x="58450" y="30390"/>
                </a:lnTo>
                <a:lnTo>
                  <a:pt x="58430" y="30470"/>
                </a:lnTo>
                <a:lnTo>
                  <a:pt x="58410" y="30550"/>
                </a:lnTo>
                <a:lnTo>
                  <a:pt x="58390" y="30630"/>
                </a:lnTo>
                <a:lnTo>
                  <a:pt x="58380" y="30740"/>
                </a:lnTo>
                <a:lnTo>
                  <a:pt x="58380" y="30900"/>
                </a:lnTo>
                <a:lnTo>
                  <a:pt x="58400" y="31040"/>
                </a:lnTo>
                <a:lnTo>
                  <a:pt x="58450" y="31120"/>
                </a:lnTo>
                <a:lnTo>
                  <a:pt x="58460" y="31130"/>
                </a:lnTo>
                <a:lnTo>
                  <a:pt x="58470" y="31140"/>
                </a:lnTo>
                <a:lnTo>
                  <a:pt x="58480" y="31150"/>
                </a:lnTo>
                <a:lnTo>
                  <a:pt x="58490" y="31160"/>
                </a:lnTo>
                <a:lnTo>
                  <a:pt x="58530" y="31210"/>
                </a:lnTo>
                <a:lnTo>
                  <a:pt x="58580" y="31250"/>
                </a:lnTo>
                <a:lnTo>
                  <a:pt x="58630" y="31300"/>
                </a:lnTo>
                <a:lnTo>
                  <a:pt x="58680" y="31340"/>
                </a:lnTo>
                <a:lnTo>
                  <a:pt x="58730" y="31380"/>
                </a:lnTo>
                <a:lnTo>
                  <a:pt x="58780" y="31410"/>
                </a:lnTo>
                <a:lnTo>
                  <a:pt x="58820" y="31460"/>
                </a:lnTo>
                <a:lnTo>
                  <a:pt x="58830" y="31530"/>
                </a:lnTo>
                <a:lnTo>
                  <a:pt x="58840" y="31560"/>
                </a:lnTo>
                <a:lnTo>
                  <a:pt x="58850" y="31600"/>
                </a:lnTo>
                <a:lnTo>
                  <a:pt x="58860" y="31640"/>
                </a:lnTo>
                <a:lnTo>
                  <a:pt x="58850" y="31670"/>
                </a:lnTo>
                <a:lnTo>
                  <a:pt x="58820" y="31680"/>
                </a:lnTo>
                <a:lnTo>
                  <a:pt x="58780" y="31670"/>
                </a:lnTo>
                <a:lnTo>
                  <a:pt x="58740" y="31660"/>
                </a:lnTo>
                <a:lnTo>
                  <a:pt x="58710" y="31670"/>
                </a:lnTo>
                <a:lnTo>
                  <a:pt x="58650" y="31760"/>
                </a:lnTo>
                <a:lnTo>
                  <a:pt x="58590" y="31840"/>
                </a:lnTo>
                <a:lnTo>
                  <a:pt x="58530" y="31930"/>
                </a:lnTo>
                <a:lnTo>
                  <a:pt x="58480" y="32010"/>
                </a:lnTo>
                <a:lnTo>
                  <a:pt x="58430" y="32060"/>
                </a:lnTo>
                <a:lnTo>
                  <a:pt x="58350" y="32080"/>
                </a:lnTo>
                <a:lnTo>
                  <a:pt x="58260" y="32080"/>
                </a:lnTo>
                <a:lnTo>
                  <a:pt x="58180" y="32090"/>
                </a:lnTo>
                <a:lnTo>
                  <a:pt x="58100" y="32100"/>
                </a:lnTo>
                <a:lnTo>
                  <a:pt x="58020" y="32110"/>
                </a:lnTo>
                <a:lnTo>
                  <a:pt x="57940" y="32110"/>
                </a:lnTo>
                <a:lnTo>
                  <a:pt x="57850" y="32110"/>
                </a:lnTo>
                <a:lnTo>
                  <a:pt x="57820" y="32110"/>
                </a:lnTo>
                <a:lnTo>
                  <a:pt x="57790" y="32120"/>
                </a:lnTo>
                <a:lnTo>
                  <a:pt x="57760" y="32130"/>
                </a:lnTo>
                <a:lnTo>
                  <a:pt x="57740" y="32140"/>
                </a:lnTo>
                <a:lnTo>
                  <a:pt x="57700" y="32190"/>
                </a:lnTo>
                <a:lnTo>
                  <a:pt x="57660" y="32250"/>
                </a:lnTo>
                <a:lnTo>
                  <a:pt x="57630" y="32310"/>
                </a:lnTo>
                <a:lnTo>
                  <a:pt x="57610" y="32360"/>
                </a:lnTo>
                <a:lnTo>
                  <a:pt x="57570" y="32440"/>
                </a:lnTo>
                <a:lnTo>
                  <a:pt x="57530" y="32520"/>
                </a:lnTo>
                <a:lnTo>
                  <a:pt x="57500" y="32600"/>
                </a:lnTo>
                <a:lnTo>
                  <a:pt x="57470" y="32680"/>
                </a:lnTo>
                <a:lnTo>
                  <a:pt x="57450" y="32710"/>
                </a:lnTo>
                <a:lnTo>
                  <a:pt x="57430" y="32740"/>
                </a:lnTo>
                <a:lnTo>
                  <a:pt x="57420" y="32780"/>
                </a:lnTo>
                <a:lnTo>
                  <a:pt x="57410" y="32810"/>
                </a:lnTo>
                <a:lnTo>
                  <a:pt x="57450" y="32930"/>
                </a:lnTo>
                <a:lnTo>
                  <a:pt x="57480" y="33050"/>
                </a:lnTo>
                <a:lnTo>
                  <a:pt x="57510" y="33170"/>
                </a:lnTo>
                <a:lnTo>
                  <a:pt x="57550" y="33290"/>
                </a:lnTo>
                <a:lnTo>
                  <a:pt x="57470" y="33270"/>
                </a:lnTo>
                <a:lnTo>
                  <a:pt x="57390" y="33240"/>
                </a:lnTo>
                <a:lnTo>
                  <a:pt x="57320" y="33210"/>
                </a:lnTo>
                <a:lnTo>
                  <a:pt x="57250" y="33180"/>
                </a:lnTo>
                <a:lnTo>
                  <a:pt x="57150" y="33160"/>
                </a:lnTo>
                <a:lnTo>
                  <a:pt x="57070" y="33200"/>
                </a:lnTo>
                <a:lnTo>
                  <a:pt x="56990" y="33270"/>
                </a:lnTo>
                <a:lnTo>
                  <a:pt x="56920" y="33350"/>
                </a:lnTo>
                <a:lnTo>
                  <a:pt x="56970" y="33380"/>
                </a:lnTo>
                <a:lnTo>
                  <a:pt x="57050" y="33430"/>
                </a:lnTo>
                <a:lnTo>
                  <a:pt x="57120" y="33480"/>
                </a:lnTo>
                <a:lnTo>
                  <a:pt x="57140" y="33530"/>
                </a:lnTo>
                <a:lnTo>
                  <a:pt x="57140" y="33570"/>
                </a:lnTo>
                <a:lnTo>
                  <a:pt x="57130" y="33620"/>
                </a:lnTo>
                <a:lnTo>
                  <a:pt x="57120" y="33660"/>
                </a:lnTo>
                <a:lnTo>
                  <a:pt x="57110" y="33710"/>
                </a:lnTo>
                <a:lnTo>
                  <a:pt x="56920" y="33680"/>
                </a:lnTo>
                <a:lnTo>
                  <a:pt x="56730" y="33670"/>
                </a:lnTo>
                <a:lnTo>
                  <a:pt x="56530" y="33670"/>
                </a:lnTo>
                <a:lnTo>
                  <a:pt x="56340" y="33670"/>
                </a:lnTo>
                <a:lnTo>
                  <a:pt x="56340" y="33710"/>
                </a:lnTo>
                <a:lnTo>
                  <a:pt x="56340" y="33750"/>
                </a:lnTo>
                <a:lnTo>
                  <a:pt x="56340" y="33790"/>
                </a:lnTo>
                <a:lnTo>
                  <a:pt x="56340" y="33830"/>
                </a:lnTo>
                <a:lnTo>
                  <a:pt x="56330" y="33860"/>
                </a:lnTo>
                <a:lnTo>
                  <a:pt x="56300" y="33870"/>
                </a:lnTo>
                <a:lnTo>
                  <a:pt x="56260" y="33860"/>
                </a:lnTo>
                <a:lnTo>
                  <a:pt x="56220" y="33850"/>
                </a:lnTo>
                <a:lnTo>
                  <a:pt x="56130" y="33830"/>
                </a:lnTo>
                <a:lnTo>
                  <a:pt x="56060" y="33800"/>
                </a:lnTo>
                <a:lnTo>
                  <a:pt x="56020" y="33740"/>
                </a:lnTo>
                <a:lnTo>
                  <a:pt x="55980" y="33650"/>
                </a:lnTo>
                <a:lnTo>
                  <a:pt x="55980" y="33640"/>
                </a:lnTo>
                <a:lnTo>
                  <a:pt x="55980" y="33620"/>
                </a:lnTo>
                <a:lnTo>
                  <a:pt x="55970" y="33600"/>
                </a:lnTo>
                <a:lnTo>
                  <a:pt x="55970" y="33580"/>
                </a:lnTo>
                <a:lnTo>
                  <a:pt x="55970" y="33560"/>
                </a:lnTo>
                <a:lnTo>
                  <a:pt x="55970" y="33550"/>
                </a:lnTo>
                <a:lnTo>
                  <a:pt x="55970" y="33530"/>
                </a:lnTo>
                <a:lnTo>
                  <a:pt x="55970" y="33510"/>
                </a:lnTo>
                <a:lnTo>
                  <a:pt x="55970" y="33450"/>
                </a:lnTo>
                <a:lnTo>
                  <a:pt x="55970" y="33400"/>
                </a:lnTo>
                <a:lnTo>
                  <a:pt x="55970" y="33350"/>
                </a:lnTo>
                <a:lnTo>
                  <a:pt x="55970" y="33290"/>
                </a:lnTo>
                <a:lnTo>
                  <a:pt x="55960" y="33240"/>
                </a:lnTo>
                <a:lnTo>
                  <a:pt x="55940" y="33200"/>
                </a:lnTo>
                <a:lnTo>
                  <a:pt x="55920" y="33150"/>
                </a:lnTo>
                <a:lnTo>
                  <a:pt x="55920" y="33110"/>
                </a:lnTo>
                <a:lnTo>
                  <a:pt x="55930" y="33050"/>
                </a:lnTo>
                <a:lnTo>
                  <a:pt x="55950" y="33000"/>
                </a:lnTo>
                <a:lnTo>
                  <a:pt x="55970" y="32950"/>
                </a:lnTo>
                <a:lnTo>
                  <a:pt x="55980" y="32900"/>
                </a:lnTo>
                <a:lnTo>
                  <a:pt x="55970" y="32850"/>
                </a:lnTo>
                <a:lnTo>
                  <a:pt x="55960" y="32810"/>
                </a:lnTo>
                <a:lnTo>
                  <a:pt x="55950" y="32770"/>
                </a:lnTo>
                <a:lnTo>
                  <a:pt x="55930" y="32730"/>
                </a:lnTo>
                <a:lnTo>
                  <a:pt x="55900" y="32620"/>
                </a:lnTo>
                <a:lnTo>
                  <a:pt x="55870" y="32500"/>
                </a:lnTo>
                <a:lnTo>
                  <a:pt x="55860" y="32390"/>
                </a:lnTo>
                <a:lnTo>
                  <a:pt x="55870" y="32280"/>
                </a:lnTo>
                <a:lnTo>
                  <a:pt x="55900" y="32180"/>
                </a:lnTo>
                <a:lnTo>
                  <a:pt x="55900" y="32090"/>
                </a:lnTo>
                <a:lnTo>
                  <a:pt x="55900" y="31990"/>
                </a:lnTo>
                <a:lnTo>
                  <a:pt x="55880" y="31890"/>
                </a:lnTo>
                <a:lnTo>
                  <a:pt x="55790" y="31780"/>
                </a:lnTo>
                <a:lnTo>
                  <a:pt x="55690" y="31670"/>
                </a:lnTo>
                <a:lnTo>
                  <a:pt x="55610" y="31550"/>
                </a:lnTo>
                <a:lnTo>
                  <a:pt x="55560" y="31410"/>
                </a:lnTo>
                <a:lnTo>
                  <a:pt x="55540" y="31250"/>
                </a:lnTo>
                <a:lnTo>
                  <a:pt x="55540" y="31080"/>
                </a:lnTo>
                <a:lnTo>
                  <a:pt x="55540" y="30910"/>
                </a:lnTo>
                <a:lnTo>
                  <a:pt x="55540" y="30740"/>
                </a:lnTo>
                <a:lnTo>
                  <a:pt x="55530" y="30650"/>
                </a:lnTo>
                <a:lnTo>
                  <a:pt x="55530" y="30540"/>
                </a:lnTo>
                <a:lnTo>
                  <a:pt x="55520" y="30440"/>
                </a:lnTo>
                <a:lnTo>
                  <a:pt x="55500" y="30350"/>
                </a:lnTo>
                <a:lnTo>
                  <a:pt x="55460" y="30290"/>
                </a:lnTo>
                <a:lnTo>
                  <a:pt x="55410" y="30230"/>
                </a:lnTo>
                <a:lnTo>
                  <a:pt x="55360" y="30170"/>
                </a:lnTo>
                <a:lnTo>
                  <a:pt x="55310" y="30110"/>
                </a:lnTo>
                <a:lnTo>
                  <a:pt x="55210" y="29970"/>
                </a:lnTo>
                <a:lnTo>
                  <a:pt x="55110" y="29830"/>
                </a:lnTo>
                <a:lnTo>
                  <a:pt x="55010" y="29680"/>
                </a:lnTo>
                <a:lnTo>
                  <a:pt x="54900" y="29550"/>
                </a:lnTo>
                <a:lnTo>
                  <a:pt x="54930" y="29400"/>
                </a:lnTo>
                <a:lnTo>
                  <a:pt x="54970" y="29260"/>
                </a:lnTo>
                <a:lnTo>
                  <a:pt x="55020" y="29110"/>
                </a:lnTo>
                <a:lnTo>
                  <a:pt x="55060" y="28960"/>
                </a:lnTo>
                <a:lnTo>
                  <a:pt x="55070" y="28880"/>
                </a:lnTo>
                <a:lnTo>
                  <a:pt x="55070" y="28810"/>
                </a:lnTo>
                <a:lnTo>
                  <a:pt x="55060" y="28740"/>
                </a:lnTo>
                <a:lnTo>
                  <a:pt x="55030" y="28660"/>
                </a:lnTo>
                <a:lnTo>
                  <a:pt x="55010" y="28570"/>
                </a:lnTo>
                <a:lnTo>
                  <a:pt x="54990" y="28510"/>
                </a:lnTo>
                <a:lnTo>
                  <a:pt x="55000" y="28460"/>
                </a:lnTo>
                <a:lnTo>
                  <a:pt x="55060" y="28410"/>
                </a:lnTo>
                <a:lnTo>
                  <a:pt x="55120" y="28380"/>
                </a:lnTo>
                <a:lnTo>
                  <a:pt x="55170" y="28340"/>
                </a:lnTo>
                <a:lnTo>
                  <a:pt x="55180" y="28290"/>
                </a:lnTo>
                <a:lnTo>
                  <a:pt x="55140" y="28230"/>
                </a:lnTo>
                <a:lnTo>
                  <a:pt x="55090" y="28190"/>
                </a:lnTo>
                <a:lnTo>
                  <a:pt x="55050" y="28140"/>
                </a:lnTo>
                <a:lnTo>
                  <a:pt x="55000" y="28100"/>
                </a:lnTo>
                <a:lnTo>
                  <a:pt x="54940" y="28090"/>
                </a:lnTo>
                <a:lnTo>
                  <a:pt x="54880" y="28040"/>
                </a:lnTo>
                <a:lnTo>
                  <a:pt x="54910" y="27920"/>
                </a:lnTo>
                <a:lnTo>
                  <a:pt x="55000" y="27790"/>
                </a:lnTo>
                <a:lnTo>
                  <a:pt x="55060" y="27710"/>
                </a:lnTo>
                <a:lnTo>
                  <a:pt x="55220" y="27600"/>
                </a:lnTo>
                <a:lnTo>
                  <a:pt x="55390" y="27500"/>
                </a:lnTo>
                <a:lnTo>
                  <a:pt x="55570" y="27450"/>
                </a:lnTo>
                <a:lnTo>
                  <a:pt x="55760" y="27450"/>
                </a:lnTo>
                <a:lnTo>
                  <a:pt x="55830" y="27460"/>
                </a:lnTo>
                <a:lnTo>
                  <a:pt x="55910" y="27490"/>
                </a:lnTo>
                <a:lnTo>
                  <a:pt x="55980" y="27520"/>
                </a:lnTo>
                <a:lnTo>
                  <a:pt x="56050" y="27540"/>
                </a:lnTo>
                <a:lnTo>
                  <a:pt x="56120" y="27560"/>
                </a:lnTo>
                <a:lnTo>
                  <a:pt x="56180" y="27560"/>
                </a:lnTo>
                <a:lnTo>
                  <a:pt x="56250" y="27550"/>
                </a:lnTo>
                <a:lnTo>
                  <a:pt x="56320" y="27520"/>
                </a:lnTo>
                <a:lnTo>
                  <a:pt x="56370" y="27520"/>
                </a:lnTo>
                <a:lnTo>
                  <a:pt x="56430" y="27530"/>
                </a:lnTo>
                <a:lnTo>
                  <a:pt x="56490" y="27530"/>
                </a:lnTo>
                <a:lnTo>
                  <a:pt x="56530" y="27510"/>
                </a:lnTo>
                <a:lnTo>
                  <a:pt x="56530" y="27490"/>
                </a:lnTo>
                <a:lnTo>
                  <a:pt x="56530" y="27450"/>
                </a:lnTo>
                <a:lnTo>
                  <a:pt x="56520" y="27410"/>
                </a:lnTo>
                <a:lnTo>
                  <a:pt x="56520" y="27380"/>
                </a:lnTo>
                <a:lnTo>
                  <a:pt x="56530" y="27360"/>
                </a:lnTo>
                <a:lnTo>
                  <a:pt x="56560" y="27340"/>
                </a:lnTo>
                <a:lnTo>
                  <a:pt x="56590" y="27330"/>
                </a:lnTo>
                <a:lnTo>
                  <a:pt x="56610" y="27320"/>
                </a:lnTo>
                <a:lnTo>
                  <a:pt x="56700" y="27300"/>
                </a:lnTo>
                <a:lnTo>
                  <a:pt x="56670" y="27250"/>
                </a:lnTo>
                <a:lnTo>
                  <a:pt x="56580" y="27190"/>
                </a:lnTo>
                <a:lnTo>
                  <a:pt x="56500" y="27150"/>
                </a:lnTo>
                <a:lnTo>
                  <a:pt x="56460" y="27110"/>
                </a:lnTo>
                <a:lnTo>
                  <a:pt x="56440" y="27090"/>
                </a:lnTo>
                <a:lnTo>
                  <a:pt x="56410" y="27080"/>
                </a:lnTo>
                <a:lnTo>
                  <a:pt x="56350" y="27070"/>
                </a:lnTo>
                <a:lnTo>
                  <a:pt x="56300" y="27070"/>
                </a:lnTo>
                <a:lnTo>
                  <a:pt x="56250" y="27070"/>
                </a:lnTo>
                <a:lnTo>
                  <a:pt x="56200" y="27060"/>
                </a:lnTo>
                <a:lnTo>
                  <a:pt x="56150" y="27050"/>
                </a:lnTo>
                <a:lnTo>
                  <a:pt x="56090" y="27060"/>
                </a:lnTo>
                <a:lnTo>
                  <a:pt x="56040" y="27070"/>
                </a:lnTo>
                <a:lnTo>
                  <a:pt x="55980" y="27090"/>
                </a:lnTo>
                <a:lnTo>
                  <a:pt x="55930" y="27090"/>
                </a:lnTo>
                <a:lnTo>
                  <a:pt x="55900" y="27060"/>
                </a:lnTo>
                <a:lnTo>
                  <a:pt x="55910" y="27030"/>
                </a:lnTo>
                <a:lnTo>
                  <a:pt x="55920" y="27010"/>
                </a:lnTo>
                <a:lnTo>
                  <a:pt x="55920" y="26980"/>
                </a:lnTo>
                <a:lnTo>
                  <a:pt x="55840" y="26910"/>
                </a:lnTo>
                <a:lnTo>
                  <a:pt x="55740" y="26890"/>
                </a:lnTo>
                <a:lnTo>
                  <a:pt x="55630" y="26860"/>
                </a:lnTo>
                <a:lnTo>
                  <a:pt x="55560" y="26780"/>
                </a:lnTo>
                <a:lnTo>
                  <a:pt x="55550" y="26770"/>
                </a:lnTo>
                <a:lnTo>
                  <a:pt x="55550" y="26750"/>
                </a:lnTo>
                <a:lnTo>
                  <a:pt x="55540" y="26740"/>
                </a:lnTo>
                <a:lnTo>
                  <a:pt x="55540" y="26720"/>
                </a:lnTo>
                <a:lnTo>
                  <a:pt x="55470" y="26660"/>
                </a:lnTo>
                <a:lnTo>
                  <a:pt x="55360" y="26620"/>
                </a:lnTo>
                <a:lnTo>
                  <a:pt x="55280" y="26570"/>
                </a:lnTo>
                <a:lnTo>
                  <a:pt x="55290" y="26510"/>
                </a:lnTo>
                <a:lnTo>
                  <a:pt x="55370" y="26490"/>
                </a:lnTo>
                <a:lnTo>
                  <a:pt x="55460" y="26520"/>
                </a:lnTo>
                <a:lnTo>
                  <a:pt x="55560" y="26570"/>
                </a:lnTo>
                <a:lnTo>
                  <a:pt x="55640" y="26590"/>
                </a:lnTo>
                <a:lnTo>
                  <a:pt x="55640" y="26550"/>
                </a:lnTo>
                <a:lnTo>
                  <a:pt x="55640" y="26510"/>
                </a:lnTo>
                <a:lnTo>
                  <a:pt x="55630" y="26470"/>
                </a:lnTo>
                <a:lnTo>
                  <a:pt x="55610" y="26440"/>
                </a:lnTo>
                <a:lnTo>
                  <a:pt x="55570" y="26420"/>
                </a:lnTo>
                <a:lnTo>
                  <a:pt x="55520" y="26420"/>
                </a:lnTo>
                <a:lnTo>
                  <a:pt x="55480" y="26420"/>
                </a:lnTo>
                <a:lnTo>
                  <a:pt x="55450" y="26410"/>
                </a:lnTo>
                <a:lnTo>
                  <a:pt x="55440" y="26380"/>
                </a:lnTo>
                <a:lnTo>
                  <a:pt x="55450" y="26340"/>
                </a:lnTo>
                <a:lnTo>
                  <a:pt x="55450" y="26310"/>
                </a:lnTo>
                <a:lnTo>
                  <a:pt x="55440" y="26280"/>
                </a:lnTo>
                <a:lnTo>
                  <a:pt x="55410" y="26250"/>
                </a:lnTo>
                <a:lnTo>
                  <a:pt x="55390" y="26240"/>
                </a:lnTo>
                <a:lnTo>
                  <a:pt x="55370" y="26230"/>
                </a:lnTo>
                <a:lnTo>
                  <a:pt x="55340" y="26220"/>
                </a:lnTo>
                <a:lnTo>
                  <a:pt x="55260" y="26220"/>
                </a:lnTo>
                <a:lnTo>
                  <a:pt x="55210" y="26210"/>
                </a:lnTo>
                <a:lnTo>
                  <a:pt x="55160" y="26180"/>
                </a:lnTo>
                <a:lnTo>
                  <a:pt x="55110" y="26120"/>
                </a:lnTo>
                <a:lnTo>
                  <a:pt x="55030" y="26020"/>
                </a:lnTo>
                <a:lnTo>
                  <a:pt x="54960" y="25910"/>
                </a:lnTo>
                <a:lnTo>
                  <a:pt x="54900" y="25800"/>
                </a:lnTo>
                <a:lnTo>
                  <a:pt x="54850" y="25680"/>
                </a:lnTo>
                <a:lnTo>
                  <a:pt x="54830" y="25570"/>
                </a:lnTo>
                <a:lnTo>
                  <a:pt x="54830" y="25450"/>
                </a:lnTo>
                <a:lnTo>
                  <a:pt x="54840" y="25330"/>
                </a:lnTo>
                <a:lnTo>
                  <a:pt x="54860" y="25210"/>
                </a:lnTo>
                <a:lnTo>
                  <a:pt x="54840" y="25130"/>
                </a:lnTo>
                <a:lnTo>
                  <a:pt x="54770" y="25080"/>
                </a:lnTo>
                <a:lnTo>
                  <a:pt x="54690" y="25050"/>
                </a:lnTo>
                <a:lnTo>
                  <a:pt x="54630" y="24990"/>
                </a:lnTo>
                <a:lnTo>
                  <a:pt x="54600" y="24910"/>
                </a:lnTo>
                <a:lnTo>
                  <a:pt x="54600" y="24820"/>
                </a:lnTo>
                <a:lnTo>
                  <a:pt x="54590" y="24730"/>
                </a:lnTo>
                <a:lnTo>
                  <a:pt x="54560" y="24650"/>
                </a:lnTo>
                <a:lnTo>
                  <a:pt x="54530" y="24600"/>
                </a:lnTo>
                <a:lnTo>
                  <a:pt x="54480" y="24550"/>
                </a:lnTo>
                <a:lnTo>
                  <a:pt x="54430" y="24510"/>
                </a:lnTo>
                <a:lnTo>
                  <a:pt x="54380" y="24500"/>
                </a:lnTo>
                <a:lnTo>
                  <a:pt x="54330" y="24500"/>
                </a:lnTo>
                <a:lnTo>
                  <a:pt x="54290" y="24490"/>
                </a:lnTo>
                <a:lnTo>
                  <a:pt x="54260" y="24460"/>
                </a:lnTo>
                <a:lnTo>
                  <a:pt x="54220" y="24410"/>
                </a:lnTo>
                <a:lnTo>
                  <a:pt x="54200" y="24360"/>
                </a:lnTo>
                <a:lnTo>
                  <a:pt x="54180" y="24310"/>
                </a:lnTo>
                <a:lnTo>
                  <a:pt x="54170" y="24260"/>
                </a:lnTo>
                <a:lnTo>
                  <a:pt x="54160" y="24200"/>
                </a:lnTo>
                <a:lnTo>
                  <a:pt x="54090" y="24090"/>
                </a:lnTo>
                <a:lnTo>
                  <a:pt x="53990" y="23980"/>
                </a:lnTo>
                <a:lnTo>
                  <a:pt x="53880" y="23880"/>
                </a:lnTo>
                <a:lnTo>
                  <a:pt x="53790" y="23800"/>
                </a:lnTo>
                <a:lnTo>
                  <a:pt x="53890" y="23710"/>
                </a:lnTo>
                <a:lnTo>
                  <a:pt x="54000" y="23610"/>
                </a:lnTo>
                <a:lnTo>
                  <a:pt x="54110" y="23520"/>
                </a:lnTo>
                <a:lnTo>
                  <a:pt x="54220" y="23420"/>
                </a:lnTo>
                <a:lnTo>
                  <a:pt x="54420" y="23250"/>
                </a:lnTo>
                <a:lnTo>
                  <a:pt x="54610" y="23080"/>
                </a:lnTo>
                <a:lnTo>
                  <a:pt x="54810" y="22910"/>
                </a:lnTo>
                <a:lnTo>
                  <a:pt x="55010" y="22740"/>
                </a:lnTo>
                <a:lnTo>
                  <a:pt x="55040" y="22720"/>
                </a:lnTo>
                <a:lnTo>
                  <a:pt x="55060" y="22690"/>
                </a:lnTo>
                <a:lnTo>
                  <a:pt x="55090" y="22670"/>
                </a:lnTo>
                <a:lnTo>
                  <a:pt x="55120" y="22650"/>
                </a:lnTo>
                <a:lnTo>
                  <a:pt x="55150" y="22740"/>
                </a:lnTo>
                <a:lnTo>
                  <a:pt x="55170" y="22830"/>
                </a:lnTo>
                <a:lnTo>
                  <a:pt x="55200" y="22920"/>
                </a:lnTo>
                <a:lnTo>
                  <a:pt x="55230" y="23020"/>
                </a:lnTo>
                <a:lnTo>
                  <a:pt x="55290" y="22970"/>
                </a:lnTo>
                <a:lnTo>
                  <a:pt x="55340" y="22930"/>
                </a:lnTo>
                <a:lnTo>
                  <a:pt x="55380" y="22880"/>
                </a:lnTo>
                <a:lnTo>
                  <a:pt x="55430" y="22830"/>
                </a:lnTo>
                <a:lnTo>
                  <a:pt x="55530" y="22700"/>
                </a:lnTo>
                <a:lnTo>
                  <a:pt x="55590" y="22540"/>
                </a:lnTo>
                <a:lnTo>
                  <a:pt x="55640" y="22380"/>
                </a:lnTo>
                <a:lnTo>
                  <a:pt x="55680" y="22210"/>
                </a:lnTo>
                <a:lnTo>
                  <a:pt x="55690" y="22150"/>
                </a:lnTo>
                <a:lnTo>
                  <a:pt x="55690" y="22080"/>
                </a:lnTo>
                <a:lnTo>
                  <a:pt x="55690" y="22020"/>
                </a:lnTo>
                <a:lnTo>
                  <a:pt x="55690" y="21960"/>
                </a:lnTo>
                <a:lnTo>
                  <a:pt x="55690" y="21880"/>
                </a:lnTo>
                <a:lnTo>
                  <a:pt x="55690" y="21780"/>
                </a:lnTo>
                <a:lnTo>
                  <a:pt x="55690" y="21680"/>
                </a:lnTo>
                <a:lnTo>
                  <a:pt x="55670" y="21610"/>
                </a:lnTo>
                <a:lnTo>
                  <a:pt x="55610" y="21580"/>
                </a:lnTo>
                <a:lnTo>
                  <a:pt x="55530" y="21570"/>
                </a:lnTo>
                <a:lnTo>
                  <a:pt x="55460" y="21560"/>
                </a:lnTo>
                <a:lnTo>
                  <a:pt x="55400" y="21520"/>
                </a:lnTo>
                <a:lnTo>
                  <a:pt x="55370" y="21460"/>
                </a:lnTo>
                <a:lnTo>
                  <a:pt x="55350" y="21470"/>
                </a:lnTo>
                <a:lnTo>
                  <a:pt x="55340" y="21510"/>
                </a:lnTo>
                <a:lnTo>
                  <a:pt x="55320" y="21550"/>
                </a:lnTo>
                <a:lnTo>
                  <a:pt x="55300" y="21560"/>
                </a:lnTo>
                <a:lnTo>
                  <a:pt x="55270" y="21560"/>
                </a:lnTo>
                <a:lnTo>
                  <a:pt x="55250" y="21560"/>
                </a:lnTo>
                <a:lnTo>
                  <a:pt x="55230" y="21580"/>
                </a:lnTo>
                <a:lnTo>
                  <a:pt x="55230" y="21600"/>
                </a:lnTo>
                <a:lnTo>
                  <a:pt x="55250" y="21620"/>
                </a:lnTo>
                <a:lnTo>
                  <a:pt x="55260" y="21630"/>
                </a:lnTo>
                <a:lnTo>
                  <a:pt x="55270" y="21650"/>
                </a:lnTo>
                <a:lnTo>
                  <a:pt x="55250" y="21700"/>
                </a:lnTo>
                <a:lnTo>
                  <a:pt x="55220" y="21720"/>
                </a:lnTo>
                <a:lnTo>
                  <a:pt x="55180" y="21730"/>
                </a:lnTo>
                <a:lnTo>
                  <a:pt x="55110" y="21740"/>
                </a:lnTo>
                <a:lnTo>
                  <a:pt x="55120" y="21660"/>
                </a:lnTo>
                <a:lnTo>
                  <a:pt x="55080" y="21630"/>
                </a:lnTo>
                <a:lnTo>
                  <a:pt x="55030" y="21610"/>
                </a:lnTo>
                <a:lnTo>
                  <a:pt x="54980" y="21590"/>
                </a:lnTo>
                <a:lnTo>
                  <a:pt x="54970" y="21500"/>
                </a:lnTo>
                <a:lnTo>
                  <a:pt x="54960" y="21400"/>
                </a:lnTo>
                <a:lnTo>
                  <a:pt x="54950" y="21300"/>
                </a:lnTo>
                <a:lnTo>
                  <a:pt x="54940" y="21200"/>
                </a:lnTo>
                <a:lnTo>
                  <a:pt x="54940" y="21140"/>
                </a:lnTo>
                <a:lnTo>
                  <a:pt x="54970" y="21100"/>
                </a:lnTo>
                <a:lnTo>
                  <a:pt x="55020" y="21070"/>
                </a:lnTo>
                <a:lnTo>
                  <a:pt x="55080" y="21040"/>
                </a:lnTo>
                <a:lnTo>
                  <a:pt x="55140" y="21000"/>
                </a:lnTo>
                <a:lnTo>
                  <a:pt x="55200" y="20960"/>
                </a:lnTo>
                <a:lnTo>
                  <a:pt x="55270" y="20920"/>
                </a:lnTo>
                <a:lnTo>
                  <a:pt x="55330" y="20880"/>
                </a:lnTo>
                <a:lnTo>
                  <a:pt x="55370" y="20840"/>
                </a:lnTo>
                <a:lnTo>
                  <a:pt x="55400" y="20800"/>
                </a:lnTo>
                <a:lnTo>
                  <a:pt x="55430" y="20750"/>
                </a:lnTo>
                <a:lnTo>
                  <a:pt x="55470" y="20730"/>
                </a:lnTo>
                <a:lnTo>
                  <a:pt x="55560" y="20700"/>
                </a:lnTo>
                <a:lnTo>
                  <a:pt x="55640" y="20670"/>
                </a:lnTo>
                <a:lnTo>
                  <a:pt x="55720" y="20640"/>
                </a:lnTo>
                <a:lnTo>
                  <a:pt x="55810" y="20600"/>
                </a:lnTo>
                <a:lnTo>
                  <a:pt x="55830" y="20610"/>
                </a:lnTo>
                <a:lnTo>
                  <a:pt x="55840" y="20630"/>
                </a:lnTo>
                <a:lnTo>
                  <a:pt x="55840" y="20660"/>
                </a:lnTo>
                <a:lnTo>
                  <a:pt x="55860" y="20670"/>
                </a:lnTo>
                <a:lnTo>
                  <a:pt x="55880" y="20670"/>
                </a:lnTo>
                <a:lnTo>
                  <a:pt x="55910" y="20660"/>
                </a:lnTo>
                <a:lnTo>
                  <a:pt x="55940" y="20650"/>
                </a:lnTo>
                <a:lnTo>
                  <a:pt x="55970" y="20640"/>
                </a:lnTo>
                <a:lnTo>
                  <a:pt x="56030" y="20560"/>
                </a:lnTo>
                <a:lnTo>
                  <a:pt x="56070" y="20400"/>
                </a:lnTo>
                <a:lnTo>
                  <a:pt x="56100" y="20220"/>
                </a:lnTo>
                <a:lnTo>
                  <a:pt x="56120" y="20090"/>
                </a:lnTo>
                <a:lnTo>
                  <a:pt x="56150" y="19970"/>
                </a:lnTo>
                <a:lnTo>
                  <a:pt x="56170" y="19840"/>
                </a:lnTo>
                <a:lnTo>
                  <a:pt x="56200" y="19710"/>
                </a:lnTo>
                <a:lnTo>
                  <a:pt x="56250" y="19610"/>
                </a:lnTo>
                <a:lnTo>
                  <a:pt x="56330" y="19520"/>
                </a:lnTo>
                <a:lnTo>
                  <a:pt x="56430" y="19440"/>
                </a:lnTo>
                <a:lnTo>
                  <a:pt x="56540" y="19370"/>
                </a:lnTo>
                <a:lnTo>
                  <a:pt x="56640" y="19310"/>
                </a:lnTo>
                <a:lnTo>
                  <a:pt x="56660" y="19290"/>
                </a:lnTo>
                <a:lnTo>
                  <a:pt x="56700" y="19260"/>
                </a:lnTo>
                <a:lnTo>
                  <a:pt x="56730" y="19230"/>
                </a:lnTo>
                <a:lnTo>
                  <a:pt x="56750" y="19220"/>
                </a:lnTo>
                <a:lnTo>
                  <a:pt x="56790" y="19250"/>
                </a:lnTo>
                <a:lnTo>
                  <a:pt x="56830" y="19280"/>
                </a:lnTo>
                <a:lnTo>
                  <a:pt x="56870" y="19320"/>
                </a:lnTo>
                <a:lnTo>
                  <a:pt x="56910" y="19350"/>
                </a:lnTo>
                <a:lnTo>
                  <a:pt x="57000" y="19430"/>
                </a:lnTo>
                <a:lnTo>
                  <a:pt x="57090" y="19510"/>
                </a:lnTo>
                <a:lnTo>
                  <a:pt x="57180" y="19590"/>
                </a:lnTo>
                <a:lnTo>
                  <a:pt x="57280" y="19660"/>
                </a:lnTo>
                <a:lnTo>
                  <a:pt x="57300" y="19690"/>
                </a:lnTo>
                <a:lnTo>
                  <a:pt x="57320" y="19710"/>
                </a:lnTo>
                <a:lnTo>
                  <a:pt x="57350" y="19730"/>
                </a:lnTo>
                <a:lnTo>
                  <a:pt x="57370" y="19720"/>
                </a:lnTo>
                <a:lnTo>
                  <a:pt x="57410" y="19680"/>
                </a:lnTo>
                <a:lnTo>
                  <a:pt x="57450" y="19640"/>
                </a:lnTo>
                <a:lnTo>
                  <a:pt x="57490" y="19600"/>
                </a:lnTo>
                <a:lnTo>
                  <a:pt x="57530" y="19570"/>
                </a:lnTo>
                <a:lnTo>
                  <a:pt x="57610" y="19500"/>
                </a:lnTo>
                <a:lnTo>
                  <a:pt x="57680" y="19430"/>
                </a:lnTo>
                <a:lnTo>
                  <a:pt x="57750" y="19360"/>
                </a:lnTo>
                <a:lnTo>
                  <a:pt x="57830" y="19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