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Nayarit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Nayarit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39410" y="39640"/>
                </a:moveTo>
                <a:lnTo>
                  <a:pt x="39400" y="39700"/>
                </a:lnTo>
                <a:lnTo>
                  <a:pt x="39400" y="39760"/>
                </a:lnTo>
                <a:lnTo>
                  <a:pt x="39370" y="39740"/>
                </a:lnTo>
                <a:lnTo>
                  <a:pt x="39340" y="39760"/>
                </a:lnTo>
                <a:lnTo>
                  <a:pt x="39280" y="39720"/>
                </a:lnTo>
                <a:lnTo>
                  <a:pt x="39250" y="39680"/>
                </a:lnTo>
                <a:lnTo>
                  <a:pt x="39310" y="39620"/>
                </a:lnTo>
                <a:lnTo>
                  <a:pt x="39360" y="39630"/>
                </a:lnTo>
                <a:lnTo>
                  <a:pt x="39390" y="39620"/>
                </a:lnTo>
                <a:lnTo>
                  <a:pt x="39400" y="39630"/>
                </a:lnTo>
                <a:lnTo>
                  <a:pt x="39410" y="39640"/>
                </a:lnTo>
                <a:close/>
                <a:moveTo>
                  <a:pt x="38890" y="39160"/>
                </a:moveTo>
                <a:lnTo>
                  <a:pt x="38940" y="39160"/>
                </a:lnTo>
                <a:lnTo>
                  <a:pt x="38980" y="39170"/>
                </a:lnTo>
                <a:lnTo>
                  <a:pt x="38980" y="39200"/>
                </a:lnTo>
                <a:lnTo>
                  <a:pt x="39010" y="39220"/>
                </a:lnTo>
                <a:lnTo>
                  <a:pt x="39010" y="39250"/>
                </a:lnTo>
                <a:lnTo>
                  <a:pt x="38960" y="39270"/>
                </a:lnTo>
                <a:lnTo>
                  <a:pt x="38950" y="39320"/>
                </a:lnTo>
                <a:lnTo>
                  <a:pt x="38940" y="39360"/>
                </a:lnTo>
                <a:lnTo>
                  <a:pt x="38900" y="39350"/>
                </a:lnTo>
                <a:lnTo>
                  <a:pt x="38820" y="39310"/>
                </a:lnTo>
                <a:lnTo>
                  <a:pt x="38780" y="39310"/>
                </a:lnTo>
                <a:lnTo>
                  <a:pt x="38730" y="39270"/>
                </a:lnTo>
                <a:lnTo>
                  <a:pt x="38680" y="39260"/>
                </a:lnTo>
                <a:lnTo>
                  <a:pt x="38640" y="39210"/>
                </a:lnTo>
                <a:lnTo>
                  <a:pt x="38700" y="39160"/>
                </a:lnTo>
                <a:lnTo>
                  <a:pt x="38730" y="39130"/>
                </a:lnTo>
                <a:lnTo>
                  <a:pt x="38760" y="39130"/>
                </a:lnTo>
                <a:lnTo>
                  <a:pt x="38800" y="39120"/>
                </a:lnTo>
                <a:lnTo>
                  <a:pt x="38830" y="39150"/>
                </a:lnTo>
                <a:lnTo>
                  <a:pt x="38890" y="39160"/>
                </a:lnTo>
                <a:close/>
                <a:moveTo>
                  <a:pt x="38580" y="38810"/>
                </a:moveTo>
                <a:lnTo>
                  <a:pt x="38570" y="38840"/>
                </a:lnTo>
                <a:lnTo>
                  <a:pt x="38580" y="38870"/>
                </a:lnTo>
                <a:lnTo>
                  <a:pt x="38580" y="38890"/>
                </a:lnTo>
                <a:lnTo>
                  <a:pt x="38560" y="38900"/>
                </a:lnTo>
                <a:lnTo>
                  <a:pt x="38560" y="38920"/>
                </a:lnTo>
                <a:lnTo>
                  <a:pt x="38540" y="38940"/>
                </a:lnTo>
                <a:lnTo>
                  <a:pt x="38520" y="38960"/>
                </a:lnTo>
                <a:lnTo>
                  <a:pt x="38520" y="38980"/>
                </a:lnTo>
                <a:lnTo>
                  <a:pt x="38510" y="38970"/>
                </a:lnTo>
                <a:lnTo>
                  <a:pt x="38500" y="38980"/>
                </a:lnTo>
                <a:lnTo>
                  <a:pt x="38500" y="38960"/>
                </a:lnTo>
                <a:lnTo>
                  <a:pt x="38510" y="38940"/>
                </a:lnTo>
                <a:lnTo>
                  <a:pt x="38490" y="38920"/>
                </a:lnTo>
                <a:lnTo>
                  <a:pt x="38470" y="38910"/>
                </a:lnTo>
                <a:lnTo>
                  <a:pt x="38350" y="38870"/>
                </a:lnTo>
                <a:lnTo>
                  <a:pt x="38240" y="38800"/>
                </a:lnTo>
                <a:lnTo>
                  <a:pt x="38240" y="38790"/>
                </a:lnTo>
                <a:lnTo>
                  <a:pt x="38250" y="38770"/>
                </a:lnTo>
                <a:lnTo>
                  <a:pt x="38250" y="38750"/>
                </a:lnTo>
                <a:lnTo>
                  <a:pt x="38230" y="38720"/>
                </a:lnTo>
                <a:lnTo>
                  <a:pt x="38210" y="38680"/>
                </a:lnTo>
                <a:lnTo>
                  <a:pt x="38180" y="38640"/>
                </a:lnTo>
                <a:lnTo>
                  <a:pt x="38170" y="38620"/>
                </a:lnTo>
                <a:lnTo>
                  <a:pt x="38190" y="38610"/>
                </a:lnTo>
                <a:lnTo>
                  <a:pt x="38190" y="38580"/>
                </a:lnTo>
                <a:lnTo>
                  <a:pt x="38180" y="38540"/>
                </a:lnTo>
                <a:lnTo>
                  <a:pt x="38160" y="38520"/>
                </a:lnTo>
                <a:lnTo>
                  <a:pt x="38210" y="38500"/>
                </a:lnTo>
                <a:lnTo>
                  <a:pt x="38270" y="38520"/>
                </a:lnTo>
                <a:lnTo>
                  <a:pt x="38330" y="38520"/>
                </a:lnTo>
                <a:lnTo>
                  <a:pt x="38370" y="38540"/>
                </a:lnTo>
                <a:lnTo>
                  <a:pt x="38480" y="38590"/>
                </a:lnTo>
                <a:lnTo>
                  <a:pt x="38520" y="38620"/>
                </a:lnTo>
                <a:lnTo>
                  <a:pt x="38510" y="38650"/>
                </a:lnTo>
                <a:lnTo>
                  <a:pt x="38500" y="38690"/>
                </a:lnTo>
                <a:lnTo>
                  <a:pt x="38540" y="38730"/>
                </a:lnTo>
                <a:lnTo>
                  <a:pt x="38560" y="38750"/>
                </a:lnTo>
                <a:lnTo>
                  <a:pt x="38580" y="38780"/>
                </a:lnTo>
                <a:lnTo>
                  <a:pt x="38590" y="38790"/>
                </a:lnTo>
                <a:lnTo>
                  <a:pt x="38600" y="38790"/>
                </a:lnTo>
                <a:lnTo>
                  <a:pt x="38580" y="38810"/>
                </a:lnTo>
                <a:close/>
                <a:moveTo>
                  <a:pt x="38150" y="38260"/>
                </a:moveTo>
                <a:lnTo>
                  <a:pt x="38150" y="38280"/>
                </a:lnTo>
                <a:lnTo>
                  <a:pt x="38160" y="38290"/>
                </a:lnTo>
                <a:lnTo>
                  <a:pt x="38170" y="38330"/>
                </a:lnTo>
                <a:lnTo>
                  <a:pt x="38150" y="38350"/>
                </a:lnTo>
                <a:lnTo>
                  <a:pt x="38160" y="38370"/>
                </a:lnTo>
                <a:lnTo>
                  <a:pt x="38100" y="38410"/>
                </a:lnTo>
                <a:lnTo>
                  <a:pt x="38070" y="38350"/>
                </a:lnTo>
                <a:lnTo>
                  <a:pt x="38090" y="38310"/>
                </a:lnTo>
                <a:lnTo>
                  <a:pt x="38110" y="38260"/>
                </a:lnTo>
                <a:lnTo>
                  <a:pt x="38120" y="38270"/>
                </a:lnTo>
                <a:lnTo>
                  <a:pt x="38150" y="38260"/>
                </a:lnTo>
                <a:close/>
                <a:moveTo>
                  <a:pt x="42090" y="41620"/>
                </a:moveTo>
                <a:lnTo>
                  <a:pt x="42030" y="41490"/>
                </a:lnTo>
                <a:lnTo>
                  <a:pt x="41940" y="41410"/>
                </a:lnTo>
                <a:lnTo>
                  <a:pt x="41880" y="41380"/>
                </a:lnTo>
                <a:lnTo>
                  <a:pt x="41860" y="41400"/>
                </a:lnTo>
                <a:lnTo>
                  <a:pt x="41810" y="41450"/>
                </a:lnTo>
                <a:lnTo>
                  <a:pt x="41740" y="41470"/>
                </a:lnTo>
                <a:lnTo>
                  <a:pt x="41650" y="41420"/>
                </a:lnTo>
                <a:lnTo>
                  <a:pt x="41550" y="41410"/>
                </a:lnTo>
                <a:lnTo>
                  <a:pt x="41450" y="41360"/>
                </a:lnTo>
                <a:lnTo>
                  <a:pt x="41390" y="41400"/>
                </a:lnTo>
                <a:lnTo>
                  <a:pt x="41360" y="41360"/>
                </a:lnTo>
                <a:lnTo>
                  <a:pt x="41390" y="41330"/>
                </a:lnTo>
                <a:lnTo>
                  <a:pt x="41420" y="41300"/>
                </a:lnTo>
                <a:lnTo>
                  <a:pt x="41450" y="41300"/>
                </a:lnTo>
                <a:lnTo>
                  <a:pt x="41470" y="41310"/>
                </a:lnTo>
                <a:lnTo>
                  <a:pt x="41530" y="41280"/>
                </a:lnTo>
                <a:lnTo>
                  <a:pt x="41560" y="41200"/>
                </a:lnTo>
                <a:lnTo>
                  <a:pt x="41580" y="41160"/>
                </a:lnTo>
                <a:lnTo>
                  <a:pt x="41600" y="41090"/>
                </a:lnTo>
                <a:lnTo>
                  <a:pt x="41620" y="41060"/>
                </a:lnTo>
                <a:lnTo>
                  <a:pt x="41630" y="41040"/>
                </a:lnTo>
                <a:lnTo>
                  <a:pt x="41660" y="41050"/>
                </a:lnTo>
                <a:lnTo>
                  <a:pt x="41700" y="40990"/>
                </a:lnTo>
                <a:lnTo>
                  <a:pt x="41760" y="40870"/>
                </a:lnTo>
                <a:lnTo>
                  <a:pt x="41860" y="40790"/>
                </a:lnTo>
                <a:lnTo>
                  <a:pt x="41890" y="40780"/>
                </a:lnTo>
                <a:lnTo>
                  <a:pt x="41910" y="40740"/>
                </a:lnTo>
                <a:lnTo>
                  <a:pt x="41960" y="40700"/>
                </a:lnTo>
                <a:lnTo>
                  <a:pt x="41990" y="40640"/>
                </a:lnTo>
                <a:lnTo>
                  <a:pt x="42010" y="40600"/>
                </a:lnTo>
                <a:lnTo>
                  <a:pt x="42030" y="40560"/>
                </a:lnTo>
                <a:lnTo>
                  <a:pt x="42070" y="40550"/>
                </a:lnTo>
                <a:lnTo>
                  <a:pt x="42090" y="40570"/>
                </a:lnTo>
                <a:lnTo>
                  <a:pt x="42120" y="40570"/>
                </a:lnTo>
                <a:lnTo>
                  <a:pt x="42150" y="40570"/>
                </a:lnTo>
                <a:lnTo>
                  <a:pt x="42210" y="40520"/>
                </a:lnTo>
                <a:lnTo>
                  <a:pt x="42250" y="40460"/>
                </a:lnTo>
                <a:lnTo>
                  <a:pt x="42260" y="40370"/>
                </a:lnTo>
                <a:lnTo>
                  <a:pt x="42260" y="40290"/>
                </a:lnTo>
                <a:lnTo>
                  <a:pt x="42240" y="40250"/>
                </a:lnTo>
                <a:lnTo>
                  <a:pt x="42260" y="40170"/>
                </a:lnTo>
                <a:lnTo>
                  <a:pt x="42250" y="40090"/>
                </a:lnTo>
                <a:lnTo>
                  <a:pt x="42300" y="40020"/>
                </a:lnTo>
                <a:lnTo>
                  <a:pt x="42280" y="39780"/>
                </a:lnTo>
                <a:lnTo>
                  <a:pt x="42220" y="39600"/>
                </a:lnTo>
                <a:lnTo>
                  <a:pt x="42260" y="39450"/>
                </a:lnTo>
                <a:lnTo>
                  <a:pt x="42290" y="39400"/>
                </a:lnTo>
                <a:lnTo>
                  <a:pt x="42340" y="39310"/>
                </a:lnTo>
                <a:lnTo>
                  <a:pt x="42390" y="39290"/>
                </a:lnTo>
                <a:lnTo>
                  <a:pt x="42390" y="39260"/>
                </a:lnTo>
                <a:lnTo>
                  <a:pt x="42360" y="39200"/>
                </a:lnTo>
                <a:lnTo>
                  <a:pt x="42350" y="39130"/>
                </a:lnTo>
                <a:lnTo>
                  <a:pt x="42330" y="39090"/>
                </a:lnTo>
                <a:lnTo>
                  <a:pt x="42300" y="39060"/>
                </a:lnTo>
                <a:lnTo>
                  <a:pt x="42260" y="39030"/>
                </a:lnTo>
                <a:lnTo>
                  <a:pt x="42220" y="39030"/>
                </a:lnTo>
                <a:lnTo>
                  <a:pt x="42210" y="39070"/>
                </a:lnTo>
                <a:lnTo>
                  <a:pt x="42170" y="39070"/>
                </a:lnTo>
                <a:lnTo>
                  <a:pt x="42120" y="39020"/>
                </a:lnTo>
                <a:lnTo>
                  <a:pt x="42010" y="38970"/>
                </a:lnTo>
                <a:lnTo>
                  <a:pt x="41800" y="38840"/>
                </a:lnTo>
                <a:lnTo>
                  <a:pt x="41730" y="38800"/>
                </a:lnTo>
                <a:lnTo>
                  <a:pt x="41640" y="38710"/>
                </a:lnTo>
                <a:lnTo>
                  <a:pt x="41590" y="38580"/>
                </a:lnTo>
                <a:lnTo>
                  <a:pt x="41350" y="38090"/>
                </a:lnTo>
                <a:lnTo>
                  <a:pt x="41110" y="37700"/>
                </a:lnTo>
                <a:lnTo>
                  <a:pt x="41060" y="37590"/>
                </a:lnTo>
                <a:lnTo>
                  <a:pt x="41040" y="37420"/>
                </a:lnTo>
                <a:lnTo>
                  <a:pt x="41060" y="36980"/>
                </a:lnTo>
                <a:lnTo>
                  <a:pt x="41040" y="36770"/>
                </a:lnTo>
                <a:lnTo>
                  <a:pt x="40960" y="36490"/>
                </a:lnTo>
                <a:lnTo>
                  <a:pt x="40900" y="36260"/>
                </a:lnTo>
                <a:lnTo>
                  <a:pt x="40860" y="36100"/>
                </a:lnTo>
                <a:lnTo>
                  <a:pt x="40820" y="36000"/>
                </a:lnTo>
                <a:lnTo>
                  <a:pt x="40840" y="35990"/>
                </a:lnTo>
                <a:lnTo>
                  <a:pt x="40880" y="36040"/>
                </a:lnTo>
                <a:lnTo>
                  <a:pt x="40920" y="36120"/>
                </a:lnTo>
                <a:lnTo>
                  <a:pt x="40970" y="36170"/>
                </a:lnTo>
                <a:lnTo>
                  <a:pt x="41020" y="36130"/>
                </a:lnTo>
                <a:lnTo>
                  <a:pt x="41020" y="36080"/>
                </a:lnTo>
                <a:lnTo>
                  <a:pt x="41010" y="36020"/>
                </a:lnTo>
                <a:lnTo>
                  <a:pt x="40990" y="35960"/>
                </a:lnTo>
                <a:lnTo>
                  <a:pt x="40980" y="35910"/>
                </a:lnTo>
                <a:lnTo>
                  <a:pt x="41040" y="35890"/>
                </a:lnTo>
                <a:lnTo>
                  <a:pt x="41100" y="35880"/>
                </a:lnTo>
                <a:lnTo>
                  <a:pt x="41160" y="35860"/>
                </a:lnTo>
                <a:lnTo>
                  <a:pt x="41230" y="35880"/>
                </a:lnTo>
                <a:lnTo>
                  <a:pt x="41270" y="35910"/>
                </a:lnTo>
                <a:lnTo>
                  <a:pt x="41310" y="35940"/>
                </a:lnTo>
                <a:lnTo>
                  <a:pt x="41350" y="35980"/>
                </a:lnTo>
                <a:lnTo>
                  <a:pt x="41390" y="36020"/>
                </a:lnTo>
                <a:lnTo>
                  <a:pt x="41490" y="36050"/>
                </a:lnTo>
                <a:lnTo>
                  <a:pt x="41590" y="36030"/>
                </a:lnTo>
                <a:lnTo>
                  <a:pt x="41650" y="35970"/>
                </a:lnTo>
                <a:lnTo>
                  <a:pt x="41650" y="35860"/>
                </a:lnTo>
                <a:lnTo>
                  <a:pt x="41640" y="35780"/>
                </a:lnTo>
                <a:lnTo>
                  <a:pt x="41620" y="35700"/>
                </a:lnTo>
                <a:lnTo>
                  <a:pt x="41590" y="35630"/>
                </a:lnTo>
                <a:lnTo>
                  <a:pt x="41570" y="35550"/>
                </a:lnTo>
                <a:lnTo>
                  <a:pt x="41550" y="35550"/>
                </a:lnTo>
                <a:lnTo>
                  <a:pt x="41540" y="35540"/>
                </a:lnTo>
                <a:lnTo>
                  <a:pt x="41520" y="35530"/>
                </a:lnTo>
                <a:lnTo>
                  <a:pt x="41510" y="35520"/>
                </a:lnTo>
                <a:lnTo>
                  <a:pt x="41510" y="35510"/>
                </a:lnTo>
                <a:lnTo>
                  <a:pt x="41520" y="35480"/>
                </a:lnTo>
                <a:lnTo>
                  <a:pt x="41530" y="35460"/>
                </a:lnTo>
                <a:lnTo>
                  <a:pt x="41530" y="35440"/>
                </a:lnTo>
                <a:lnTo>
                  <a:pt x="41500" y="35420"/>
                </a:lnTo>
                <a:lnTo>
                  <a:pt x="41470" y="35410"/>
                </a:lnTo>
                <a:lnTo>
                  <a:pt x="41440" y="35400"/>
                </a:lnTo>
                <a:lnTo>
                  <a:pt x="41420" y="35370"/>
                </a:lnTo>
                <a:lnTo>
                  <a:pt x="41400" y="35330"/>
                </a:lnTo>
                <a:lnTo>
                  <a:pt x="41390" y="35300"/>
                </a:lnTo>
                <a:lnTo>
                  <a:pt x="41370" y="35280"/>
                </a:lnTo>
                <a:lnTo>
                  <a:pt x="41340" y="35260"/>
                </a:lnTo>
                <a:lnTo>
                  <a:pt x="41310" y="35240"/>
                </a:lnTo>
                <a:lnTo>
                  <a:pt x="41290" y="35230"/>
                </a:lnTo>
                <a:lnTo>
                  <a:pt x="41270" y="35200"/>
                </a:lnTo>
                <a:lnTo>
                  <a:pt x="41270" y="35170"/>
                </a:lnTo>
                <a:lnTo>
                  <a:pt x="41280" y="35110"/>
                </a:lnTo>
                <a:lnTo>
                  <a:pt x="41330" y="35040"/>
                </a:lnTo>
                <a:lnTo>
                  <a:pt x="41380" y="34980"/>
                </a:lnTo>
                <a:lnTo>
                  <a:pt x="41430" y="34930"/>
                </a:lnTo>
                <a:lnTo>
                  <a:pt x="41480" y="34890"/>
                </a:lnTo>
                <a:lnTo>
                  <a:pt x="41530" y="34850"/>
                </a:lnTo>
                <a:lnTo>
                  <a:pt x="41590" y="34810"/>
                </a:lnTo>
                <a:lnTo>
                  <a:pt x="41620" y="34770"/>
                </a:lnTo>
                <a:lnTo>
                  <a:pt x="41650" y="34730"/>
                </a:lnTo>
                <a:lnTo>
                  <a:pt x="41640" y="34700"/>
                </a:lnTo>
                <a:lnTo>
                  <a:pt x="41630" y="34670"/>
                </a:lnTo>
                <a:lnTo>
                  <a:pt x="41600" y="34630"/>
                </a:lnTo>
                <a:lnTo>
                  <a:pt x="41580" y="34580"/>
                </a:lnTo>
                <a:lnTo>
                  <a:pt x="41570" y="34540"/>
                </a:lnTo>
                <a:lnTo>
                  <a:pt x="41570" y="34500"/>
                </a:lnTo>
                <a:lnTo>
                  <a:pt x="41590" y="34440"/>
                </a:lnTo>
                <a:lnTo>
                  <a:pt x="41630" y="34390"/>
                </a:lnTo>
                <a:lnTo>
                  <a:pt x="41670" y="34360"/>
                </a:lnTo>
                <a:lnTo>
                  <a:pt x="41740" y="34350"/>
                </a:lnTo>
                <a:lnTo>
                  <a:pt x="41810" y="34350"/>
                </a:lnTo>
                <a:lnTo>
                  <a:pt x="41960" y="34350"/>
                </a:lnTo>
                <a:lnTo>
                  <a:pt x="42110" y="34340"/>
                </a:lnTo>
                <a:lnTo>
                  <a:pt x="42260" y="34340"/>
                </a:lnTo>
                <a:lnTo>
                  <a:pt x="42410" y="34360"/>
                </a:lnTo>
                <a:lnTo>
                  <a:pt x="42550" y="34410"/>
                </a:lnTo>
                <a:lnTo>
                  <a:pt x="42680" y="34470"/>
                </a:lnTo>
                <a:lnTo>
                  <a:pt x="42820" y="34550"/>
                </a:lnTo>
                <a:lnTo>
                  <a:pt x="42950" y="34620"/>
                </a:lnTo>
                <a:lnTo>
                  <a:pt x="43010" y="34650"/>
                </a:lnTo>
                <a:lnTo>
                  <a:pt x="43050" y="34680"/>
                </a:lnTo>
                <a:lnTo>
                  <a:pt x="43080" y="34720"/>
                </a:lnTo>
                <a:lnTo>
                  <a:pt x="43110" y="34780"/>
                </a:lnTo>
                <a:lnTo>
                  <a:pt x="43140" y="34870"/>
                </a:lnTo>
                <a:lnTo>
                  <a:pt x="43180" y="34950"/>
                </a:lnTo>
                <a:lnTo>
                  <a:pt x="43210" y="35030"/>
                </a:lnTo>
                <a:lnTo>
                  <a:pt x="43240" y="35110"/>
                </a:lnTo>
                <a:lnTo>
                  <a:pt x="43220" y="35150"/>
                </a:lnTo>
                <a:lnTo>
                  <a:pt x="43150" y="35220"/>
                </a:lnTo>
                <a:lnTo>
                  <a:pt x="43080" y="35280"/>
                </a:lnTo>
                <a:lnTo>
                  <a:pt x="43040" y="35320"/>
                </a:lnTo>
                <a:lnTo>
                  <a:pt x="42990" y="35380"/>
                </a:lnTo>
                <a:lnTo>
                  <a:pt x="42960" y="35420"/>
                </a:lnTo>
                <a:lnTo>
                  <a:pt x="42940" y="35470"/>
                </a:lnTo>
                <a:lnTo>
                  <a:pt x="42930" y="35550"/>
                </a:lnTo>
                <a:lnTo>
                  <a:pt x="42930" y="35630"/>
                </a:lnTo>
                <a:lnTo>
                  <a:pt x="42920" y="35720"/>
                </a:lnTo>
                <a:lnTo>
                  <a:pt x="42920" y="35820"/>
                </a:lnTo>
                <a:lnTo>
                  <a:pt x="42930" y="35880"/>
                </a:lnTo>
                <a:lnTo>
                  <a:pt x="43010" y="35890"/>
                </a:lnTo>
                <a:lnTo>
                  <a:pt x="43090" y="35840"/>
                </a:lnTo>
                <a:lnTo>
                  <a:pt x="43170" y="35780"/>
                </a:lnTo>
                <a:lnTo>
                  <a:pt x="43230" y="35720"/>
                </a:lnTo>
                <a:lnTo>
                  <a:pt x="43310" y="35660"/>
                </a:lnTo>
                <a:lnTo>
                  <a:pt x="43400" y="35600"/>
                </a:lnTo>
                <a:lnTo>
                  <a:pt x="43480" y="35530"/>
                </a:lnTo>
                <a:lnTo>
                  <a:pt x="43570" y="35470"/>
                </a:lnTo>
                <a:lnTo>
                  <a:pt x="43630" y="35470"/>
                </a:lnTo>
                <a:lnTo>
                  <a:pt x="43720" y="35520"/>
                </a:lnTo>
                <a:lnTo>
                  <a:pt x="43820" y="35580"/>
                </a:lnTo>
                <a:lnTo>
                  <a:pt x="43880" y="35620"/>
                </a:lnTo>
                <a:lnTo>
                  <a:pt x="43900" y="35650"/>
                </a:lnTo>
                <a:lnTo>
                  <a:pt x="43920" y="35690"/>
                </a:lnTo>
                <a:lnTo>
                  <a:pt x="43930" y="35730"/>
                </a:lnTo>
                <a:lnTo>
                  <a:pt x="43940" y="35770"/>
                </a:lnTo>
                <a:lnTo>
                  <a:pt x="43960" y="35880"/>
                </a:lnTo>
                <a:lnTo>
                  <a:pt x="43990" y="35980"/>
                </a:lnTo>
                <a:lnTo>
                  <a:pt x="44030" y="36070"/>
                </a:lnTo>
                <a:lnTo>
                  <a:pt x="44110" y="36140"/>
                </a:lnTo>
                <a:lnTo>
                  <a:pt x="44180" y="36190"/>
                </a:lnTo>
                <a:lnTo>
                  <a:pt x="44260" y="36240"/>
                </a:lnTo>
                <a:lnTo>
                  <a:pt x="44350" y="36280"/>
                </a:lnTo>
                <a:lnTo>
                  <a:pt x="44420" y="36270"/>
                </a:lnTo>
                <a:lnTo>
                  <a:pt x="44530" y="36230"/>
                </a:lnTo>
                <a:lnTo>
                  <a:pt x="44630" y="36180"/>
                </a:lnTo>
                <a:lnTo>
                  <a:pt x="44730" y="36140"/>
                </a:lnTo>
                <a:lnTo>
                  <a:pt x="44830" y="36090"/>
                </a:lnTo>
                <a:lnTo>
                  <a:pt x="44850" y="36210"/>
                </a:lnTo>
                <a:lnTo>
                  <a:pt x="44870" y="36340"/>
                </a:lnTo>
                <a:lnTo>
                  <a:pt x="44880" y="36460"/>
                </a:lnTo>
                <a:lnTo>
                  <a:pt x="44900" y="36580"/>
                </a:lnTo>
                <a:lnTo>
                  <a:pt x="44890" y="36620"/>
                </a:lnTo>
                <a:lnTo>
                  <a:pt x="44880" y="36660"/>
                </a:lnTo>
                <a:lnTo>
                  <a:pt x="44860" y="36700"/>
                </a:lnTo>
                <a:lnTo>
                  <a:pt x="44850" y="36750"/>
                </a:lnTo>
                <a:lnTo>
                  <a:pt x="44810" y="36850"/>
                </a:lnTo>
                <a:lnTo>
                  <a:pt x="44770" y="36950"/>
                </a:lnTo>
                <a:lnTo>
                  <a:pt x="44740" y="37050"/>
                </a:lnTo>
                <a:lnTo>
                  <a:pt x="44700" y="37160"/>
                </a:lnTo>
                <a:lnTo>
                  <a:pt x="44660" y="37240"/>
                </a:lnTo>
                <a:lnTo>
                  <a:pt x="44650" y="37300"/>
                </a:lnTo>
                <a:lnTo>
                  <a:pt x="44670" y="37350"/>
                </a:lnTo>
                <a:lnTo>
                  <a:pt x="44730" y="37410"/>
                </a:lnTo>
                <a:lnTo>
                  <a:pt x="44840" y="37510"/>
                </a:lnTo>
                <a:lnTo>
                  <a:pt x="44950" y="37610"/>
                </a:lnTo>
                <a:lnTo>
                  <a:pt x="45060" y="37720"/>
                </a:lnTo>
                <a:lnTo>
                  <a:pt x="45170" y="37820"/>
                </a:lnTo>
                <a:lnTo>
                  <a:pt x="45260" y="37920"/>
                </a:lnTo>
                <a:lnTo>
                  <a:pt x="45350" y="38020"/>
                </a:lnTo>
                <a:lnTo>
                  <a:pt x="45430" y="38130"/>
                </a:lnTo>
                <a:lnTo>
                  <a:pt x="45510" y="38230"/>
                </a:lnTo>
                <a:lnTo>
                  <a:pt x="45500" y="38280"/>
                </a:lnTo>
                <a:lnTo>
                  <a:pt x="45470" y="38360"/>
                </a:lnTo>
                <a:lnTo>
                  <a:pt x="45430" y="38450"/>
                </a:lnTo>
                <a:lnTo>
                  <a:pt x="45410" y="38510"/>
                </a:lnTo>
                <a:lnTo>
                  <a:pt x="45390" y="38560"/>
                </a:lnTo>
                <a:lnTo>
                  <a:pt x="45380" y="38610"/>
                </a:lnTo>
                <a:lnTo>
                  <a:pt x="45370" y="38660"/>
                </a:lnTo>
                <a:lnTo>
                  <a:pt x="45360" y="38710"/>
                </a:lnTo>
                <a:lnTo>
                  <a:pt x="45340" y="38810"/>
                </a:lnTo>
                <a:lnTo>
                  <a:pt x="45300" y="38900"/>
                </a:lnTo>
                <a:lnTo>
                  <a:pt x="45250" y="38970"/>
                </a:lnTo>
                <a:lnTo>
                  <a:pt x="45190" y="39050"/>
                </a:lnTo>
                <a:lnTo>
                  <a:pt x="45380" y="39170"/>
                </a:lnTo>
                <a:lnTo>
                  <a:pt x="45570" y="39280"/>
                </a:lnTo>
                <a:lnTo>
                  <a:pt x="45760" y="39390"/>
                </a:lnTo>
                <a:lnTo>
                  <a:pt x="45930" y="39490"/>
                </a:lnTo>
                <a:lnTo>
                  <a:pt x="45950" y="39500"/>
                </a:lnTo>
                <a:lnTo>
                  <a:pt x="45920" y="39530"/>
                </a:lnTo>
                <a:lnTo>
                  <a:pt x="45900" y="39580"/>
                </a:lnTo>
                <a:lnTo>
                  <a:pt x="45900" y="39710"/>
                </a:lnTo>
                <a:lnTo>
                  <a:pt x="45880" y="39770"/>
                </a:lnTo>
                <a:lnTo>
                  <a:pt x="45840" y="39820"/>
                </a:lnTo>
                <a:lnTo>
                  <a:pt x="45680" y="39970"/>
                </a:lnTo>
                <a:lnTo>
                  <a:pt x="45620" y="40010"/>
                </a:lnTo>
                <a:lnTo>
                  <a:pt x="45560" y="40020"/>
                </a:lnTo>
                <a:lnTo>
                  <a:pt x="45330" y="40020"/>
                </a:lnTo>
                <a:lnTo>
                  <a:pt x="45230" y="40040"/>
                </a:lnTo>
                <a:lnTo>
                  <a:pt x="45210" y="40040"/>
                </a:lnTo>
                <a:lnTo>
                  <a:pt x="45180" y="40090"/>
                </a:lnTo>
                <a:lnTo>
                  <a:pt x="45150" y="40130"/>
                </a:lnTo>
                <a:lnTo>
                  <a:pt x="45160" y="40190"/>
                </a:lnTo>
                <a:lnTo>
                  <a:pt x="45180" y="40260"/>
                </a:lnTo>
                <a:lnTo>
                  <a:pt x="45190" y="40310"/>
                </a:lnTo>
                <a:lnTo>
                  <a:pt x="45200" y="40370"/>
                </a:lnTo>
                <a:lnTo>
                  <a:pt x="45200" y="40430"/>
                </a:lnTo>
                <a:lnTo>
                  <a:pt x="45210" y="40490"/>
                </a:lnTo>
                <a:lnTo>
                  <a:pt x="45210" y="40500"/>
                </a:lnTo>
                <a:lnTo>
                  <a:pt x="45210" y="40520"/>
                </a:lnTo>
                <a:lnTo>
                  <a:pt x="45210" y="40530"/>
                </a:lnTo>
                <a:lnTo>
                  <a:pt x="45210" y="40540"/>
                </a:lnTo>
                <a:lnTo>
                  <a:pt x="45200" y="40610"/>
                </a:lnTo>
                <a:lnTo>
                  <a:pt x="45200" y="40670"/>
                </a:lnTo>
                <a:lnTo>
                  <a:pt x="45180" y="40740"/>
                </a:lnTo>
                <a:lnTo>
                  <a:pt x="45150" y="40790"/>
                </a:lnTo>
                <a:lnTo>
                  <a:pt x="45140" y="40820"/>
                </a:lnTo>
                <a:lnTo>
                  <a:pt x="45120" y="40850"/>
                </a:lnTo>
                <a:lnTo>
                  <a:pt x="45110" y="40880"/>
                </a:lnTo>
                <a:lnTo>
                  <a:pt x="45090" y="40910"/>
                </a:lnTo>
                <a:lnTo>
                  <a:pt x="45050" y="40990"/>
                </a:lnTo>
                <a:lnTo>
                  <a:pt x="45020" y="41080"/>
                </a:lnTo>
                <a:lnTo>
                  <a:pt x="44990" y="41160"/>
                </a:lnTo>
                <a:lnTo>
                  <a:pt x="44980" y="41270"/>
                </a:lnTo>
                <a:lnTo>
                  <a:pt x="44980" y="41320"/>
                </a:lnTo>
                <a:lnTo>
                  <a:pt x="44980" y="41370"/>
                </a:lnTo>
                <a:lnTo>
                  <a:pt x="44980" y="41410"/>
                </a:lnTo>
                <a:lnTo>
                  <a:pt x="44990" y="41460"/>
                </a:lnTo>
                <a:lnTo>
                  <a:pt x="44990" y="41490"/>
                </a:lnTo>
                <a:lnTo>
                  <a:pt x="44980" y="41510"/>
                </a:lnTo>
                <a:lnTo>
                  <a:pt x="44980" y="41530"/>
                </a:lnTo>
                <a:lnTo>
                  <a:pt x="44970" y="41550"/>
                </a:lnTo>
                <a:lnTo>
                  <a:pt x="44910" y="41510"/>
                </a:lnTo>
                <a:lnTo>
                  <a:pt x="44840" y="41480"/>
                </a:lnTo>
                <a:lnTo>
                  <a:pt x="44780" y="41440"/>
                </a:lnTo>
                <a:lnTo>
                  <a:pt x="44740" y="41390"/>
                </a:lnTo>
                <a:lnTo>
                  <a:pt x="44710" y="41330"/>
                </a:lnTo>
                <a:lnTo>
                  <a:pt x="44650" y="41280"/>
                </a:lnTo>
                <a:lnTo>
                  <a:pt x="44590" y="41250"/>
                </a:lnTo>
                <a:lnTo>
                  <a:pt x="44520" y="41210"/>
                </a:lnTo>
                <a:lnTo>
                  <a:pt x="44470" y="41170"/>
                </a:lnTo>
                <a:lnTo>
                  <a:pt x="44420" y="41130"/>
                </a:lnTo>
                <a:lnTo>
                  <a:pt x="44380" y="41080"/>
                </a:lnTo>
                <a:lnTo>
                  <a:pt x="44350" y="41020"/>
                </a:lnTo>
                <a:lnTo>
                  <a:pt x="44290" y="40940"/>
                </a:lnTo>
                <a:lnTo>
                  <a:pt x="44230" y="40900"/>
                </a:lnTo>
                <a:lnTo>
                  <a:pt x="44160" y="40900"/>
                </a:lnTo>
                <a:lnTo>
                  <a:pt x="44080" y="40900"/>
                </a:lnTo>
                <a:lnTo>
                  <a:pt x="44010" y="40890"/>
                </a:lnTo>
                <a:lnTo>
                  <a:pt x="43960" y="40860"/>
                </a:lnTo>
                <a:lnTo>
                  <a:pt x="43910" y="40810"/>
                </a:lnTo>
                <a:lnTo>
                  <a:pt x="43870" y="40760"/>
                </a:lnTo>
                <a:lnTo>
                  <a:pt x="43840" y="40740"/>
                </a:lnTo>
                <a:lnTo>
                  <a:pt x="43820" y="40720"/>
                </a:lnTo>
                <a:lnTo>
                  <a:pt x="43790" y="40700"/>
                </a:lnTo>
                <a:lnTo>
                  <a:pt x="43770" y="40680"/>
                </a:lnTo>
                <a:lnTo>
                  <a:pt x="43730" y="40640"/>
                </a:lnTo>
                <a:lnTo>
                  <a:pt x="43700" y="40620"/>
                </a:lnTo>
                <a:lnTo>
                  <a:pt x="43670" y="40610"/>
                </a:lnTo>
                <a:lnTo>
                  <a:pt x="43620" y="40590"/>
                </a:lnTo>
                <a:lnTo>
                  <a:pt x="43590" y="40590"/>
                </a:lnTo>
                <a:lnTo>
                  <a:pt x="43560" y="40590"/>
                </a:lnTo>
                <a:lnTo>
                  <a:pt x="43530" y="40590"/>
                </a:lnTo>
                <a:lnTo>
                  <a:pt x="43500" y="40600"/>
                </a:lnTo>
                <a:lnTo>
                  <a:pt x="43380" y="40680"/>
                </a:lnTo>
                <a:lnTo>
                  <a:pt x="43260" y="40780"/>
                </a:lnTo>
                <a:lnTo>
                  <a:pt x="43140" y="40860"/>
                </a:lnTo>
                <a:lnTo>
                  <a:pt x="43000" y="40890"/>
                </a:lnTo>
                <a:lnTo>
                  <a:pt x="42970" y="40880"/>
                </a:lnTo>
                <a:lnTo>
                  <a:pt x="42940" y="40880"/>
                </a:lnTo>
                <a:lnTo>
                  <a:pt x="42910" y="40880"/>
                </a:lnTo>
                <a:lnTo>
                  <a:pt x="42890" y="40880"/>
                </a:lnTo>
                <a:lnTo>
                  <a:pt x="42870" y="40890"/>
                </a:lnTo>
                <a:lnTo>
                  <a:pt x="42860" y="40900"/>
                </a:lnTo>
                <a:lnTo>
                  <a:pt x="42840" y="40910"/>
                </a:lnTo>
                <a:lnTo>
                  <a:pt x="42830" y="40910"/>
                </a:lnTo>
                <a:lnTo>
                  <a:pt x="42820" y="40890"/>
                </a:lnTo>
                <a:lnTo>
                  <a:pt x="42810" y="40860"/>
                </a:lnTo>
                <a:lnTo>
                  <a:pt x="42800" y="40840"/>
                </a:lnTo>
                <a:lnTo>
                  <a:pt x="42760" y="40850"/>
                </a:lnTo>
                <a:lnTo>
                  <a:pt x="42650" y="40900"/>
                </a:lnTo>
                <a:lnTo>
                  <a:pt x="42560" y="40990"/>
                </a:lnTo>
                <a:lnTo>
                  <a:pt x="42480" y="41090"/>
                </a:lnTo>
                <a:lnTo>
                  <a:pt x="42420" y="41200"/>
                </a:lnTo>
                <a:lnTo>
                  <a:pt x="42360" y="41290"/>
                </a:lnTo>
                <a:lnTo>
                  <a:pt x="42280" y="41380"/>
                </a:lnTo>
                <a:lnTo>
                  <a:pt x="42210" y="41480"/>
                </a:lnTo>
                <a:lnTo>
                  <a:pt x="42160" y="41580"/>
                </a:lnTo>
                <a:lnTo>
                  <a:pt x="42130" y="41600"/>
                </a:lnTo>
                <a:lnTo>
                  <a:pt x="42090" y="41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