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México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Méxi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5490" y="47150"/>
                </a:moveTo>
                <a:lnTo>
                  <a:pt x="55510" y="47140"/>
                </a:lnTo>
                <a:lnTo>
                  <a:pt x="55510" y="47110"/>
                </a:lnTo>
                <a:lnTo>
                  <a:pt x="55520" y="47090"/>
                </a:lnTo>
                <a:lnTo>
                  <a:pt x="55530" y="47070"/>
                </a:lnTo>
                <a:lnTo>
                  <a:pt x="55550" y="47070"/>
                </a:lnTo>
                <a:lnTo>
                  <a:pt x="55570" y="47070"/>
                </a:lnTo>
                <a:lnTo>
                  <a:pt x="55580" y="47070"/>
                </a:lnTo>
                <a:lnTo>
                  <a:pt x="55600" y="47040"/>
                </a:lnTo>
                <a:lnTo>
                  <a:pt x="55620" y="47010"/>
                </a:lnTo>
                <a:lnTo>
                  <a:pt x="55650" y="46980"/>
                </a:lnTo>
                <a:lnTo>
                  <a:pt x="55690" y="46950"/>
                </a:lnTo>
                <a:lnTo>
                  <a:pt x="55730" y="46940"/>
                </a:lnTo>
                <a:lnTo>
                  <a:pt x="55760" y="46920"/>
                </a:lnTo>
                <a:lnTo>
                  <a:pt x="55770" y="46880"/>
                </a:lnTo>
                <a:lnTo>
                  <a:pt x="55770" y="46830"/>
                </a:lnTo>
                <a:lnTo>
                  <a:pt x="55780" y="46790"/>
                </a:lnTo>
                <a:lnTo>
                  <a:pt x="55790" y="46750"/>
                </a:lnTo>
                <a:lnTo>
                  <a:pt x="55820" y="46710"/>
                </a:lnTo>
                <a:lnTo>
                  <a:pt x="55860" y="46680"/>
                </a:lnTo>
                <a:lnTo>
                  <a:pt x="55900" y="46650"/>
                </a:lnTo>
                <a:lnTo>
                  <a:pt x="55930" y="46620"/>
                </a:lnTo>
                <a:lnTo>
                  <a:pt x="55960" y="46580"/>
                </a:lnTo>
                <a:lnTo>
                  <a:pt x="55980" y="46550"/>
                </a:lnTo>
                <a:lnTo>
                  <a:pt x="56010" y="46510"/>
                </a:lnTo>
                <a:lnTo>
                  <a:pt x="56040" y="46470"/>
                </a:lnTo>
                <a:lnTo>
                  <a:pt x="56070" y="46430"/>
                </a:lnTo>
                <a:lnTo>
                  <a:pt x="56110" y="46390"/>
                </a:lnTo>
                <a:lnTo>
                  <a:pt x="56140" y="46350"/>
                </a:lnTo>
                <a:lnTo>
                  <a:pt x="56160" y="46320"/>
                </a:lnTo>
                <a:lnTo>
                  <a:pt x="56180" y="46290"/>
                </a:lnTo>
                <a:lnTo>
                  <a:pt x="56200" y="46260"/>
                </a:lnTo>
                <a:lnTo>
                  <a:pt x="56230" y="46220"/>
                </a:lnTo>
                <a:lnTo>
                  <a:pt x="56260" y="46180"/>
                </a:lnTo>
                <a:lnTo>
                  <a:pt x="56300" y="46130"/>
                </a:lnTo>
                <a:lnTo>
                  <a:pt x="56330" y="46080"/>
                </a:lnTo>
                <a:lnTo>
                  <a:pt x="56370" y="46030"/>
                </a:lnTo>
                <a:lnTo>
                  <a:pt x="56400" y="46000"/>
                </a:lnTo>
                <a:lnTo>
                  <a:pt x="56420" y="45980"/>
                </a:lnTo>
                <a:lnTo>
                  <a:pt x="56430" y="45950"/>
                </a:lnTo>
                <a:lnTo>
                  <a:pt x="56410" y="45910"/>
                </a:lnTo>
                <a:lnTo>
                  <a:pt x="56400" y="45900"/>
                </a:lnTo>
                <a:lnTo>
                  <a:pt x="56400" y="45890"/>
                </a:lnTo>
                <a:lnTo>
                  <a:pt x="56380" y="45860"/>
                </a:lnTo>
                <a:lnTo>
                  <a:pt x="56360" y="45840"/>
                </a:lnTo>
                <a:lnTo>
                  <a:pt x="56350" y="45810"/>
                </a:lnTo>
                <a:lnTo>
                  <a:pt x="56330" y="45780"/>
                </a:lnTo>
                <a:lnTo>
                  <a:pt x="56350" y="45770"/>
                </a:lnTo>
                <a:lnTo>
                  <a:pt x="56370" y="45760"/>
                </a:lnTo>
                <a:lnTo>
                  <a:pt x="56390" y="45740"/>
                </a:lnTo>
                <a:lnTo>
                  <a:pt x="56410" y="45730"/>
                </a:lnTo>
                <a:lnTo>
                  <a:pt x="56480" y="45690"/>
                </a:lnTo>
                <a:lnTo>
                  <a:pt x="56550" y="45640"/>
                </a:lnTo>
                <a:lnTo>
                  <a:pt x="56630" y="45600"/>
                </a:lnTo>
                <a:lnTo>
                  <a:pt x="56700" y="45550"/>
                </a:lnTo>
                <a:lnTo>
                  <a:pt x="56750" y="45530"/>
                </a:lnTo>
                <a:lnTo>
                  <a:pt x="56820" y="45490"/>
                </a:lnTo>
                <a:lnTo>
                  <a:pt x="56860" y="45440"/>
                </a:lnTo>
                <a:lnTo>
                  <a:pt x="56810" y="45390"/>
                </a:lnTo>
                <a:lnTo>
                  <a:pt x="56770" y="45350"/>
                </a:lnTo>
                <a:lnTo>
                  <a:pt x="56750" y="45300"/>
                </a:lnTo>
                <a:lnTo>
                  <a:pt x="56730" y="45240"/>
                </a:lnTo>
                <a:lnTo>
                  <a:pt x="56710" y="45190"/>
                </a:lnTo>
                <a:lnTo>
                  <a:pt x="56710" y="45180"/>
                </a:lnTo>
                <a:lnTo>
                  <a:pt x="56700" y="45170"/>
                </a:lnTo>
                <a:lnTo>
                  <a:pt x="56700" y="45160"/>
                </a:lnTo>
                <a:lnTo>
                  <a:pt x="56700" y="45150"/>
                </a:lnTo>
                <a:lnTo>
                  <a:pt x="56690" y="45120"/>
                </a:lnTo>
                <a:lnTo>
                  <a:pt x="56680" y="45100"/>
                </a:lnTo>
                <a:lnTo>
                  <a:pt x="56670" y="45070"/>
                </a:lnTo>
                <a:lnTo>
                  <a:pt x="56660" y="45040"/>
                </a:lnTo>
                <a:lnTo>
                  <a:pt x="56680" y="44990"/>
                </a:lnTo>
                <a:lnTo>
                  <a:pt x="56690" y="44940"/>
                </a:lnTo>
                <a:lnTo>
                  <a:pt x="56700" y="44890"/>
                </a:lnTo>
                <a:lnTo>
                  <a:pt x="56720" y="44830"/>
                </a:lnTo>
                <a:lnTo>
                  <a:pt x="56730" y="44810"/>
                </a:lnTo>
                <a:lnTo>
                  <a:pt x="56740" y="44790"/>
                </a:lnTo>
                <a:lnTo>
                  <a:pt x="56740" y="44760"/>
                </a:lnTo>
                <a:lnTo>
                  <a:pt x="56750" y="44740"/>
                </a:lnTo>
                <a:lnTo>
                  <a:pt x="56760" y="44700"/>
                </a:lnTo>
                <a:lnTo>
                  <a:pt x="56780" y="44670"/>
                </a:lnTo>
                <a:lnTo>
                  <a:pt x="56790" y="44630"/>
                </a:lnTo>
                <a:lnTo>
                  <a:pt x="56800" y="44600"/>
                </a:lnTo>
                <a:lnTo>
                  <a:pt x="56800" y="44570"/>
                </a:lnTo>
                <a:lnTo>
                  <a:pt x="56790" y="44530"/>
                </a:lnTo>
                <a:lnTo>
                  <a:pt x="56780" y="44500"/>
                </a:lnTo>
                <a:lnTo>
                  <a:pt x="56780" y="44460"/>
                </a:lnTo>
                <a:lnTo>
                  <a:pt x="56800" y="44410"/>
                </a:lnTo>
                <a:lnTo>
                  <a:pt x="56810" y="44360"/>
                </a:lnTo>
                <a:lnTo>
                  <a:pt x="56830" y="44310"/>
                </a:lnTo>
                <a:lnTo>
                  <a:pt x="56840" y="44260"/>
                </a:lnTo>
                <a:lnTo>
                  <a:pt x="56850" y="44210"/>
                </a:lnTo>
                <a:lnTo>
                  <a:pt x="56870" y="44160"/>
                </a:lnTo>
                <a:lnTo>
                  <a:pt x="56880" y="44110"/>
                </a:lnTo>
                <a:lnTo>
                  <a:pt x="56900" y="44060"/>
                </a:lnTo>
                <a:lnTo>
                  <a:pt x="56900" y="44020"/>
                </a:lnTo>
                <a:lnTo>
                  <a:pt x="56910" y="43980"/>
                </a:lnTo>
                <a:lnTo>
                  <a:pt x="56920" y="43940"/>
                </a:lnTo>
                <a:lnTo>
                  <a:pt x="56920" y="43910"/>
                </a:lnTo>
                <a:lnTo>
                  <a:pt x="56950" y="43860"/>
                </a:lnTo>
                <a:lnTo>
                  <a:pt x="56980" y="43810"/>
                </a:lnTo>
                <a:lnTo>
                  <a:pt x="57000" y="43760"/>
                </a:lnTo>
                <a:lnTo>
                  <a:pt x="57030" y="43720"/>
                </a:lnTo>
                <a:lnTo>
                  <a:pt x="57040" y="43710"/>
                </a:lnTo>
                <a:lnTo>
                  <a:pt x="57040" y="43700"/>
                </a:lnTo>
                <a:lnTo>
                  <a:pt x="57050" y="43690"/>
                </a:lnTo>
                <a:lnTo>
                  <a:pt x="57060" y="43690"/>
                </a:lnTo>
                <a:lnTo>
                  <a:pt x="57110" y="43630"/>
                </a:lnTo>
                <a:lnTo>
                  <a:pt x="57150" y="43560"/>
                </a:lnTo>
                <a:lnTo>
                  <a:pt x="57190" y="43490"/>
                </a:lnTo>
                <a:lnTo>
                  <a:pt x="57240" y="43420"/>
                </a:lnTo>
                <a:lnTo>
                  <a:pt x="57270" y="43380"/>
                </a:lnTo>
                <a:lnTo>
                  <a:pt x="57300" y="43340"/>
                </a:lnTo>
                <a:lnTo>
                  <a:pt x="57330" y="43300"/>
                </a:lnTo>
                <a:lnTo>
                  <a:pt x="57360" y="43260"/>
                </a:lnTo>
                <a:lnTo>
                  <a:pt x="57420" y="43190"/>
                </a:lnTo>
                <a:lnTo>
                  <a:pt x="57460" y="43160"/>
                </a:lnTo>
                <a:lnTo>
                  <a:pt x="57520" y="43140"/>
                </a:lnTo>
                <a:lnTo>
                  <a:pt x="57600" y="43130"/>
                </a:lnTo>
                <a:lnTo>
                  <a:pt x="57560" y="43080"/>
                </a:lnTo>
                <a:lnTo>
                  <a:pt x="57530" y="43040"/>
                </a:lnTo>
                <a:lnTo>
                  <a:pt x="57490" y="42990"/>
                </a:lnTo>
                <a:lnTo>
                  <a:pt x="57460" y="42940"/>
                </a:lnTo>
                <a:lnTo>
                  <a:pt x="57520" y="42900"/>
                </a:lnTo>
                <a:lnTo>
                  <a:pt x="57590" y="42860"/>
                </a:lnTo>
                <a:lnTo>
                  <a:pt x="57660" y="42810"/>
                </a:lnTo>
                <a:lnTo>
                  <a:pt x="57720" y="42770"/>
                </a:lnTo>
                <a:lnTo>
                  <a:pt x="57770" y="42790"/>
                </a:lnTo>
                <a:lnTo>
                  <a:pt x="57820" y="42820"/>
                </a:lnTo>
                <a:lnTo>
                  <a:pt x="57870" y="42850"/>
                </a:lnTo>
                <a:lnTo>
                  <a:pt x="57900" y="42890"/>
                </a:lnTo>
                <a:lnTo>
                  <a:pt x="57910" y="42910"/>
                </a:lnTo>
                <a:lnTo>
                  <a:pt x="57920" y="42940"/>
                </a:lnTo>
                <a:lnTo>
                  <a:pt x="57930" y="42960"/>
                </a:lnTo>
                <a:lnTo>
                  <a:pt x="57940" y="42990"/>
                </a:lnTo>
                <a:lnTo>
                  <a:pt x="58010" y="43070"/>
                </a:lnTo>
                <a:lnTo>
                  <a:pt x="58090" y="43150"/>
                </a:lnTo>
                <a:lnTo>
                  <a:pt x="58180" y="43230"/>
                </a:lnTo>
                <a:lnTo>
                  <a:pt x="58260" y="43300"/>
                </a:lnTo>
                <a:lnTo>
                  <a:pt x="58310" y="43320"/>
                </a:lnTo>
                <a:lnTo>
                  <a:pt x="58320" y="43300"/>
                </a:lnTo>
                <a:lnTo>
                  <a:pt x="58330" y="43260"/>
                </a:lnTo>
                <a:lnTo>
                  <a:pt x="58350" y="43230"/>
                </a:lnTo>
                <a:lnTo>
                  <a:pt x="58400" y="43210"/>
                </a:lnTo>
                <a:lnTo>
                  <a:pt x="58470" y="43210"/>
                </a:lnTo>
                <a:lnTo>
                  <a:pt x="58530" y="43210"/>
                </a:lnTo>
                <a:lnTo>
                  <a:pt x="58570" y="43230"/>
                </a:lnTo>
                <a:lnTo>
                  <a:pt x="58590" y="43270"/>
                </a:lnTo>
                <a:lnTo>
                  <a:pt x="58600" y="43300"/>
                </a:lnTo>
                <a:lnTo>
                  <a:pt x="58620" y="43330"/>
                </a:lnTo>
                <a:lnTo>
                  <a:pt x="58640" y="43360"/>
                </a:lnTo>
                <a:lnTo>
                  <a:pt x="58670" y="43400"/>
                </a:lnTo>
                <a:lnTo>
                  <a:pt x="58690" y="43440"/>
                </a:lnTo>
                <a:lnTo>
                  <a:pt x="58720" y="43480"/>
                </a:lnTo>
                <a:lnTo>
                  <a:pt x="58740" y="43510"/>
                </a:lnTo>
                <a:lnTo>
                  <a:pt x="58740" y="43520"/>
                </a:lnTo>
                <a:lnTo>
                  <a:pt x="58750" y="43520"/>
                </a:lnTo>
                <a:lnTo>
                  <a:pt x="58750" y="43530"/>
                </a:lnTo>
                <a:lnTo>
                  <a:pt x="58740" y="43600"/>
                </a:lnTo>
                <a:lnTo>
                  <a:pt x="58720" y="43660"/>
                </a:lnTo>
                <a:lnTo>
                  <a:pt x="58690" y="43710"/>
                </a:lnTo>
                <a:lnTo>
                  <a:pt x="58680" y="43770"/>
                </a:lnTo>
                <a:lnTo>
                  <a:pt x="58660" y="43860"/>
                </a:lnTo>
                <a:lnTo>
                  <a:pt x="58680" y="43910"/>
                </a:lnTo>
                <a:lnTo>
                  <a:pt x="58720" y="43950"/>
                </a:lnTo>
                <a:lnTo>
                  <a:pt x="58800" y="43970"/>
                </a:lnTo>
                <a:lnTo>
                  <a:pt x="58860" y="43990"/>
                </a:lnTo>
                <a:lnTo>
                  <a:pt x="58910" y="44030"/>
                </a:lnTo>
                <a:lnTo>
                  <a:pt x="58930" y="44090"/>
                </a:lnTo>
                <a:lnTo>
                  <a:pt x="58920" y="44170"/>
                </a:lnTo>
                <a:lnTo>
                  <a:pt x="58930" y="44190"/>
                </a:lnTo>
                <a:lnTo>
                  <a:pt x="58940" y="44210"/>
                </a:lnTo>
                <a:lnTo>
                  <a:pt x="58960" y="44230"/>
                </a:lnTo>
                <a:lnTo>
                  <a:pt x="58980" y="44240"/>
                </a:lnTo>
                <a:lnTo>
                  <a:pt x="59000" y="44260"/>
                </a:lnTo>
                <a:lnTo>
                  <a:pt x="59010" y="44290"/>
                </a:lnTo>
                <a:lnTo>
                  <a:pt x="59010" y="44330"/>
                </a:lnTo>
                <a:lnTo>
                  <a:pt x="59010" y="44360"/>
                </a:lnTo>
                <a:lnTo>
                  <a:pt x="59040" y="44460"/>
                </a:lnTo>
                <a:lnTo>
                  <a:pt x="59090" y="44410"/>
                </a:lnTo>
                <a:lnTo>
                  <a:pt x="59150" y="44310"/>
                </a:lnTo>
                <a:lnTo>
                  <a:pt x="59220" y="44250"/>
                </a:lnTo>
                <a:lnTo>
                  <a:pt x="59320" y="44260"/>
                </a:lnTo>
                <a:lnTo>
                  <a:pt x="59350" y="44180"/>
                </a:lnTo>
                <a:lnTo>
                  <a:pt x="59370" y="44080"/>
                </a:lnTo>
                <a:lnTo>
                  <a:pt x="59420" y="44040"/>
                </a:lnTo>
                <a:lnTo>
                  <a:pt x="59450" y="44040"/>
                </a:lnTo>
                <a:lnTo>
                  <a:pt x="59480" y="44040"/>
                </a:lnTo>
                <a:lnTo>
                  <a:pt x="59510" y="44030"/>
                </a:lnTo>
                <a:lnTo>
                  <a:pt x="59530" y="44010"/>
                </a:lnTo>
                <a:lnTo>
                  <a:pt x="59540" y="43950"/>
                </a:lnTo>
                <a:lnTo>
                  <a:pt x="59540" y="43890"/>
                </a:lnTo>
                <a:lnTo>
                  <a:pt x="59540" y="43830"/>
                </a:lnTo>
                <a:lnTo>
                  <a:pt x="59570" y="43780"/>
                </a:lnTo>
                <a:lnTo>
                  <a:pt x="59610" y="43750"/>
                </a:lnTo>
                <a:lnTo>
                  <a:pt x="59660" y="43740"/>
                </a:lnTo>
                <a:lnTo>
                  <a:pt x="59700" y="43740"/>
                </a:lnTo>
                <a:lnTo>
                  <a:pt x="59750" y="43740"/>
                </a:lnTo>
                <a:lnTo>
                  <a:pt x="59820" y="43710"/>
                </a:lnTo>
                <a:lnTo>
                  <a:pt x="59880" y="43680"/>
                </a:lnTo>
                <a:lnTo>
                  <a:pt x="59940" y="43640"/>
                </a:lnTo>
                <a:lnTo>
                  <a:pt x="60000" y="43610"/>
                </a:lnTo>
                <a:lnTo>
                  <a:pt x="60050" y="43590"/>
                </a:lnTo>
                <a:lnTo>
                  <a:pt x="60100" y="43590"/>
                </a:lnTo>
                <a:lnTo>
                  <a:pt x="60140" y="43590"/>
                </a:lnTo>
                <a:lnTo>
                  <a:pt x="60190" y="43610"/>
                </a:lnTo>
                <a:lnTo>
                  <a:pt x="60210" y="43620"/>
                </a:lnTo>
                <a:lnTo>
                  <a:pt x="60220" y="43630"/>
                </a:lnTo>
                <a:lnTo>
                  <a:pt x="60230" y="43630"/>
                </a:lnTo>
                <a:lnTo>
                  <a:pt x="60250" y="43650"/>
                </a:lnTo>
                <a:lnTo>
                  <a:pt x="60270" y="43680"/>
                </a:lnTo>
                <a:lnTo>
                  <a:pt x="60300" y="43710"/>
                </a:lnTo>
                <a:lnTo>
                  <a:pt x="60310" y="43750"/>
                </a:lnTo>
                <a:lnTo>
                  <a:pt x="60320" y="43790"/>
                </a:lnTo>
                <a:lnTo>
                  <a:pt x="60320" y="43820"/>
                </a:lnTo>
                <a:lnTo>
                  <a:pt x="60320" y="43850"/>
                </a:lnTo>
                <a:lnTo>
                  <a:pt x="60310" y="43890"/>
                </a:lnTo>
                <a:lnTo>
                  <a:pt x="60300" y="43920"/>
                </a:lnTo>
                <a:lnTo>
                  <a:pt x="60310" y="43920"/>
                </a:lnTo>
                <a:lnTo>
                  <a:pt x="60320" y="43920"/>
                </a:lnTo>
                <a:lnTo>
                  <a:pt x="60340" y="43930"/>
                </a:lnTo>
                <a:lnTo>
                  <a:pt x="60350" y="43930"/>
                </a:lnTo>
                <a:lnTo>
                  <a:pt x="60320" y="43980"/>
                </a:lnTo>
                <a:lnTo>
                  <a:pt x="60300" y="44040"/>
                </a:lnTo>
                <a:lnTo>
                  <a:pt x="60280" y="44090"/>
                </a:lnTo>
                <a:lnTo>
                  <a:pt x="60260" y="44150"/>
                </a:lnTo>
                <a:lnTo>
                  <a:pt x="60260" y="44180"/>
                </a:lnTo>
                <a:lnTo>
                  <a:pt x="60250" y="44210"/>
                </a:lnTo>
                <a:lnTo>
                  <a:pt x="60250" y="44230"/>
                </a:lnTo>
                <a:lnTo>
                  <a:pt x="60240" y="44260"/>
                </a:lnTo>
                <a:lnTo>
                  <a:pt x="60250" y="44270"/>
                </a:lnTo>
                <a:lnTo>
                  <a:pt x="60250" y="44280"/>
                </a:lnTo>
                <a:lnTo>
                  <a:pt x="60260" y="44290"/>
                </a:lnTo>
                <a:lnTo>
                  <a:pt x="60260" y="44300"/>
                </a:lnTo>
                <a:lnTo>
                  <a:pt x="60390" y="44310"/>
                </a:lnTo>
                <a:lnTo>
                  <a:pt x="60510" y="44190"/>
                </a:lnTo>
                <a:lnTo>
                  <a:pt x="60620" y="44060"/>
                </a:lnTo>
                <a:lnTo>
                  <a:pt x="60720" y="44100"/>
                </a:lnTo>
                <a:lnTo>
                  <a:pt x="60770" y="44170"/>
                </a:lnTo>
                <a:lnTo>
                  <a:pt x="60820" y="44200"/>
                </a:lnTo>
                <a:lnTo>
                  <a:pt x="60880" y="44200"/>
                </a:lnTo>
                <a:lnTo>
                  <a:pt x="60960" y="44180"/>
                </a:lnTo>
                <a:lnTo>
                  <a:pt x="60990" y="44170"/>
                </a:lnTo>
                <a:lnTo>
                  <a:pt x="61010" y="44170"/>
                </a:lnTo>
                <a:lnTo>
                  <a:pt x="61040" y="44190"/>
                </a:lnTo>
                <a:lnTo>
                  <a:pt x="61060" y="44220"/>
                </a:lnTo>
                <a:lnTo>
                  <a:pt x="61070" y="44230"/>
                </a:lnTo>
                <a:lnTo>
                  <a:pt x="61080" y="44240"/>
                </a:lnTo>
                <a:lnTo>
                  <a:pt x="61090" y="44250"/>
                </a:lnTo>
                <a:lnTo>
                  <a:pt x="61100" y="44260"/>
                </a:lnTo>
                <a:lnTo>
                  <a:pt x="61120" y="44280"/>
                </a:lnTo>
                <a:lnTo>
                  <a:pt x="61130" y="44290"/>
                </a:lnTo>
                <a:lnTo>
                  <a:pt x="61150" y="44310"/>
                </a:lnTo>
                <a:lnTo>
                  <a:pt x="61160" y="44320"/>
                </a:lnTo>
                <a:lnTo>
                  <a:pt x="61170" y="44340"/>
                </a:lnTo>
                <a:lnTo>
                  <a:pt x="61190" y="44360"/>
                </a:lnTo>
                <a:lnTo>
                  <a:pt x="61200" y="44380"/>
                </a:lnTo>
                <a:lnTo>
                  <a:pt x="61210" y="44400"/>
                </a:lnTo>
                <a:lnTo>
                  <a:pt x="61220" y="44420"/>
                </a:lnTo>
                <a:lnTo>
                  <a:pt x="61240" y="44440"/>
                </a:lnTo>
                <a:lnTo>
                  <a:pt x="61250" y="44470"/>
                </a:lnTo>
                <a:lnTo>
                  <a:pt x="61280" y="44510"/>
                </a:lnTo>
                <a:lnTo>
                  <a:pt x="61300" y="44540"/>
                </a:lnTo>
                <a:lnTo>
                  <a:pt x="61310" y="44570"/>
                </a:lnTo>
                <a:lnTo>
                  <a:pt x="61300" y="44600"/>
                </a:lnTo>
                <a:lnTo>
                  <a:pt x="61290" y="44640"/>
                </a:lnTo>
                <a:lnTo>
                  <a:pt x="61270" y="44680"/>
                </a:lnTo>
                <a:lnTo>
                  <a:pt x="61250" y="44720"/>
                </a:lnTo>
                <a:lnTo>
                  <a:pt x="61240" y="44750"/>
                </a:lnTo>
                <a:lnTo>
                  <a:pt x="61220" y="44810"/>
                </a:lnTo>
                <a:lnTo>
                  <a:pt x="61190" y="44860"/>
                </a:lnTo>
                <a:lnTo>
                  <a:pt x="61160" y="44910"/>
                </a:lnTo>
                <a:lnTo>
                  <a:pt x="61130" y="44960"/>
                </a:lnTo>
                <a:lnTo>
                  <a:pt x="61130" y="44970"/>
                </a:lnTo>
                <a:lnTo>
                  <a:pt x="61130" y="44980"/>
                </a:lnTo>
                <a:lnTo>
                  <a:pt x="61120" y="44980"/>
                </a:lnTo>
                <a:lnTo>
                  <a:pt x="61090" y="44980"/>
                </a:lnTo>
                <a:lnTo>
                  <a:pt x="61050" y="44980"/>
                </a:lnTo>
                <a:lnTo>
                  <a:pt x="61020" y="44990"/>
                </a:lnTo>
                <a:lnTo>
                  <a:pt x="60980" y="44990"/>
                </a:lnTo>
                <a:lnTo>
                  <a:pt x="61000" y="45090"/>
                </a:lnTo>
                <a:lnTo>
                  <a:pt x="61030" y="45140"/>
                </a:lnTo>
                <a:lnTo>
                  <a:pt x="61070" y="45180"/>
                </a:lnTo>
                <a:lnTo>
                  <a:pt x="61160" y="45200"/>
                </a:lnTo>
                <a:lnTo>
                  <a:pt x="61170" y="45240"/>
                </a:lnTo>
                <a:lnTo>
                  <a:pt x="61170" y="45280"/>
                </a:lnTo>
                <a:lnTo>
                  <a:pt x="61170" y="45320"/>
                </a:lnTo>
                <a:lnTo>
                  <a:pt x="61180" y="45360"/>
                </a:lnTo>
                <a:lnTo>
                  <a:pt x="61150" y="45390"/>
                </a:lnTo>
                <a:lnTo>
                  <a:pt x="61130" y="45420"/>
                </a:lnTo>
                <a:lnTo>
                  <a:pt x="61120" y="45460"/>
                </a:lnTo>
                <a:lnTo>
                  <a:pt x="61110" y="45500"/>
                </a:lnTo>
                <a:lnTo>
                  <a:pt x="61090" y="45580"/>
                </a:lnTo>
                <a:lnTo>
                  <a:pt x="61100" y="45670"/>
                </a:lnTo>
                <a:lnTo>
                  <a:pt x="61130" y="45760"/>
                </a:lnTo>
                <a:lnTo>
                  <a:pt x="61150" y="45840"/>
                </a:lnTo>
                <a:lnTo>
                  <a:pt x="61150" y="45850"/>
                </a:lnTo>
                <a:lnTo>
                  <a:pt x="61150" y="45860"/>
                </a:lnTo>
                <a:lnTo>
                  <a:pt x="61150" y="45870"/>
                </a:lnTo>
                <a:lnTo>
                  <a:pt x="61160" y="45910"/>
                </a:lnTo>
                <a:lnTo>
                  <a:pt x="61170" y="45950"/>
                </a:lnTo>
                <a:lnTo>
                  <a:pt x="61180" y="45990"/>
                </a:lnTo>
                <a:lnTo>
                  <a:pt x="61180" y="46030"/>
                </a:lnTo>
                <a:lnTo>
                  <a:pt x="61190" y="46070"/>
                </a:lnTo>
                <a:lnTo>
                  <a:pt x="61190" y="46110"/>
                </a:lnTo>
                <a:lnTo>
                  <a:pt x="61200" y="46150"/>
                </a:lnTo>
                <a:lnTo>
                  <a:pt x="61200" y="46190"/>
                </a:lnTo>
                <a:lnTo>
                  <a:pt x="61180" y="46200"/>
                </a:lnTo>
                <a:lnTo>
                  <a:pt x="61160" y="46220"/>
                </a:lnTo>
                <a:lnTo>
                  <a:pt x="61150" y="46250"/>
                </a:lnTo>
                <a:lnTo>
                  <a:pt x="61150" y="46280"/>
                </a:lnTo>
                <a:lnTo>
                  <a:pt x="61150" y="46300"/>
                </a:lnTo>
                <a:lnTo>
                  <a:pt x="61150" y="46330"/>
                </a:lnTo>
                <a:lnTo>
                  <a:pt x="61140" y="46360"/>
                </a:lnTo>
                <a:lnTo>
                  <a:pt x="61140" y="46390"/>
                </a:lnTo>
                <a:lnTo>
                  <a:pt x="61140" y="46420"/>
                </a:lnTo>
                <a:lnTo>
                  <a:pt x="61140" y="46470"/>
                </a:lnTo>
                <a:lnTo>
                  <a:pt x="61140" y="46510"/>
                </a:lnTo>
                <a:lnTo>
                  <a:pt x="61150" y="46550"/>
                </a:lnTo>
                <a:lnTo>
                  <a:pt x="61170" y="46570"/>
                </a:lnTo>
                <a:lnTo>
                  <a:pt x="61180" y="46590"/>
                </a:lnTo>
                <a:lnTo>
                  <a:pt x="61180" y="46620"/>
                </a:lnTo>
                <a:lnTo>
                  <a:pt x="61170" y="46650"/>
                </a:lnTo>
                <a:lnTo>
                  <a:pt x="61170" y="46660"/>
                </a:lnTo>
                <a:lnTo>
                  <a:pt x="61170" y="46670"/>
                </a:lnTo>
                <a:lnTo>
                  <a:pt x="61160" y="46680"/>
                </a:lnTo>
                <a:lnTo>
                  <a:pt x="61160" y="46690"/>
                </a:lnTo>
                <a:lnTo>
                  <a:pt x="61150" y="46700"/>
                </a:lnTo>
                <a:lnTo>
                  <a:pt x="61140" y="46700"/>
                </a:lnTo>
                <a:lnTo>
                  <a:pt x="61130" y="46710"/>
                </a:lnTo>
                <a:lnTo>
                  <a:pt x="61120" y="46720"/>
                </a:lnTo>
                <a:lnTo>
                  <a:pt x="61080" y="46730"/>
                </a:lnTo>
                <a:lnTo>
                  <a:pt x="61040" y="46750"/>
                </a:lnTo>
                <a:lnTo>
                  <a:pt x="61010" y="46780"/>
                </a:lnTo>
                <a:lnTo>
                  <a:pt x="61000" y="46820"/>
                </a:lnTo>
                <a:lnTo>
                  <a:pt x="60980" y="46850"/>
                </a:lnTo>
                <a:lnTo>
                  <a:pt x="60950" y="46870"/>
                </a:lnTo>
                <a:lnTo>
                  <a:pt x="60910" y="46870"/>
                </a:lnTo>
                <a:lnTo>
                  <a:pt x="60870" y="46880"/>
                </a:lnTo>
                <a:lnTo>
                  <a:pt x="60830" y="46880"/>
                </a:lnTo>
                <a:lnTo>
                  <a:pt x="60800" y="46870"/>
                </a:lnTo>
                <a:lnTo>
                  <a:pt x="60770" y="46870"/>
                </a:lnTo>
                <a:lnTo>
                  <a:pt x="60730" y="46860"/>
                </a:lnTo>
                <a:lnTo>
                  <a:pt x="60710" y="46860"/>
                </a:lnTo>
                <a:lnTo>
                  <a:pt x="60690" y="46860"/>
                </a:lnTo>
                <a:lnTo>
                  <a:pt x="60680" y="46840"/>
                </a:lnTo>
                <a:lnTo>
                  <a:pt x="60670" y="46810"/>
                </a:lnTo>
                <a:lnTo>
                  <a:pt x="60670" y="46800"/>
                </a:lnTo>
                <a:lnTo>
                  <a:pt x="60660" y="46790"/>
                </a:lnTo>
                <a:lnTo>
                  <a:pt x="60650" y="46770"/>
                </a:lnTo>
                <a:lnTo>
                  <a:pt x="60650" y="46740"/>
                </a:lnTo>
                <a:lnTo>
                  <a:pt x="60640" y="46710"/>
                </a:lnTo>
                <a:lnTo>
                  <a:pt x="60630" y="46690"/>
                </a:lnTo>
                <a:lnTo>
                  <a:pt x="60630" y="46680"/>
                </a:lnTo>
                <a:lnTo>
                  <a:pt x="60630" y="46670"/>
                </a:lnTo>
                <a:lnTo>
                  <a:pt x="60620" y="46660"/>
                </a:lnTo>
                <a:lnTo>
                  <a:pt x="60620" y="46650"/>
                </a:lnTo>
                <a:lnTo>
                  <a:pt x="60610" y="46630"/>
                </a:lnTo>
                <a:lnTo>
                  <a:pt x="60590" y="46630"/>
                </a:lnTo>
                <a:lnTo>
                  <a:pt x="60570" y="46630"/>
                </a:lnTo>
                <a:lnTo>
                  <a:pt x="60550" y="46630"/>
                </a:lnTo>
                <a:lnTo>
                  <a:pt x="60520" y="46610"/>
                </a:lnTo>
                <a:lnTo>
                  <a:pt x="60500" y="46590"/>
                </a:lnTo>
                <a:lnTo>
                  <a:pt x="60480" y="46560"/>
                </a:lnTo>
                <a:lnTo>
                  <a:pt x="60450" y="46540"/>
                </a:lnTo>
                <a:lnTo>
                  <a:pt x="60440" y="46540"/>
                </a:lnTo>
                <a:lnTo>
                  <a:pt x="60440" y="46530"/>
                </a:lnTo>
                <a:lnTo>
                  <a:pt x="60430" y="46530"/>
                </a:lnTo>
                <a:lnTo>
                  <a:pt x="60390" y="46520"/>
                </a:lnTo>
                <a:lnTo>
                  <a:pt x="60340" y="46510"/>
                </a:lnTo>
                <a:lnTo>
                  <a:pt x="60290" y="46500"/>
                </a:lnTo>
                <a:lnTo>
                  <a:pt x="60250" y="46490"/>
                </a:lnTo>
                <a:lnTo>
                  <a:pt x="60270" y="46460"/>
                </a:lnTo>
                <a:lnTo>
                  <a:pt x="60300" y="46430"/>
                </a:lnTo>
                <a:lnTo>
                  <a:pt x="60310" y="46390"/>
                </a:lnTo>
                <a:lnTo>
                  <a:pt x="60320" y="46350"/>
                </a:lnTo>
                <a:lnTo>
                  <a:pt x="60320" y="46340"/>
                </a:lnTo>
                <a:lnTo>
                  <a:pt x="60310" y="46290"/>
                </a:lnTo>
                <a:lnTo>
                  <a:pt x="60280" y="46240"/>
                </a:lnTo>
                <a:lnTo>
                  <a:pt x="60260" y="46200"/>
                </a:lnTo>
                <a:lnTo>
                  <a:pt x="60240" y="46150"/>
                </a:lnTo>
                <a:lnTo>
                  <a:pt x="60250" y="46110"/>
                </a:lnTo>
                <a:lnTo>
                  <a:pt x="60250" y="46080"/>
                </a:lnTo>
                <a:lnTo>
                  <a:pt x="60260" y="46040"/>
                </a:lnTo>
                <a:lnTo>
                  <a:pt x="60260" y="46010"/>
                </a:lnTo>
                <a:lnTo>
                  <a:pt x="60270" y="45970"/>
                </a:lnTo>
                <a:lnTo>
                  <a:pt x="60260" y="45930"/>
                </a:lnTo>
                <a:lnTo>
                  <a:pt x="60260" y="45890"/>
                </a:lnTo>
                <a:lnTo>
                  <a:pt x="60240" y="45850"/>
                </a:lnTo>
                <a:lnTo>
                  <a:pt x="60240" y="45840"/>
                </a:lnTo>
                <a:lnTo>
                  <a:pt x="60240" y="45830"/>
                </a:lnTo>
                <a:lnTo>
                  <a:pt x="60230" y="45820"/>
                </a:lnTo>
                <a:lnTo>
                  <a:pt x="60220" y="45800"/>
                </a:lnTo>
                <a:lnTo>
                  <a:pt x="60210" y="45780"/>
                </a:lnTo>
                <a:lnTo>
                  <a:pt x="60190" y="45760"/>
                </a:lnTo>
                <a:lnTo>
                  <a:pt x="60180" y="45740"/>
                </a:lnTo>
                <a:lnTo>
                  <a:pt x="60130" y="45710"/>
                </a:lnTo>
                <a:lnTo>
                  <a:pt x="60070" y="45680"/>
                </a:lnTo>
                <a:lnTo>
                  <a:pt x="60020" y="45660"/>
                </a:lnTo>
                <a:lnTo>
                  <a:pt x="59980" y="45610"/>
                </a:lnTo>
                <a:lnTo>
                  <a:pt x="59990" y="45600"/>
                </a:lnTo>
                <a:lnTo>
                  <a:pt x="60000" y="45590"/>
                </a:lnTo>
                <a:lnTo>
                  <a:pt x="60010" y="45590"/>
                </a:lnTo>
                <a:lnTo>
                  <a:pt x="60020" y="45580"/>
                </a:lnTo>
                <a:lnTo>
                  <a:pt x="60010" y="45570"/>
                </a:lnTo>
                <a:lnTo>
                  <a:pt x="60000" y="45560"/>
                </a:lnTo>
                <a:lnTo>
                  <a:pt x="59990" y="45540"/>
                </a:lnTo>
                <a:lnTo>
                  <a:pt x="59980" y="45530"/>
                </a:lnTo>
                <a:lnTo>
                  <a:pt x="60010" y="45510"/>
                </a:lnTo>
                <a:lnTo>
                  <a:pt x="60030" y="45490"/>
                </a:lnTo>
                <a:lnTo>
                  <a:pt x="60040" y="45460"/>
                </a:lnTo>
                <a:lnTo>
                  <a:pt x="60020" y="45430"/>
                </a:lnTo>
                <a:lnTo>
                  <a:pt x="60010" y="45430"/>
                </a:lnTo>
                <a:lnTo>
                  <a:pt x="60010" y="45420"/>
                </a:lnTo>
                <a:lnTo>
                  <a:pt x="60010" y="45410"/>
                </a:lnTo>
                <a:lnTo>
                  <a:pt x="60000" y="45390"/>
                </a:lnTo>
                <a:lnTo>
                  <a:pt x="59990" y="45380"/>
                </a:lnTo>
                <a:lnTo>
                  <a:pt x="59990" y="45370"/>
                </a:lnTo>
                <a:lnTo>
                  <a:pt x="59970" y="45350"/>
                </a:lnTo>
                <a:lnTo>
                  <a:pt x="59960" y="45320"/>
                </a:lnTo>
                <a:lnTo>
                  <a:pt x="59950" y="45300"/>
                </a:lnTo>
                <a:lnTo>
                  <a:pt x="59940" y="45280"/>
                </a:lnTo>
                <a:lnTo>
                  <a:pt x="59910" y="45260"/>
                </a:lnTo>
                <a:lnTo>
                  <a:pt x="59890" y="45230"/>
                </a:lnTo>
                <a:lnTo>
                  <a:pt x="59870" y="45200"/>
                </a:lnTo>
                <a:lnTo>
                  <a:pt x="59870" y="45160"/>
                </a:lnTo>
                <a:lnTo>
                  <a:pt x="59870" y="45150"/>
                </a:lnTo>
                <a:lnTo>
                  <a:pt x="59870" y="45140"/>
                </a:lnTo>
                <a:lnTo>
                  <a:pt x="59870" y="45110"/>
                </a:lnTo>
                <a:lnTo>
                  <a:pt x="59860" y="45090"/>
                </a:lnTo>
                <a:lnTo>
                  <a:pt x="59840" y="45070"/>
                </a:lnTo>
                <a:lnTo>
                  <a:pt x="59820" y="45050"/>
                </a:lnTo>
                <a:lnTo>
                  <a:pt x="59810" y="45040"/>
                </a:lnTo>
                <a:lnTo>
                  <a:pt x="59800" y="45040"/>
                </a:lnTo>
                <a:lnTo>
                  <a:pt x="59800" y="45030"/>
                </a:lnTo>
                <a:lnTo>
                  <a:pt x="59790" y="45020"/>
                </a:lnTo>
                <a:lnTo>
                  <a:pt x="59780" y="45040"/>
                </a:lnTo>
                <a:lnTo>
                  <a:pt x="59760" y="45060"/>
                </a:lnTo>
                <a:lnTo>
                  <a:pt x="59740" y="45080"/>
                </a:lnTo>
                <a:lnTo>
                  <a:pt x="59730" y="45090"/>
                </a:lnTo>
                <a:lnTo>
                  <a:pt x="59700" y="45120"/>
                </a:lnTo>
                <a:lnTo>
                  <a:pt x="59700" y="45150"/>
                </a:lnTo>
                <a:lnTo>
                  <a:pt x="59700" y="45180"/>
                </a:lnTo>
                <a:lnTo>
                  <a:pt x="59670" y="45200"/>
                </a:lnTo>
                <a:lnTo>
                  <a:pt x="59710" y="45220"/>
                </a:lnTo>
                <a:lnTo>
                  <a:pt x="59720" y="45240"/>
                </a:lnTo>
                <a:lnTo>
                  <a:pt x="59710" y="45270"/>
                </a:lnTo>
                <a:lnTo>
                  <a:pt x="59680" y="45290"/>
                </a:lnTo>
                <a:lnTo>
                  <a:pt x="59660" y="45290"/>
                </a:lnTo>
                <a:lnTo>
                  <a:pt x="59640" y="45300"/>
                </a:lnTo>
                <a:lnTo>
                  <a:pt x="59630" y="45310"/>
                </a:lnTo>
                <a:lnTo>
                  <a:pt x="59620" y="45320"/>
                </a:lnTo>
                <a:lnTo>
                  <a:pt x="59610" y="45340"/>
                </a:lnTo>
                <a:lnTo>
                  <a:pt x="59590" y="45360"/>
                </a:lnTo>
                <a:lnTo>
                  <a:pt x="59580" y="45370"/>
                </a:lnTo>
                <a:lnTo>
                  <a:pt x="59570" y="45390"/>
                </a:lnTo>
                <a:lnTo>
                  <a:pt x="59540" y="45440"/>
                </a:lnTo>
                <a:lnTo>
                  <a:pt x="59500" y="45480"/>
                </a:lnTo>
                <a:lnTo>
                  <a:pt x="59470" y="45530"/>
                </a:lnTo>
                <a:lnTo>
                  <a:pt x="59440" y="45580"/>
                </a:lnTo>
                <a:lnTo>
                  <a:pt x="59430" y="45590"/>
                </a:lnTo>
                <a:lnTo>
                  <a:pt x="59430" y="45600"/>
                </a:lnTo>
                <a:lnTo>
                  <a:pt x="59420" y="45610"/>
                </a:lnTo>
                <a:lnTo>
                  <a:pt x="59400" y="45660"/>
                </a:lnTo>
                <a:lnTo>
                  <a:pt x="59360" y="45680"/>
                </a:lnTo>
                <a:lnTo>
                  <a:pt x="59310" y="45670"/>
                </a:lnTo>
                <a:lnTo>
                  <a:pt x="59260" y="45660"/>
                </a:lnTo>
                <a:lnTo>
                  <a:pt x="59240" y="45720"/>
                </a:lnTo>
                <a:lnTo>
                  <a:pt x="59210" y="45790"/>
                </a:lnTo>
                <a:lnTo>
                  <a:pt x="59190" y="45860"/>
                </a:lnTo>
                <a:lnTo>
                  <a:pt x="59200" y="45920"/>
                </a:lnTo>
                <a:lnTo>
                  <a:pt x="59210" y="45930"/>
                </a:lnTo>
                <a:lnTo>
                  <a:pt x="59220" y="45940"/>
                </a:lnTo>
                <a:lnTo>
                  <a:pt x="59220" y="45950"/>
                </a:lnTo>
                <a:lnTo>
                  <a:pt x="59220" y="45960"/>
                </a:lnTo>
                <a:lnTo>
                  <a:pt x="59200" y="45980"/>
                </a:lnTo>
                <a:lnTo>
                  <a:pt x="59190" y="46010"/>
                </a:lnTo>
                <a:lnTo>
                  <a:pt x="59190" y="46040"/>
                </a:lnTo>
                <a:lnTo>
                  <a:pt x="59220" y="46050"/>
                </a:lnTo>
                <a:lnTo>
                  <a:pt x="59230" y="46060"/>
                </a:lnTo>
                <a:lnTo>
                  <a:pt x="59240" y="46060"/>
                </a:lnTo>
                <a:lnTo>
                  <a:pt x="59250" y="46070"/>
                </a:lnTo>
                <a:lnTo>
                  <a:pt x="59250" y="46080"/>
                </a:lnTo>
                <a:lnTo>
                  <a:pt x="59250" y="46090"/>
                </a:lnTo>
                <a:lnTo>
                  <a:pt x="59250" y="46140"/>
                </a:lnTo>
                <a:lnTo>
                  <a:pt x="59250" y="46200"/>
                </a:lnTo>
                <a:lnTo>
                  <a:pt x="59270" y="46250"/>
                </a:lnTo>
                <a:lnTo>
                  <a:pt x="59290" y="46290"/>
                </a:lnTo>
                <a:lnTo>
                  <a:pt x="59300" y="46310"/>
                </a:lnTo>
                <a:lnTo>
                  <a:pt x="59310" y="46310"/>
                </a:lnTo>
                <a:lnTo>
                  <a:pt x="59320" y="46320"/>
                </a:lnTo>
                <a:lnTo>
                  <a:pt x="59330" y="46330"/>
                </a:lnTo>
                <a:lnTo>
                  <a:pt x="59310" y="46360"/>
                </a:lnTo>
                <a:lnTo>
                  <a:pt x="59280" y="46390"/>
                </a:lnTo>
                <a:lnTo>
                  <a:pt x="59250" y="46420"/>
                </a:lnTo>
                <a:lnTo>
                  <a:pt x="59220" y="46440"/>
                </a:lnTo>
                <a:lnTo>
                  <a:pt x="59190" y="46490"/>
                </a:lnTo>
                <a:lnTo>
                  <a:pt x="59200" y="46540"/>
                </a:lnTo>
                <a:lnTo>
                  <a:pt x="59230" y="46580"/>
                </a:lnTo>
                <a:lnTo>
                  <a:pt x="59270" y="46620"/>
                </a:lnTo>
                <a:lnTo>
                  <a:pt x="59220" y="46650"/>
                </a:lnTo>
                <a:lnTo>
                  <a:pt x="59190" y="46670"/>
                </a:lnTo>
                <a:lnTo>
                  <a:pt x="59180" y="46710"/>
                </a:lnTo>
                <a:lnTo>
                  <a:pt x="59200" y="46760"/>
                </a:lnTo>
                <a:lnTo>
                  <a:pt x="59220" y="46780"/>
                </a:lnTo>
                <a:lnTo>
                  <a:pt x="59230" y="46800"/>
                </a:lnTo>
                <a:lnTo>
                  <a:pt x="59250" y="46810"/>
                </a:lnTo>
                <a:lnTo>
                  <a:pt x="59270" y="46830"/>
                </a:lnTo>
                <a:lnTo>
                  <a:pt x="59280" y="46910"/>
                </a:lnTo>
                <a:lnTo>
                  <a:pt x="59260" y="46960"/>
                </a:lnTo>
                <a:lnTo>
                  <a:pt x="59220" y="47000"/>
                </a:lnTo>
                <a:lnTo>
                  <a:pt x="59150" y="47030"/>
                </a:lnTo>
                <a:lnTo>
                  <a:pt x="59120" y="47040"/>
                </a:lnTo>
                <a:lnTo>
                  <a:pt x="59090" y="47050"/>
                </a:lnTo>
                <a:lnTo>
                  <a:pt x="59060" y="47060"/>
                </a:lnTo>
                <a:lnTo>
                  <a:pt x="59030" y="47080"/>
                </a:lnTo>
                <a:lnTo>
                  <a:pt x="58990" y="47110"/>
                </a:lnTo>
                <a:lnTo>
                  <a:pt x="58960" y="47160"/>
                </a:lnTo>
                <a:lnTo>
                  <a:pt x="58940" y="47210"/>
                </a:lnTo>
                <a:lnTo>
                  <a:pt x="58920" y="47260"/>
                </a:lnTo>
                <a:lnTo>
                  <a:pt x="58890" y="47300"/>
                </a:lnTo>
                <a:lnTo>
                  <a:pt x="58850" y="47320"/>
                </a:lnTo>
                <a:lnTo>
                  <a:pt x="58820" y="47340"/>
                </a:lnTo>
                <a:lnTo>
                  <a:pt x="58790" y="47370"/>
                </a:lnTo>
                <a:lnTo>
                  <a:pt x="58790" y="47380"/>
                </a:lnTo>
                <a:lnTo>
                  <a:pt x="58790" y="47390"/>
                </a:lnTo>
                <a:lnTo>
                  <a:pt x="58790" y="47470"/>
                </a:lnTo>
                <a:lnTo>
                  <a:pt x="58770" y="47560"/>
                </a:lnTo>
                <a:lnTo>
                  <a:pt x="58750" y="47650"/>
                </a:lnTo>
                <a:lnTo>
                  <a:pt x="58730" y="47740"/>
                </a:lnTo>
                <a:lnTo>
                  <a:pt x="58720" y="47750"/>
                </a:lnTo>
                <a:lnTo>
                  <a:pt x="58680" y="47760"/>
                </a:lnTo>
                <a:lnTo>
                  <a:pt x="58610" y="47760"/>
                </a:lnTo>
                <a:lnTo>
                  <a:pt x="58540" y="47740"/>
                </a:lnTo>
                <a:lnTo>
                  <a:pt x="58500" y="47710"/>
                </a:lnTo>
                <a:lnTo>
                  <a:pt x="58480" y="47680"/>
                </a:lnTo>
                <a:lnTo>
                  <a:pt x="58470" y="47650"/>
                </a:lnTo>
                <a:lnTo>
                  <a:pt x="58450" y="47630"/>
                </a:lnTo>
                <a:lnTo>
                  <a:pt x="58410" y="47620"/>
                </a:lnTo>
                <a:lnTo>
                  <a:pt x="58360" y="47560"/>
                </a:lnTo>
                <a:lnTo>
                  <a:pt x="58310" y="47500"/>
                </a:lnTo>
                <a:lnTo>
                  <a:pt x="58250" y="47480"/>
                </a:lnTo>
                <a:lnTo>
                  <a:pt x="58180" y="47540"/>
                </a:lnTo>
                <a:lnTo>
                  <a:pt x="58160" y="47560"/>
                </a:lnTo>
                <a:lnTo>
                  <a:pt x="58130" y="47580"/>
                </a:lnTo>
                <a:lnTo>
                  <a:pt x="58100" y="47610"/>
                </a:lnTo>
                <a:lnTo>
                  <a:pt x="58080" y="47630"/>
                </a:lnTo>
                <a:lnTo>
                  <a:pt x="58050" y="47660"/>
                </a:lnTo>
                <a:lnTo>
                  <a:pt x="58020" y="47670"/>
                </a:lnTo>
                <a:lnTo>
                  <a:pt x="58000" y="47700"/>
                </a:lnTo>
                <a:lnTo>
                  <a:pt x="57980" y="47730"/>
                </a:lnTo>
                <a:lnTo>
                  <a:pt x="57980" y="47770"/>
                </a:lnTo>
                <a:lnTo>
                  <a:pt x="57980" y="47800"/>
                </a:lnTo>
                <a:lnTo>
                  <a:pt x="57970" y="47830"/>
                </a:lnTo>
                <a:lnTo>
                  <a:pt x="57940" y="47860"/>
                </a:lnTo>
                <a:lnTo>
                  <a:pt x="57890" y="47910"/>
                </a:lnTo>
                <a:lnTo>
                  <a:pt x="57860" y="47900"/>
                </a:lnTo>
                <a:lnTo>
                  <a:pt x="57830" y="47870"/>
                </a:lnTo>
                <a:lnTo>
                  <a:pt x="57800" y="47830"/>
                </a:lnTo>
                <a:lnTo>
                  <a:pt x="57750" y="47790"/>
                </a:lnTo>
                <a:lnTo>
                  <a:pt x="57710" y="47780"/>
                </a:lnTo>
                <a:lnTo>
                  <a:pt x="57660" y="47790"/>
                </a:lnTo>
                <a:lnTo>
                  <a:pt x="57600" y="47800"/>
                </a:lnTo>
                <a:lnTo>
                  <a:pt x="57580" y="47800"/>
                </a:lnTo>
                <a:lnTo>
                  <a:pt x="57570" y="47810"/>
                </a:lnTo>
                <a:lnTo>
                  <a:pt x="57550" y="47810"/>
                </a:lnTo>
                <a:lnTo>
                  <a:pt x="57540" y="47820"/>
                </a:lnTo>
                <a:lnTo>
                  <a:pt x="57480" y="47840"/>
                </a:lnTo>
                <a:lnTo>
                  <a:pt x="57420" y="47850"/>
                </a:lnTo>
                <a:lnTo>
                  <a:pt x="57360" y="47870"/>
                </a:lnTo>
                <a:lnTo>
                  <a:pt x="57300" y="47900"/>
                </a:lnTo>
                <a:lnTo>
                  <a:pt x="57240" y="47910"/>
                </a:lnTo>
                <a:lnTo>
                  <a:pt x="57190" y="47930"/>
                </a:lnTo>
                <a:lnTo>
                  <a:pt x="57130" y="47940"/>
                </a:lnTo>
                <a:lnTo>
                  <a:pt x="57070" y="47950"/>
                </a:lnTo>
                <a:lnTo>
                  <a:pt x="57060" y="47970"/>
                </a:lnTo>
                <a:lnTo>
                  <a:pt x="57050" y="47980"/>
                </a:lnTo>
                <a:lnTo>
                  <a:pt x="57050" y="47990"/>
                </a:lnTo>
                <a:lnTo>
                  <a:pt x="57010" y="48080"/>
                </a:lnTo>
                <a:lnTo>
                  <a:pt x="56960" y="48160"/>
                </a:lnTo>
                <a:lnTo>
                  <a:pt x="56920" y="48230"/>
                </a:lnTo>
                <a:lnTo>
                  <a:pt x="56850" y="48300"/>
                </a:lnTo>
                <a:lnTo>
                  <a:pt x="56790" y="48360"/>
                </a:lnTo>
                <a:lnTo>
                  <a:pt x="56720" y="48410"/>
                </a:lnTo>
                <a:lnTo>
                  <a:pt x="56660" y="48460"/>
                </a:lnTo>
                <a:lnTo>
                  <a:pt x="56600" y="48510"/>
                </a:lnTo>
                <a:lnTo>
                  <a:pt x="56560" y="48520"/>
                </a:lnTo>
                <a:lnTo>
                  <a:pt x="56540" y="48550"/>
                </a:lnTo>
                <a:lnTo>
                  <a:pt x="56520" y="48580"/>
                </a:lnTo>
                <a:lnTo>
                  <a:pt x="56490" y="48600"/>
                </a:lnTo>
                <a:lnTo>
                  <a:pt x="56450" y="48610"/>
                </a:lnTo>
                <a:lnTo>
                  <a:pt x="56410" y="48610"/>
                </a:lnTo>
                <a:lnTo>
                  <a:pt x="56370" y="48600"/>
                </a:lnTo>
                <a:lnTo>
                  <a:pt x="56340" y="48570"/>
                </a:lnTo>
                <a:lnTo>
                  <a:pt x="56320" y="48550"/>
                </a:lnTo>
                <a:lnTo>
                  <a:pt x="56300" y="48520"/>
                </a:lnTo>
                <a:lnTo>
                  <a:pt x="56280" y="48490"/>
                </a:lnTo>
                <a:lnTo>
                  <a:pt x="56250" y="48470"/>
                </a:lnTo>
                <a:lnTo>
                  <a:pt x="56220" y="48410"/>
                </a:lnTo>
                <a:lnTo>
                  <a:pt x="56240" y="48340"/>
                </a:lnTo>
                <a:lnTo>
                  <a:pt x="56270" y="48260"/>
                </a:lnTo>
                <a:lnTo>
                  <a:pt x="56270" y="48180"/>
                </a:lnTo>
                <a:lnTo>
                  <a:pt x="56250" y="48110"/>
                </a:lnTo>
                <a:lnTo>
                  <a:pt x="56210" y="48050"/>
                </a:lnTo>
                <a:lnTo>
                  <a:pt x="56160" y="48000"/>
                </a:lnTo>
                <a:lnTo>
                  <a:pt x="56110" y="47950"/>
                </a:lnTo>
                <a:lnTo>
                  <a:pt x="56080" y="47920"/>
                </a:lnTo>
                <a:lnTo>
                  <a:pt x="56060" y="47890"/>
                </a:lnTo>
                <a:lnTo>
                  <a:pt x="56040" y="47860"/>
                </a:lnTo>
                <a:lnTo>
                  <a:pt x="56030" y="47830"/>
                </a:lnTo>
                <a:lnTo>
                  <a:pt x="56040" y="47790"/>
                </a:lnTo>
                <a:lnTo>
                  <a:pt x="56040" y="47760"/>
                </a:lnTo>
                <a:lnTo>
                  <a:pt x="56040" y="47720"/>
                </a:lnTo>
                <a:lnTo>
                  <a:pt x="56020" y="47680"/>
                </a:lnTo>
                <a:lnTo>
                  <a:pt x="55990" y="47620"/>
                </a:lnTo>
                <a:lnTo>
                  <a:pt x="55990" y="47560"/>
                </a:lnTo>
                <a:lnTo>
                  <a:pt x="56020" y="47510"/>
                </a:lnTo>
                <a:lnTo>
                  <a:pt x="56050" y="47440"/>
                </a:lnTo>
                <a:lnTo>
                  <a:pt x="56050" y="47410"/>
                </a:lnTo>
                <a:lnTo>
                  <a:pt x="56030" y="47380"/>
                </a:lnTo>
                <a:lnTo>
                  <a:pt x="56010" y="47360"/>
                </a:lnTo>
                <a:lnTo>
                  <a:pt x="56000" y="47330"/>
                </a:lnTo>
                <a:lnTo>
                  <a:pt x="56000" y="47280"/>
                </a:lnTo>
                <a:lnTo>
                  <a:pt x="55990" y="47250"/>
                </a:lnTo>
                <a:lnTo>
                  <a:pt x="55970" y="47240"/>
                </a:lnTo>
                <a:lnTo>
                  <a:pt x="55930" y="47230"/>
                </a:lnTo>
                <a:lnTo>
                  <a:pt x="55810" y="47230"/>
                </a:lnTo>
                <a:lnTo>
                  <a:pt x="55700" y="47220"/>
                </a:lnTo>
                <a:lnTo>
                  <a:pt x="55600" y="47190"/>
                </a:lnTo>
                <a:lnTo>
                  <a:pt x="55490" y="4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