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Morelos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Morelos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60000" y="48730"/>
                </a:moveTo>
                <a:lnTo>
                  <a:pt x="59980" y="48630"/>
                </a:lnTo>
                <a:lnTo>
                  <a:pt x="59920" y="48560"/>
                </a:lnTo>
                <a:lnTo>
                  <a:pt x="59850" y="48490"/>
                </a:lnTo>
                <a:lnTo>
                  <a:pt x="59820" y="48410"/>
                </a:lnTo>
                <a:lnTo>
                  <a:pt x="59810" y="48380"/>
                </a:lnTo>
                <a:lnTo>
                  <a:pt x="59800" y="48360"/>
                </a:lnTo>
                <a:lnTo>
                  <a:pt x="59780" y="48340"/>
                </a:lnTo>
                <a:lnTo>
                  <a:pt x="59760" y="48320"/>
                </a:lnTo>
                <a:lnTo>
                  <a:pt x="59740" y="48290"/>
                </a:lnTo>
                <a:lnTo>
                  <a:pt x="59730" y="48250"/>
                </a:lnTo>
                <a:lnTo>
                  <a:pt x="59730" y="48220"/>
                </a:lnTo>
                <a:lnTo>
                  <a:pt x="59720" y="48180"/>
                </a:lnTo>
                <a:lnTo>
                  <a:pt x="59720" y="48150"/>
                </a:lnTo>
                <a:lnTo>
                  <a:pt x="59700" y="48130"/>
                </a:lnTo>
                <a:lnTo>
                  <a:pt x="59680" y="48120"/>
                </a:lnTo>
                <a:lnTo>
                  <a:pt x="59660" y="48110"/>
                </a:lnTo>
                <a:lnTo>
                  <a:pt x="59580" y="48100"/>
                </a:lnTo>
                <a:lnTo>
                  <a:pt x="59530" y="48140"/>
                </a:lnTo>
                <a:lnTo>
                  <a:pt x="59490" y="48200"/>
                </a:lnTo>
                <a:lnTo>
                  <a:pt x="59470" y="48270"/>
                </a:lnTo>
                <a:lnTo>
                  <a:pt x="59470" y="48310"/>
                </a:lnTo>
                <a:lnTo>
                  <a:pt x="59460" y="48350"/>
                </a:lnTo>
                <a:lnTo>
                  <a:pt x="59460" y="48390"/>
                </a:lnTo>
                <a:lnTo>
                  <a:pt x="59440" y="48420"/>
                </a:lnTo>
                <a:lnTo>
                  <a:pt x="59380" y="48420"/>
                </a:lnTo>
                <a:lnTo>
                  <a:pt x="59320" y="48420"/>
                </a:lnTo>
                <a:lnTo>
                  <a:pt x="59260" y="48420"/>
                </a:lnTo>
                <a:lnTo>
                  <a:pt x="59200" y="48420"/>
                </a:lnTo>
                <a:lnTo>
                  <a:pt x="59180" y="48390"/>
                </a:lnTo>
                <a:lnTo>
                  <a:pt x="59170" y="48330"/>
                </a:lnTo>
                <a:lnTo>
                  <a:pt x="59160" y="48280"/>
                </a:lnTo>
                <a:lnTo>
                  <a:pt x="59100" y="48280"/>
                </a:lnTo>
                <a:lnTo>
                  <a:pt x="59060" y="48280"/>
                </a:lnTo>
                <a:lnTo>
                  <a:pt x="59030" y="48260"/>
                </a:lnTo>
                <a:lnTo>
                  <a:pt x="59000" y="48230"/>
                </a:lnTo>
                <a:lnTo>
                  <a:pt x="58970" y="48190"/>
                </a:lnTo>
                <a:lnTo>
                  <a:pt x="58950" y="48160"/>
                </a:lnTo>
                <a:lnTo>
                  <a:pt x="58930" y="48120"/>
                </a:lnTo>
                <a:lnTo>
                  <a:pt x="58910" y="48080"/>
                </a:lnTo>
                <a:lnTo>
                  <a:pt x="58890" y="48050"/>
                </a:lnTo>
                <a:lnTo>
                  <a:pt x="58830" y="48030"/>
                </a:lnTo>
                <a:lnTo>
                  <a:pt x="58820" y="47980"/>
                </a:lnTo>
                <a:lnTo>
                  <a:pt x="58800" y="47930"/>
                </a:lnTo>
                <a:lnTo>
                  <a:pt x="58750" y="47920"/>
                </a:lnTo>
                <a:lnTo>
                  <a:pt x="58690" y="47900"/>
                </a:lnTo>
                <a:lnTo>
                  <a:pt x="58680" y="47860"/>
                </a:lnTo>
                <a:lnTo>
                  <a:pt x="58700" y="47800"/>
                </a:lnTo>
                <a:lnTo>
                  <a:pt x="58720" y="47750"/>
                </a:lnTo>
                <a:lnTo>
                  <a:pt x="58730" y="47740"/>
                </a:lnTo>
                <a:lnTo>
                  <a:pt x="58750" y="47650"/>
                </a:lnTo>
                <a:lnTo>
                  <a:pt x="58770" y="47560"/>
                </a:lnTo>
                <a:lnTo>
                  <a:pt x="58790" y="47470"/>
                </a:lnTo>
                <a:lnTo>
                  <a:pt x="58790" y="47390"/>
                </a:lnTo>
                <a:lnTo>
                  <a:pt x="58790" y="47380"/>
                </a:lnTo>
                <a:lnTo>
                  <a:pt x="58790" y="47370"/>
                </a:lnTo>
                <a:lnTo>
                  <a:pt x="58820" y="47340"/>
                </a:lnTo>
                <a:lnTo>
                  <a:pt x="58850" y="47320"/>
                </a:lnTo>
                <a:lnTo>
                  <a:pt x="58890" y="47300"/>
                </a:lnTo>
                <a:lnTo>
                  <a:pt x="58920" y="47260"/>
                </a:lnTo>
                <a:lnTo>
                  <a:pt x="58940" y="47210"/>
                </a:lnTo>
                <a:lnTo>
                  <a:pt x="58960" y="47160"/>
                </a:lnTo>
                <a:lnTo>
                  <a:pt x="58990" y="47110"/>
                </a:lnTo>
                <a:lnTo>
                  <a:pt x="59030" y="47080"/>
                </a:lnTo>
                <a:lnTo>
                  <a:pt x="59060" y="47060"/>
                </a:lnTo>
                <a:lnTo>
                  <a:pt x="59090" y="47050"/>
                </a:lnTo>
                <a:lnTo>
                  <a:pt x="59120" y="47040"/>
                </a:lnTo>
                <a:lnTo>
                  <a:pt x="59150" y="47030"/>
                </a:lnTo>
                <a:lnTo>
                  <a:pt x="59220" y="47000"/>
                </a:lnTo>
                <a:lnTo>
                  <a:pt x="59260" y="46960"/>
                </a:lnTo>
                <a:lnTo>
                  <a:pt x="59280" y="46910"/>
                </a:lnTo>
                <a:lnTo>
                  <a:pt x="59270" y="46830"/>
                </a:lnTo>
                <a:lnTo>
                  <a:pt x="59250" y="46810"/>
                </a:lnTo>
                <a:lnTo>
                  <a:pt x="59230" y="46800"/>
                </a:lnTo>
                <a:lnTo>
                  <a:pt x="59220" y="46780"/>
                </a:lnTo>
                <a:lnTo>
                  <a:pt x="59200" y="46760"/>
                </a:lnTo>
                <a:lnTo>
                  <a:pt x="59180" y="46710"/>
                </a:lnTo>
                <a:lnTo>
                  <a:pt x="59190" y="46670"/>
                </a:lnTo>
                <a:lnTo>
                  <a:pt x="59220" y="46650"/>
                </a:lnTo>
                <a:lnTo>
                  <a:pt x="59270" y="46620"/>
                </a:lnTo>
                <a:lnTo>
                  <a:pt x="59230" y="46580"/>
                </a:lnTo>
                <a:lnTo>
                  <a:pt x="59200" y="46540"/>
                </a:lnTo>
                <a:lnTo>
                  <a:pt x="59190" y="46490"/>
                </a:lnTo>
                <a:lnTo>
                  <a:pt x="59220" y="46440"/>
                </a:lnTo>
                <a:lnTo>
                  <a:pt x="59250" y="46420"/>
                </a:lnTo>
                <a:lnTo>
                  <a:pt x="59280" y="46390"/>
                </a:lnTo>
                <a:lnTo>
                  <a:pt x="59310" y="46360"/>
                </a:lnTo>
                <a:lnTo>
                  <a:pt x="59330" y="46330"/>
                </a:lnTo>
                <a:lnTo>
                  <a:pt x="59400" y="46400"/>
                </a:lnTo>
                <a:lnTo>
                  <a:pt x="59490" y="46430"/>
                </a:lnTo>
                <a:lnTo>
                  <a:pt x="59590" y="46450"/>
                </a:lnTo>
                <a:lnTo>
                  <a:pt x="59680" y="46460"/>
                </a:lnTo>
                <a:lnTo>
                  <a:pt x="59710" y="46460"/>
                </a:lnTo>
                <a:lnTo>
                  <a:pt x="59730" y="46470"/>
                </a:lnTo>
                <a:lnTo>
                  <a:pt x="59750" y="46470"/>
                </a:lnTo>
                <a:lnTo>
                  <a:pt x="59770" y="46470"/>
                </a:lnTo>
                <a:lnTo>
                  <a:pt x="59830" y="46480"/>
                </a:lnTo>
                <a:lnTo>
                  <a:pt x="59890" y="46510"/>
                </a:lnTo>
                <a:lnTo>
                  <a:pt x="59940" y="46540"/>
                </a:lnTo>
                <a:lnTo>
                  <a:pt x="59990" y="46570"/>
                </a:lnTo>
                <a:lnTo>
                  <a:pt x="60020" y="46590"/>
                </a:lnTo>
                <a:lnTo>
                  <a:pt x="60050" y="46560"/>
                </a:lnTo>
                <a:lnTo>
                  <a:pt x="60070" y="46530"/>
                </a:lnTo>
                <a:lnTo>
                  <a:pt x="60100" y="46500"/>
                </a:lnTo>
                <a:lnTo>
                  <a:pt x="60130" y="46490"/>
                </a:lnTo>
                <a:lnTo>
                  <a:pt x="60170" y="46490"/>
                </a:lnTo>
                <a:lnTo>
                  <a:pt x="60210" y="46490"/>
                </a:lnTo>
                <a:lnTo>
                  <a:pt x="60250" y="46490"/>
                </a:lnTo>
                <a:lnTo>
                  <a:pt x="60290" y="46500"/>
                </a:lnTo>
                <a:lnTo>
                  <a:pt x="60340" y="46510"/>
                </a:lnTo>
                <a:lnTo>
                  <a:pt x="60390" y="46520"/>
                </a:lnTo>
                <a:lnTo>
                  <a:pt x="60430" y="46530"/>
                </a:lnTo>
                <a:lnTo>
                  <a:pt x="60440" y="46530"/>
                </a:lnTo>
                <a:lnTo>
                  <a:pt x="60440" y="46540"/>
                </a:lnTo>
                <a:lnTo>
                  <a:pt x="60450" y="46540"/>
                </a:lnTo>
                <a:lnTo>
                  <a:pt x="60480" y="46560"/>
                </a:lnTo>
                <a:lnTo>
                  <a:pt x="60500" y="46590"/>
                </a:lnTo>
                <a:lnTo>
                  <a:pt x="60520" y="46610"/>
                </a:lnTo>
                <a:lnTo>
                  <a:pt x="60550" y="46630"/>
                </a:lnTo>
                <a:lnTo>
                  <a:pt x="60570" y="46630"/>
                </a:lnTo>
                <a:lnTo>
                  <a:pt x="60590" y="46630"/>
                </a:lnTo>
                <a:lnTo>
                  <a:pt x="60610" y="46630"/>
                </a:lnTo>
                <a:lnTo>
                  <a:pt x="60620" y="46650"/>
                </a:lnTo>
                <a:lnTo>
                  <a:pt x="60620" y="46660"/>
                </a:lnTo>
                <a:lnTo>
                  <a:pt x="60630" y="46670"/>
                </a:lnTo>
                <a:lnTo>
                  <a:pt x="60630" y="46680"/>
                </a:lnTo>
                <a:lnTo>
                  <a:pt x="60630" y="46690"/>
                </a:lnTo>
                <a:lnTo>
                  <a:pt x="60640" y="46710"/>
                </a:lnTo>
                <a:lnTo>
                  <a:pt x="60650" y="46740"/>
                </a:lnTo>
                <a:lnTo>
                  <a:pt x="60650" y="46770"/>
                </a:lnTo>
                <a:lnTo>
                  <a:pt x="60660" y="46790"/>
                </a:lnTo>
                <a:lnTo>
                  <a:pt x="60670" y="46800"/>
                </a:lnTo>
                <a:lnTo>
                  <a:pt x="60670" y="46810"/>
                </a:lnTo>
                <a:lnTo>
                  <a:pt x="60680" y="46840"/>
                </a:lnTo>
                <a:lnTo>
                  <a:pt x="60690" y="46860"/>
                </a:lnTo>
                <a:lnTo>
                  <a:pt x="60710" y="46860"/>
                </a:lnTo>
                <a:lnTo>
                  <a:pt x="60730" y="46860"/>
                </a:lnTo>
                <a:lnTo>
                  <a:pt x="60770" y="46870"/>
                </a:lnTo>
                <a:lnTo>
                  <a:pt x="60800" y="46870"/>
                </a:lnTo>
                <a:lnTo>
                  <a:pt x="60830" y="46880"/>
                </a:lnTo>
                <a:lnTo>
                  <a:pt x="60870" y="46880"/>
                </a:lnTo>
                <a:lnTo>
                  <a:pt x="60910" y="46870"/>
                </a:lnTo>
                <a:lnTo>
                  <a:pt x="60950" y="46870"/>
                </a:lnTo>
                <a:lnTo>
                  <a:pt x="60980" y="46850"/>
                </a:lnTo>
                <a:lnTo>
                  <a:pt x="61000" y="46820"/>
                </a:lnTo>
                <a:lnTo>
                  <a:pt x="61010" y="46780"/>
                </a:lnTo>
                <a:lnTo>
                  <a:pt x="61040" y="46750"/>
                </a:lnTo>
                <a:lnTo>
                  <a:pt x="61080" y="46730"/>
                </a:lnTo>
                <a:lnTo>
                  <a:pt x="61120" y="46720"/>
                </a:lnTo>
                <a:lnTo>
                  <a:pt x="61130" y="46710"/>
                </a:lnTo>
                <a:lnTo>
                  <a:pt x="61140" y="46700"/>
                </a:lnTo>
                <a:lnTo>
                  <a:pt x="61150" y="46700"/>
                </a:lnTo>
                <a:lnTo>
                  <a:pt x="61160" y="46690"/>
                </a:lnTo>
                <a:lnTo>
                  <a:pt x="61160" y="46740"/>
                </a:lnTo>
                <a:lnTo>
                  <a:pt x="61150" y="46790"/>
                </a:lnTo>
                <a:lnTo>
                  <a:pt x="61150" y="46830"/>
                </a:lnTo>
                <a:lnTo>
                  <a:pt x="61150" y="46880"/>
                </a:lnTo>
                <a:lnTo>
                  <a:pt x="61140" y="46930"/>
                </a:lnTo>
                <a:lnTo>
                  <a:pt x="61120" y="46930"/>
                </a:lnTo>
                <a:lnTo>
                  <a:pt x="61100" y="46920"/>
                </a:lnTo>
                <a:lnTo>
                  <a:pt x="61070" y="46940"/>
                </a:lnTo>
                <a:lnTo>
                  <a:pt x="61080" y="47000"/>
                </a:lnTo>
                <a:lnTo>
                  <a:pt x="61110" y="47050"/>
                </a:lnTo>
                <a:lnTo>
                  <a:pt x="61130" y="47090"/>
                </a:lnTo>
                <a:lnTo>
                  <a:pt x="61080" y="47130"/>
                </a:lnTo>
                <a:lnTo>
                  <a:pt x="61030" y="47180"/>
                </a:lnTo>
                <a:lnTo>
                  <a:pt x="60990" y="47230"/>
                </a:lnTo>
                <a:lnTo>
                  <a:pt x="60950" y="47280"/>
                </a:lnTo>
                <a:lnTo>
                  <a:pt x="60910" y="47330"/>
                </a:lnTo>
                <a:lnTo>
                  <a:pt x="60930" y="47340"/>
                </a:lnTo>
                <a:lnTo>
                  <a:pt x="60940" y="47350"/>
                </a:lnTo>
                <a:lnTo>
                  <a:pt x="60960" y="47360"/>
                </a:lnTo>
                <a:lnTo>
                  <a:pt x="60980" y="47370"/>
                </a:lnTo>
                <a:lnTo>
                  <a:pt x="60980" y="47380"/>
                </a:lnTo>
                <a:lnTo>
                  <a:pt x="60980" y="47390"/>
                </a:lnTo>
                <a:lnTo>
                  <a:pt x="60980" y="47400"/>
                </a:lnTo>
                <a:lnTo>
                  <a:pt x="60970" y="47420"/>
                </a:lnTo>
                <a:lnTo>
                  <a:pt x="60970" y="47440"/>
                </a:lnTo>
                <a:lnTo>
                  <a:pt x="60980" y="47460"/>
                </a:lnTo>
                <a:lnTo>
                  <a:pt x="60990" y="47470"/>
                </a:lnTo>
                <a:lnTo>
                  <a:pt x="61000" y="47480"/>
                </a:lnTo>
                <a:lnTo>
                  <a:pt x="61010" y="47490"/>
                </a:lnTo>
                <a:lnTo>
                  <a:pt x="61010" y="47500"/>
                </a:lnTo>
                <a:lnTo>
                  <a:pt x="61020" y="47500"/>
                </a:lnTo>
                <a:lnTo>
                  <a:pt x="61050" y="47540"/>
                </a:lnTo>
                <a:lnTo>
                  <a:pt x="61070" y="47580"/>
                </a:lnTo>
                <a:lnTo>
                  <a:pt x="61090" y="47620"/>
                </a:lnTo>
                <a:lnTo>
                  <a:pt x="61110" y="47660"/>
                </a:lnTo>
                <a:lnTo>
                  <a:pt x="61110" y="47680"/>
                </a:lnTo>
                <a:lnTo>
                  <a:pt x="61110" y="47690"/>
                </a:lnTo>
                <a:lnTo>
                  <a:pt x="61100" y="47710"/>
                </a:lnTo>
                <a:lnTo>
                  <a:pt x="61090" y="47720"/>
                </a:lnTo>
                <a:lnTo>
                  <a:pt x="61030" y="47720"/>
                </a:lnTo>
                <a:lnTo>
                  <a:pt x="60980" y="47720"/>
                </a:lnTo>
                <a:lnTo>
                  <a:pt x="60920" y="47710"/>
                </a:lnTo>
                <a:lnTo>
                  <a:pt x="60860" y="47700"/>
                </a:lnTo>
                <a:lnTo>
                  <a:pt x="60870" y="47730"/>
                </a:lnTo>
                <a:lnTo>
                  <a:pt x="60870" y="47760"/>
                </a:lnTo>
                <a:lnTo>
                  <a:pt x="60880" y="47790"/>
                </a:lnTo>
                <a:lnTo>
                  <a:pt x="60880" y="47820"/>
                </a:lnTo>
                <a:lnTo>
                  <a:pt x="60900" y="47860"/>
                </a:lnTo>
                <a:lnTo>
                  <a:pt x="60910" y="47910"/>
                </a:lnTo>
                <a:lnTo>
                  <a:pt x="60910" y="47950"/>
                </a:lnTo>
                <a:lnTo>
                  <a:pt x="60920" y="48000"/>
                </a:lnTo>
                <a:lnTo>
                  <a:pt x="60930" y="48010"/>
                </a:lnTo>
                <a:lnTo>
                  <a:pt x="60930" y="48020"/>
                </a:lnTo>
                <a:lnTo>
                  <a:pt x="60940" y="48030"/>
                </a:lnTo>
                <a:lnTo>
                  <a:pt x="60970" y="48080"/>
                </a:lnTo>
                <a:lnTo>
                  <a:pt x="61000" y="48150"/>
                </a:lnTo>
                <a:lnTo>
                  <a:pt x="61020" y="48230"/>
                </a:lnTo>
                <a:lnTo>
                  <a:pt x="61040" y="48290"/>
                </a:lnTo>
                <a:lnTo>
                  <a:pt x="61050" y="48340"/>
                </a:lnTo>
                <a:lnTo>
                  <a:pt x="61070" y="48400"/>
                </a:lnTo>
                <a:lnTo>
                  <a:pt x="61080" y="48460"/>
                </a:lnTo>
                <a:lnTo>
                  <a:pt x="61070" y="48500"/>
                </a:lnTo>
                <a:lnTo>
                  <a:pt x="61020" y="48510"/>
                </a:lnTo>
                <a:lnTo>
                  <a:pt x="60960" y="48480"/>
                </a:lnTo>
                <a:lnTo>
                  <a:pt x="60900" y="48420"/>
                </a:lnTo>
                <a:lnTo>
                  <a:pt x="60850" y="48370"/>
                </a:lnTo>
                <a:lnTo>
                  <a:pt x="60800" y="48340"/>
                </a:lnTo>
                <a:lnTo>
                  <a:pt x="60750" y="48310"/>
                </a:lnTo>
                <a:lnTo>
                  <a:pt x="60700" y="48290"/>
                </a:lnTo>
                <a:lnTo>
                  <a:pt x="60650" y="48300"/>
                </a:lnTo>
                <a:lnTo>
                  <a:pt x="60610" y="48310"/>
                </a:lnTo>
                <a:lnTo>
                  <a:pt x="60570" y="48310"/>
                </a:lnTo>
                <a:lnTo>
                  <a:pt x="60530" y="48320"/>
                </a:lnTo>
                <a:lnTo>
                  <a:pt x="60500" y="48340"/>
                </a:lnTo>
                <a:lnTo>
                  <a:pt x="60470" y="48360"/>
                </a:lnTo>
                <a:lnTo>
                  <a:pt x="60460" y="48390"/>
                </a:lnTo>
                <a:lnTo>
                  <a:pt x="60440" y="48420"/>
                </a:lnTo>
                <a:lnTo>
                  <a:pt x="60400" y="48430"/>
                </a:lnTo>
                <a:lnTo>
                  <a:pt x="60390" y="48430"/>
                </a:lnTo>
                <a:lnTo>
                  <a:pt x="60350" y="48470"/>
                </a:lnTo>
                <a:lnTo>
                  <a:pt x="60340" y="48520"/>
                </a:lnTo>
                <a:lnTo>
                  <a:pt x="60320" y="48570"/>
                </a:lnTo>
                <a:lnTo>
                  <a:pt x="60270" y="48600"/>
                </a:lnTo>
                <a:lnTo>
                  <a:pt x="60190" y="48620"/>
                </a:lnTo>
                <a:lnTo>
                  <a:pt x="60130" y="48650"/>
                </a:lnTo>
                <a:lnTo>
                  <a:pt x="60070" y="48680"/>
                </a:lnTo>
                <a:lnTo>
                  <a:pt x="60000" y="48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