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Michoacán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Mexico • State Map | Fully Editable Vector Shape</a:t>
            </a:r>
          </a:p>
        </p:txBody>
      </p:sp>
      <p:sp>
        <p:nvSpPr>
          <p:cNvPr id="101" name="Michoacán"/>
          <p:cNvSpPr/>
          <p:nvPr/>
        </p:nvSpPr>
        <p:spPr>
          <a:xfrm>
            <a:off x="2176990" y="1325880"/>
            <a:ext cx="7837714" cy="4937760"/>
          </a:xfrm>
          <a:custGeom>
            <a:avLst/>
            <a:gdLst/>
            <a:ahLst/>
            <a:cxnLst/>
            <a:rect l="0" t="0" r="100000" b="63000"/>
            <a:pathLst>
              <a:path w="100000" h="63000">
                <a:moveTo>
                  <a:pt x="46530" y="47700"/>
                </a:moveTo>
                <a:lnTo>
                  <a:pt x="46560" y="47680"/>
                </a:lnTo>
                <a:lnTo>
                  <a:pt x="46600" y="47650"/>
                </a:lnTo>
                <a:lnTo>
                  <a:pt x="46630" y="47620"/>
                </a:lnTo>
                <a:lnTo>
                  <a:pt x="46650" y="47570"/>
                </a:lnTo>
                <a:lnTo>
                  <a:pt x="46660" y="47530"/>
                </a:lnTo>
                <a:lnTo>
                  <a:pt x="46670" y="47500"/>
                </a:lnTo>
                <a:lnTo>
                  <a:pt x="46690" y="47460"/>
                </a:lnTo>
                <a:lnTo>
                  <a:pt x="46710" y="47430"/>
                </a:lnTo>
                <a:lnTo>
                  <a:pt x="46760" y="47410"/>
                </a:lnTo>
                <a:lnTo>
                  <a:pt x="46800" y="47410"/>
                </a:lnTo>
                <a:lnTo>
                  <a:pt x="46830" y="47400"/>
                </a:lnTo>
                <a:lnTo>
                  <a:pt x="46860" y="47360"/>
                </a:lnTo>
                <a:lnTo>
                  <a:pt x="46880" y="47320"/>
                </a:lnTo>
                <a:lnTo>
                  <a:pt x="46880" y="47280"/>
                </a:lnTo>
                <a:lnTo>
                  <a:pt x="46880" y="47240"/>
                </a:lnTo>
                <a:lnTo>
                  <a:pt x="46900" y="47200"/>
                </a:lnTo>
                <a:lnTo>
                  <a:pt x="46900" y="47190"/>
                </a:lnTo>
                <a:lnTo>
                  <a:pt x="46900" y="47180"/>
                </a:lnTo>
                <a:lnTo>
                  <a:pt x="46900" y="47160"/>
                </a:lnTo>
                <a:lnTo>
                  <a:pt x="46900" y="47150"/>
                </a:lnTo>
                <a:lnTo>
                  <a:pt x="46890" y="47130"/>
                </a:lnTo>
                <a:lnTo>
                  <a:pt x="46900" y="47110"/>
                </a:lnTo>
                <a:lnTo>
                  <a:pt x="46910" y="47100"/>
                </a:lnTo>
                <a:lnTo>
                  <a:pt x="46920" y="47090"/>
                </a:lnTo>
                <a:lnTo>
                  <a:pt x="46960" y="47110"/>
                </a:lnTo>
                <a:lnTo>
                  <a:pt x="46980" y="47120"/>
                </a:lnTo>
                <a:lnTo>
                  <a:pt x="47010" y="47110"/>
                </a:lnTo>
                <a:lnTo>
                  <a:pt x="47040" y="47090"/>
                </a:lnTo>
                <a:lnTo>
                  <a:pt x="47060" y="47070"/>
                </a:lnTo>
                <a:lnTo>
                  <a:pt x="47100" y="47050"/>
                </a:lnTo>
                <a:lnTo>
                  <a:pt x="47140" y="47030"/>
                </a:lnTo>
                <a:lnTo>
                  <a:pt x="47160" y="47020"/>
                </a:lnTo>
                <a:lnTo>
                  <a:pt x="47160" y="47010"/>
                </a:lnTo>
                <a:lnTo>
                  <a:pt x="47150" y="46990"/>
                </a:lnTo>
                <a:lnTo>
                  <a:pt x="47150" y="46980"/>
                </a:lnTo>
                <a:lnTo>
                  <a:pt x="47160" y="46970"/>
                </a:lnTo>
                <a:lnTo>
                  <a:pt x="47170" y="46960"/>
                </a:lnTo>
                <a:lnTo>
                  <a:pt x="47190" y="46960"/>
                </a:lnTo>
                <a:lnTo>
                  <a:pt x="47210" y="46960"/>
                </a:lnTo>
                <a:lnTo>
                  <a:pt x="47220" y="46950"/>
                </a:lnTo>
                <a:lnTo>
                  <a:pt x="47230" y="46920"/>
                </a:lnTo>
                <a:lnTo>
                  <a:pt x="47240" y="46880"/>
                </a:lnTo>
                <a:lnTo>
                  <a:pt x="47260" y="46860"/>
                </a:lnTo>
                <a:lnTo>
                  <a:pt x="47290" y="46860"/>
                </a:lnTo>
                <a:lnTo>
                  <a:pt x="47330" y="46840"/>
                </a:lnTo>
                <a:lnTo>
                  <a:pt x="47370" y="46840"/>
                </a:lnTo>
                <a:lnTo>
                  <a:pt x="47410" y="46840"/>
                </a:lnTo>
                <a:lnTo>
                  <a:pt x="47450" y="46840"/>
                </a:lnTo>
                <a:lnTo>
                  <a:pt x="47510" y="46840"/>
                </a:lnTo>
                <a:lnTo>
                  <a:pt x="47570" y="46840"/>
                </a:lnTo>
                <a:lnTo>
                  <a:pt x="47620" y="46840"/>
                </a:lnTo>
                <a:lnTo>
                  <a:pt x="47660" y="46830"/>
                </a:lnTo>
                <a:lnTo>
                  <a:pt x="47690" y="46800"/>
                </a:lnTo>
                <a:lnTo>
                  <a:pt x="47720" y="46750"/>
                </a:lnTo>
                <a:lnTo>
                  <a:pt x="47750" y="46700"/>
                </a:lnTo>
                <a:lnTo>
                  <a:pt x="47770" y="46670"/>
                </a:lnTo>
                <a:lnTo>
                  <a:pt x="47810" y="46620"/>
                </a:lnTo>
                <a:lnTo>
                  <a:pt x="47860" y="46600"/>
                </a:lnTo>
                <a:lnTo>
                  <a:pt x="47890" y="46620"/>
                </a:lnTo>
                <a:lnTo>
                  <a:pt x="47930" y="46670"/>
                </a:lnTo>
                <a:lnTo>
                  <a:pt x="47970" y="46720"/>
                </a:lnTo>
                <a:lnTo>
                  <a:pt x="48010" y="46720"/>
                </a:lnTo>
                <a:lnTo>
                  <a:pt x="48060" y="46720"/>
                </a:lnTo>
                <a:lnTo>
                  <a:pt x="48100" y="46750"/>
                </a:lnTo>
                <a:lnTo>
                  <a:pt x="48140" y="46810"/>
                </a:lnTo>
                <a:lnTo>
                  <a:pt x="48190" y="46870"/>
                </a:lnTo>
                <a:lnTo>
                  <a:pt x="48240" y="46900"/>
                </a:lnTo>
                <a:lnTo>
                  <a:pt x="48290" y="46860"/>
                </a:lnTo>
                <a:lnTo>
                  <a:pt x="48290" y="46830"/>
                </a:lnTo>
                <a:lnTo>
                  <a:pt x="48300" y="46800"/>
                </a:lnTo>
                <a:lnTo>
                  <a:pt x="48300" y="46760"/>
                </a:lnTo>
                <a:lnTo>
                  <a:pt x="48310" y="46740"/>
                </a:lnTo>
                <a:lnTo>
                  <a:pt x="48350" y="46720"/>
                </a:lnTo>
                <a:lnTo>
                  <a:pt x="48390" y="46700"/>
                </a:lnTo>
                <a:lnTo>
                  <a:pt x="48430" y="46680"/>
                </a:lnTo>
                <a:lnTo>
                  <a:pt x="48460" y="46660"/>
                </a:lnTo>
                <a:lnTo>
                  <a:pt x="48540" y="46640"/>
                </a:lnTo>
                <a:lnTo>
                  <a:pt x="48620" y="46620"/>
                </a:lnTo>
                <a:lnTo>
                  <a:pt x="48700" y="46580"/>
                </a:lnTo>
                <a:lnTo>
                  <a:pt x="48760" y="46540"/>
                </a:lnTo>
                <a:lnTo>
                  <a:pt x="48800" y="46470"/>
                </a:lnTo>
                <a:lnTo>
                  <a:pt x="48820" y="46380"/>
                </a:lnTo>
                <a:lnTo>
                  <a:pt x="48850" y="46300"/>
                </a:lnTo>
                <a:lnTo>
                  <a:pt x="48890" y="46220"/>
                </a:lnTo>
                <a:lnTo>
                  <a:pt x="48940" y="46180"/>
                </a:lnTo>
                <a:lnTo>
                  <a:pt x="49000" y="46150"/>
                </a:lnTo>
                <a:lnTo>
                  <a:pt x="49060" y="46120"/>
                </a:lnTo>
                <a:lnTo>
                  <a:pt x="49120" y="46100"/>
                </a:lnTo>
                <a:lnTo>
                  <a:pt x="49150" y="46090"/>
                </a:lnTo>
                <a:lnTo>
                  <a:pt x="49190" y="46080"/>
                </a:lnTo>
                <a:lnTo>
                  <a:pt x="49230" y="46070"/>
                </a:lnTo>
                <a:lnTo>
                  <a:pt x="49260" y="46070"/>
                </a:lnTo>
                <a:lnTo>
                  <a:pt x="49280" y="46060"/>
                </a:lnTo>
                <a:lnTo>
                  <a:pt x="49290" y="46040"/>
                </a:lnTo>
                <a:lnTo>
                  <a:pt x="49300" y="46010"/>
                </a:lnTo>
                <a:lnTo>
                  <a:pt x="49320" y="45990"/>
                </a:lnTo>
                <a:lnTo>
                  <a:pt x="49380" y="45970"/>
                </a:lnTo>
                <a:lnTo>
                  <a:pt x="49440" y="45980"/>
                </a:lnTo>
                <a:lnTo>
                  <a:pt x="49510" y="46000"/>
                </a:lnTo>
                <a:lnTo>
                  <a:pt x="49560" y="46030"/>
                </a:lnTo>
                <a:lnTo>
                  <a:pt x="49580" y="46050"/>
                </a:lnTo>
                <a:lnTo>
                  <a:pt x="49580" y="46060"/>
                </a:lnTo>
                <a:lnTo>
                  <a:pt x="49590" y="46080"/>
                </a:lnTo>
                <a:lnTo>
                  <a:pt x="49610" y="46080"/>
                </a:lnTo>
                <a:lnTo>
                  <a:pt x="49650" y="46060"/>
                </a:lnTo>
                <a:lnTo>
                  <a:pt x="49690" y="46000"/>
                </a:lnTo>
                <a:lnTo>
                  <a:pt x="49730" y="45940"/>
                </a:lnTo>
                <a:lnTo>
                  <a:pt x="49760" y="45900"/>
                </a:lnTo>
                <a:lnTo>
                  <a:pt x="49770" y="45880"/>
                </a:lnTo>
                <a:lnTo>
                  <a:pt x="49790" y="45850"/>
                </a:lnTo>
                <a:lnTo>
                  <a:pt x="49810" y="45830"/>
                </a:lnTo>
                <a:lnTo>
                  <a:pt x="49820" y="45810"/>
                </a:lnTo>
                <a:lnTo>
                  <a:pt x="49830" y="45790"/>
                </a:lnTo>
                <a:lnTo>
                  <a:pt x="49820" y="45770"/>
                </a:lnTo>
                <a:lnTo>
                  <a:pt x="49820" y="45750"/>
                </a:lnTo>
                <a:lnTo>
                  <a:pt x="49820" y="45730"/>
                </a:lnTo>
                <a:lnTo>
                  <a:pt x="49850" y="45690"/>
                </a:lnTo>
                <a:lnTo>
                  <a:pt x="49880" y="45650"/>
                </a:lnTo>
                <a:lnTo>
                  <a:pt x="49920" y="45620"/>
                </a:lnTo>
                <a:lnTo>
                  <a:pt x="49960" y="45590"/>
                </a:lnTo>
                <a:lnTo>
                  <a:pt x="49970" y="45550"/>
                </a:lnTo>
                <a:lnTo>
                  <a:pt x="49950" y="45530"/>
                </a:lnTo>
                <a:lnTo>
                  <a:pt x="49920" y="45520"/>
                </a:lnTo>
                <a:lnTo>
                  <a:pt x="49880" y="45510"/>
                </a:lnTo>
                <a:lnTo>
                  <a:pt x="49860" y="45470"/>
                </a:lnTo>
                <a:lnTo>
                  <a:pt x="49850" y="45420"/>
                </a:lnTo>
                <a:lnTo>
                  <a:pt x="49830" y="45360"/>
                </a:lnTo>
                <a:lnTo>
                  <a:pt x="49820" y="45320"/>
                </a:lnTo>
                <a:lnTo>
                  <a:pt x="49820" y="45300"/>
                </a:lnTo>
                <a:lnTo>
                  <a:pt x="49810" y="45280"/>
                </a:lnTo>
                <a:lnTo>
                  <a:pt x="49790" y="45270"/>
                </a:lnTo>
                <a:lnTo>
                  <a:pt x="49770" y="45270"/>
                </a:lnTo>
                <a:lnTo>
                  <a:pt x="49650" y="45310"/>
                </a:lnTo>
                <a:lnTo>
                  <a:pt x="49500" y="45340"/>
                </a:lnTo>
                <a:lnTo>
                  <a:pt x="49390" y="45320"/>
                </a:lnTo>
                <a:lnTo>
                  <a:pt x="49390" y="45180"/>
                </a:lnTo>
                <a:lnTo>
                  <a:pt x="49390" y="45160"/>
                </a:lnTo>
                <a:lnTo>
                  <a:pt x="49390" y="45140"/>
                </a:lnTo>
                <a:lnTo>
                  <a:pt x="49400" y="45110"/>
                </a:lnTo>
                <a:lnTo>
                  <a:pt x="49400" y="45090"/>
                </a:lnTo>
                <a:lnTo>
                  <a:pt x="49410" y="45040"/>
                </a:lnTo>
                <a:lnTo>
                  <a:pt x="49420" y="44990"/>
                </a:lnTo>
                <a:lnTo>
                  <a:pt x="49410" y="44940"/>
                </a:lnTo>
                <a:lnTo>
                  <a:pt x="49390" y="44900"/>
                </a:lnTo>
                <a:lnTo>
                  <a:pt x="49370" y="44870"/>
                </a:lnTo>
                <a:lnTo>
                  <a:pt x="49360" y="44840"/>
                </a:lnTo>
                <a:lnTo>
                  <a:pt x="49360" y="44800"/>
                </a:lnTo>
                <a:lnTo>
                  <a:pt x="49350" y="44770"/>
                </a:lnTo>
                <a:lnTo>
                  <a:pt x="49330" y="44760"/>
                </a:lnTo>
                <a:lnTo>
                  <a:pt x="49320" y="44750"/>
                </a:lnTo>
                <a:lnTo>
                  <a:pt x="49300" y="44740"/>
                </a:lnTo>
                <a:lnTo>
                  <a:pt x="49290" y="44730"/>
                </a:lnTo>
                <a:lnTo>
                  <a:pt x="49260" y="44700"/>
                </a:lnTo>
                <a:lnTo>
                  <a:pt x="49250" y="44670"/>
                </a:lnTo>
                <a:lnTo>
                  <a:pt x="49240" y="44630"/>
                </a:lnTo>
                <a:lnTo>
                  <a:pt x="49220" y="44590"/>
                </a:lnTo>
                <a:lnTo>
                  <a:pt x="49210" y="44540"/>
                </a:lnTo>
                <a:lnTo>
                  <a:pt x="49200" y="44480"/>
                </a:lnTo>
                <a:lnTo>
                  <a:pt x="49190" y="44420"/>
                </a:lnTo>
                <a:lnTo>
                  <a:pt x="49190" y="44360"/>
                </a:lnTo>
                <a:lnTo>
                  <a:pt x="49210" y="44260"/>
                </a:lnTo>
                <a:lnTo>
                  <a:pt x="49280" y="44240"/>
                </a:lnTo>
                <a:lnTo>
                  <a:pt x="49360" y="44240"/>
                </a:lnTo>
                <a:lnTo>
                  <a:pt x="49440" y="44210"/>
                </a:lnTo>
                <a:lnTo>
                  <a:pt x="49460" y="44190"/>
                </a:lnTo>
                <a:lnTo>
                  <a:pt x="49480" y="44180"/>
                </a:lnTo>
                <a:lnTo>
                  <a:pt x="49490" y="44160"/>
                </a:lnTo>
                <a:lnTo>
                  <a:pt x="49510" y="44140"/>
                </a:lnTo>
                <a:lnTo>
                  <a:pt x="49470" y="44110"/>
                </a:lnTo>
                <a:lnTo>
                  <a:pt x="49440" y="44090"/>
                </a:lnTo>
                <a:lnTo>
                  <a:pt x="49400" y="44070"/>
                </a:lnTo>
                <a:lnTo>
                  <a:pt x="49360" y="44050"/>
                </a:lnTo>
                <a:lnTo>
                  <a:pt x="49350" y="44020"/>
                </a:lnTo>
                <a:lnTo>
                  <a:pt x="49350" y="43980"/>
                </a:lnTo>
                <a:lnTo>
                  <a:pt x="49360" y="43930"/>
                </a:lnTo>
                <a:lnTo>
                  <a:pt x="49360" y="43890"/>
                </a:lnTo>
                <a:lnTo>
                  <a:pt x="49350" y="43880"/>
                </a:lnTo>
                <a:lnTo>
                  <a:pt x="49340" y="43860"/>
                </a:lnTo>
                <a:lnTo>
                  <a:pt x="49330" y="43850"/>
                </a:lnTo>
                <a:lnTo>
                  <a:pt x="49320" y="43850"/>
                </a:lnTo>
                <a:lnTo>
                  <a:pt x="49270" y="43850"/>
                </a:lnTo>
                <a:lnTo>
                  <a:pt x="49220" y="43840"/>
                </a:lnTo>
                <a:lnTo>
                  <a:pt x="49170" y="43830"/>
                </a:lnTo>
                <a:lnTo>
                  <a:pt x="49130" y="43830"/>
                </a:lnTo>
                <a:lnTo>
                  <a:pt x="49100" y="43840"/>
                </a:lnTo>
                <a:lnTo>
                  <a:pt x="49060" y="43840"/>
                </a:lnTo>
                <a:lnTo>
                  <a:pt x="49020" y="43840"/>
                </a:lnTo>
                <a:lnTo>
                  <a:pt x="48990" y="43830"/>
                </a:lnTo>
                <a:lnTo>
                  <a:pt x="48940" y="43800"/>
                </a:lnTo>
                <a:lnTo>
                  <a:pt x="48900" y="43770"/>
                </a:lnTo>
                <a:lnTo>
                  <a:pt x="48850" y="43750"/>
                </a:lnTo>
                <a:lnTo>
                  <a:pt x="48790" y="43760"/>
                </a:lnTo>
                <a:lnTo>
                  <a:pt x="48770" y="43760"/>
                </a:lnTo>
                <a:lnTo>
                  <a:pt x="48750" y="43770"/>
                </a:lnTo>
                <a:lnTo>
                  <a:pt x="48730" y="43780"/>
                </a:lnTo>
                <a:lnTo>
                  <a:pt x="48720" y="43780"/>
                </a:lnTo>
                <a:lnTo>
                  <a:pt x="48680" y="43790"/>
                </a:lnTo>
                <a:lnTo>
                  <a:pt x="48640" y="43800"/>
                </a:lnTo>
                <a:lnTo>
                  <a:pt x="48600" y="43810"/>
                </a:lnTo>
                <a:lnTo>
                  <a:pt x="48560" y="43810"/>
                </a:lnTo>
                <a:lnTo>
                  <a:pt x="48550" y="43800"/>
                </a:lnTo>
                <a:lnTo>
                  <a:pt x="48540" y="43780"/>
                </a:lnTo>
                <a:lnTo>
                  <a:pt x="48530" y="43770"/>
                </a:lnTo>
                <a:lnTo>
                  <a:pt x="48500" y="43760"/>
                </a:lnTo>
                <a:lnTo>
                  <a:pt x="48450" y="43720"/>
                </a:lnTo>
                <a:lnTo>
                  <a:pt x="48430" y="43640"/>
                </a:lnTo>
                <a:lnTo>
                  <a:pt x="48420" y="43540"/>
                </a:lnTo>
                <a:lnTo>
                  <a:pt x="48420" y="43470"/>
                </a:lnTo>
                <a:lnTo>
                  <a:pt x="48440" y="43400"/>
                </a:lnTo>
                <a:lnTo>
                  <a:pt x="48530" y="43350"/>
                </a:lnTo>
                <a:lnTo>
                  <a:pt x="48630" y="43320"/>
                </a:lnTo>
                <a:lnTo>
                  <a:pt x="48700" y="43300"/>
                </a:lnTo>
                <a:lnTo>
                  <a:pt x="48710" y="43290"/>
                </a:lnTo>
                <a:lnTo>
                  <a:pt x="48720" y="43290"/>
                </a:lnTo>
                <a:lnTo>
                  <a:pt x="48730" y="43290"/>
                </a:lnTo>
                <a:lnTo>
                  <a:pt x="48840" y="43260"/>
                </a:lnTo>
                <a:lnTo>
                  <a:pt x="48950" y="43230"/>
                </a:lnTo>
                <a:lnTo>
                  <a:pt x="49060" y="43200"/>
                </a:lnTo>
                <a:lnTo>
                  <a:pt x="49170" y="43170"/>
                </a:lnTo>
                <a:lnTo>
                  <a:pt x="49180" y="43170"/>
                </a:lnTo>
                <a:lnTo>
                  <a:pt x="49200" y="43170"/>
                </a:lnTo>
                <a:lnTo>
                  <a:pt x="49210" y="43160"/>
                </a:lnTo>
                <a:lnTo>
                  <a:pt x="49220" y="43160"/>
                </a:lnTo>
                <a:lnTo>
                  <a:pt x="49260" y="43150"/>
                </a:lnTo>
                <a:lnTo>
                  <a:pt x="49290" y="43140"/>
                </a:lnTo>
                <a:lnTo>
                  <a:pt x="49330" y="43110"/>
                </a:lnTo>
                <a:lnTo>
                  <a:pt x="49370" y="43070"/>
                </a:lnTo>
                <a:lnTo>
                  <a:pt x="49440" y="43050"/>
                </a:lnTo>
                <a:lnTo>
                  <a:pt x="49590" y="43050"/>
                </a:lnTo>
                <a:lnTo>
                  <a:pt x="49670" y="43030"/>
                </a:lnTo>
                <a:lnTo>
                  <a:pt x="49730" y="43000"/>
                </a:lnTo>
                <a:lnTo>
                  <a:pt x="49840" y="42900"/>
                </a:lnTo>
                <a:lnTo>
                  <a:pt x="50020" y="42850"/>
                </a:lnTo>
                <a:lnTo>
                  <a:pt x="50050" y="42830"/>
                </a:lnTo>
                <a:lnTo>
                  <a:pt x="50070" y="42780"/>
                </a:lnTo>
                <a:lnTo>
                  <a:pt x="50100" y="42750"/>
                </a:lnTo>
                <a:lnTo>
                  <a:pt x="50330" y="42670"/>
                </a:lnTo>
                <a:lnTo>
                  <a:pt x="50380" y="42650"/>
                </a:lnTo>
                <a:lnTo>
                  <a:pt x="50520" y="42640"/>
                </a:lnTo>
                <a:lnTo>
                  <a:pt x="50630" y="42610"/>
                </a:lnTo>
                <a:lnTo>
                  <a:pt x="50680" y="42610"/>
                </a:lnTo>
                <a:lnTo>
                  <a:pt x="50710" y="42610"/>
                </a:lnTo>
                <a:lnTo>
                  <a:pt x="50790" y="42640"/>
                </a:lnTo>
                <a:lnTo>
                  <a:pt x="50840" y="42680"/>
                </a:lnTo>
                <a:lnTo>
                  <a:pt x="50870" y="42670"/>
                </a:lnTo>
                <a:lnTo>
                  <a:pt x="50910" y="42650"/>
                </a:lnTo>
                <a:lnTo>
                  <a:pt x="50960" y="42640"/>
                </a:lnTo>
                <a:lnTo>
                  <a:pt x="51010" y="42630"/>
                </a:lnTo>
                <a:lnTo>
                  <a:pt x="51190" y="42540"/>
                </a:lnTo>
                <a:lnTo>
                  <a:pt x="51250" y="42530"/>
                </a:lnTo>
                <a:lnTo>
                  <a:pt x="51550" y="42480"/>
                </a:lnTo>
                <a:lnTo>
                  <a:pt x="51500" y="42600"/>
                </a:lnTo>
                <a:lnTo>
                  <a:pt x="51490" y="42660"/>
                </a:lnTo>
                <a:lnTo>
                  <a:pt x="51520" y="42690"/>
                </a:lnTo>
                <a:lnTo>
                  <a:pt x="51560" y="42670"/>
                </a:lnTo>
                <a:lnTo>
                  <a:pt x="51590" y="42590"/>
                </a:lnTo>
                <a:lnTo>
                  <a:pt x="51640" y="42570"/>
                </a:lnTo>
                <a:lnTo>
                  <a:pt x="51680" y="42600"/>
                </a:lnTo>
                <a:lnTo>
                  <a:pt x="51700" y="42670"/>
                </a:lnTo>
                <a:lnTo>
                  <a:pt x="51730" y="42950"/>
                </a:lnTo>
                <a:lnTo>
                  <a:pt x="51740" y="42960"/>
                </a:lnTo>
                <a:lnTo>
                  <a:pt x="51750" y="42970"/>
                </a:lnTo>
                <a:lnTo>
                  <a:pt x="51760" y="42980"/>
                </a:lnTo>
                <a:lnTo>
                  <a:pt x="51790" y="43060"/>
                </a:lnTo>
                <a:lnTo>
                  <a:pt x="51810" y="43090"/>
                </a:lnTo>
                <a:lnTo>
                  <a:pt x="51840" y="43110"/>
                </a:lnTo>
                <a:lnTo>
                  <a:pt x="51910" y="43110"/>
                </a:lnTo>
                <a:lnTo>
                  <a:pt x="51940" y="43100"/>
                </a:lnTo>
                <a:lnTo>
                  <a:pt x="51970" y="43070"/>
                </a:lnTo>
                <a:lnTo>
                  <a:pt x="52000" y="43070"/>
                </a:lnTo>
                <a:lnTo>
                  <a:pt x="52030" y="43070"/>
                </a:lnTo>
                <a:lnTo>
                  <a:pt x="52070" y="43100"/>
                </a:lnTo>
                <a:lnTo>
                  <a:pt x="52090" y="43110"/>
                </a:lnTo>
                <a:lnTo>
                  <a:pt x="52110" y="43100"/>
                </a:lnTo>
                <a:lnTo>
                  <a:pt x="52140" y="43070"/>
                </a:lnTo>
                <a:lnTo>
                  <a:pt x="52170" y="43070"/>
                </a:lnTo>
                <a:lnTo>
                  <a:pt x="52190" y="43070"/>
                </a:lnTo>
                <a:lnTo>
                  <a:pt x="52270" y="43090"/>
                </a:lnTo>
                <a:lnTo>
                  <a:pt x="52370" y="43090"/>
                </a:lnTo>
                <a:lnTo>
                  <a:pt x="52430" y="43100"/>
                </a:lnTo>
                <a:lnTo>
                  <a:pt x="52470" y="43130"/>
                </a:lnTo>
                <a:lnTo>
                  <a:pt x="52500" y="43090"/>
                </a:lnTo>
                <a:lnTo>
                  <a:pt x="52570" y="43000"/>
                </a:lnTo>
                <a:lnTo>
                  <a:pt x="52590" y="42950"/>
                </a:lnTo>
                <a:lnTo>
                  <a:pt x="52590" y="42930"/>
                </a:lnTo>
                <a:lnTo>
                  <a:pt x="52620" y="42890"/>
                </a:lnTo>
                <a:lnTo>
                  <a:pt x="52630" y="42860"/>
                </a:lnTo>
                <a:lnTo>
                  <a:pt x="52630" y="42830"/>
                </a:lnTo>
                <a:lnTo>
                  <a:pt x="52630" y="42800"/>
                </a:lnTo>
                <a:lnTo>
                  <a:pt x="52630" y="42770"/>
                </a:lnTo>
                <a:lnTo>
                  <a:pt x="52640" y="42740"/>
                </a:lnTo>
                <a:lnTo>
                  <a:pt x="52660" y="42740"/>
                </a:lnTo>
                <a:lnTo>
                  <a:pt x="52760" y="42730"/>
                </a:lnTo>
                <a:lnTo>
                  <a:pt x="52780" y="42730"/>
                </a:lnTo>
                <a:lnTo>
                  <a:pt x="52840" y="42700"/>
                </a:lnTo>
                <a:lnTo>
                  <a:pt x="52870" y="42690"/>
                </a:lnTo>
                <a:lnTo>
                  <a:pt x="52920" y="42690"/>
                </a:lnTo>
                <a:lnTo>
                  <a:pt x="53030" y="42700"/>
                </a:lnTo>
                <a:lnTo>
                  <a:pt x="53080" y="42690"/>
                </a:lnTo>
                <a:lnTo>
                  <a:pt x="53070" y="42730"/>
                </a:lnTo>
                <a:lnTo>
                  <a:pt x="53080" y="42760"/>
                </a:lnTo>
                <a:lnTo>
                  <a:pt x="53100" y="42780"/>
                </a:lnTo>
                <a:lnTo>
                  <a:pt x="53140" y="42780"/>
                </a:lnTo>
                <a:lnTo>
                  <a:pt x="53190" y="42790"/>
                </a:lnTo>
                <a:lnTo>
                  <a:pt x="53250" y="42800"/>
                </a:lnTo>
                <a:lnTo>
                  <a:pt x="53310" y="42840"/>
                </a:lnTo>
                <a:lnTo>
                  <a:pt x="53320" y="42890"/>
                </a:lnTo>
                <a:lnTo>
                  <a:pt x="53300" y="42930"/>
                </a:lnTo>
                <a:lnTo>
                  <a:pt x="53240" y="42960"/>
                </a:lnTo>
                <a:lnTo>
                  <a:pt x="53190" y="42990"/>
                </a:lnTo>
                <a:lnTo>
                  <a:pt x="53160" y="43030"/>
                </a:lnTo>
                <a:lnTo>
                  <a:pt x="53170" y="43060"/>
                </a:lnTo>
                <a:lnTo>
                  <a:pt x="53180" y="43070"/>
                </a:lnTo>
                <a:lnTo>
                  <a:pt x="53210" y="43080"/>
                </a:lnTo>
                <a:lnTo>
                  <a:pt x="53220" y="43100"/>
                </a:lnTo>
                <a:lnTo>
                  <a:pt x="53220" y="43130"/>
                </a:lnTo>
                <a:lnTo>
                  <a:pt x="53220" y="43140"/>
                </a:lnTo>
                <a:lnTo>
                  <a:pt x="53210" y="43160"/>
                </a:lnTo>
                <a:lnTo>
                  <a:pt x="53210" y="43180"/>
                </a:lnTo>
                <a:lnTo>
                  <a:pt x="53200" y="43190"/>
                </a:lnTo>
                <a:lnTo>
                  <a:pt x="53190" y="43200"/>
                </a:lnTo>
                <a:lnTo>
                  <a:pt x="53190" y="43210"/>
                </a:lnTo>
                <a:lnTo>
                  <a:pt x="53200" y="43230"/>
                </a:lnTo>
                <a:lnTo>
                  <a:pt x="53210" y="43240"/>
                </a:lnTo>
                <a:lnTo>
                  <a:pt x="53220" y="43260"/>
                </a:lnTo>
                <a:lnTo>
                  <a:pt x="53230" y="43280"/>
                </a:lnTo>
                <a:lnTo>
                  <a:pt x="53230" y="43300"/>
                </a:lnTo>
                <a:lnTo>
                  <a:pt x="53220" y="43390"/>
                </a:lnTo>
                <a:lnTo>
                  <a:pt x="53200" y="43480"/>
                </a:lnTo>
                <a:lnTo>
                  <a:pt x="53200" y="43550"/>
                </a:lnTo>
                <a:lnTo>
                  <a:pt x="53280" y="43600"/>
                </a:lnTo>
                <a:lnTo>
                  <a:pt x="53310" y="43590"/>
                </a:lnTo>
                <a:lnTo>
                  <a:pt x="53340" y="43570"/>
                </a:lnTo>
                <a:lnTo>
                  <a:pt x="53360" y="43560"/>
                </a:lnTo>
                <a:lnTo>
                  <a:pt x="53390" y="43550"/>
                </a:lnTo>
                <a:lnTo>
                  <a:pt x="53410" y="43560"/>
                </a:lnTo>
                <a:lnTo>
                  <a:pt x="53430" y="43570"/>
                </a:lnTo>
                <a:lnTo>
                  <a:pt x="53450" y="43580"/>
                </a:lnTo>
                <a:lnTo>
                  <a:pt x="53470" y="43590"/>
                </a:lnTo>
                <a:lnTo>
                  <a:pt x="53510" y="43590"/>
                </a:lnTo>
                <a:lnTo>
                  <a:pt x="53550" y="43580"/>
                </a:lnTo>
                <a:lnTo>
                  <a:pt x="53580" y="43570"/>
                </a:lnTo>
                <a:lnTo>
                  <a:pt x="53620" y="43580"/>
                </a:lnTo>
                <a:lnTo>
                  <a:pt x="53670" y="43610"/>
                </a:lnTo>
                <a:lnTo>
                  <a:pt x="53730" y="43620"/>
                </a:lnTo>
                <a:lnTo>
                  <a:pt x="53790" y="43630"/>
                </a:lnTo>
                <a:lnTo>
                  <a:pt x="53850" y="43610"/>
                </a:lnTo>
                <a:lnTo>
                  <a:pt x="53890" y="43550"/>
                </a:lnTo>
                <a:lnTo>
                  <a:pt x="53910" y="43470"/>
                </a:lnTo>
                <a:lnTo>
                  <a:pt x="53940" y="43410"/>
                </a:lnTo>
                <a:lnTo>
                  <a:pt x="54000" y="43390"/>
                </a:lnTo>
                <a:lnTo>
                  <a:pt x="54030" y="43420"/>
                </a:lnTo>
                <a:lnTo>
                  <a:pt x="54070" y="43440"/>
                </a:lnTo>
                <a:lnTo>
                  <a:pt x="54100" y="43450"/>
                </a:lnTo>
                <a:lnTo>
                  <a:pt x="54140" y="43440"/>
                </a:lnTo>
                <a:lnTo>
                  <a:pt x="54200" y="43420"/>
                </a:lnTo>
                <a:lnTo>
                  <a:pt x="54280" y="43410"/>
                </a:lnTo>
                <a:lnTo>
                  <a:pt x="54350" y="43420"/>
                </a:lnTo>
                <a:lnTo>
                  <a:pt x="54410" y="43440"/>
                </a:lnTo>
                <a:lnTo>
                  <a:pt x="54420" y="43460"/>
                </a:lnTo>
                <a:lnTo>
                  <a:pt x="54420" y="43490"/>
                </a:lnTo>
                <a:lnTo>
                  <a:pt x="54420" y="43510"/>
                </a:lnTo>
                <a:lnTo>
                  <a:pt x="54410" y="43540"/>
                </a:lnTo>
                <a:lnTo>
                  <a:pt x="54420" y="43550"/>
                </a:lnTo>
                <a:lnTo>
                  <a:pt x="54430" y="43560"/>
                </a:lnTo>
                <a:lnTo>
                  <a:pt x="54440" y="43570"/>
                </a:lnTo>
                <a:lnTo>
                  <a:pt x="54450" y="43580"/>
                </a:lnTo>
                <a:lnTo>
                  <a:pt x="54440" y="43640"/>
                </a:lnTo>
                <a:lnTo>
                  <a:pt x="54390" y="43670"/>
                </a:lnTo>
                <a:lnTo>
                  <a:pt x="54320" y="43700"/>
                </a:lnTo>
                <a:lnTo>
                  <a:pt x="54280" y="43740"/>
                </a:lnTo>
                <a:lnTo>
                  <a:pt x="54290" y="43810"/>
                </a:lnTo>
                <a:lnTo>
                  <a:pt x="54360" y="43860"/>
                </a:lnTo>
                <a:lnTo>
                  <a:pt x="54440" y="43900"/>
                </a:lnTo>
                <a:lnTo>
                  <a:pt x="54510" y="43920"/>
                </a:lnTo>
                <a:lnTo>
                  <a:pt x="54560" y="43940"/>
                </a:lnTo>
                <a:lnTo>
                  <a:pt x="54600" y="43950"/>
                </a:lnTo>
                <a:lnTo>
                  <a:pt x="54650" y="43940"/>
                </a:lnTo>
                <a:lnTo>
                  <a:pt x="54700" y="43930"/>
                </a:lnTo>
                <a:lnTo>
                  <a:pt x="54760" y="43910"/>
                </a:lnTo>
                <a:lnTo>
                  <a:pt x="54810" y="43890"/>
                </a:lnTo>
                <a:lnTo>
                  <a:pt x="54850" y="43850"/>
                </a:lnTo>
                <a:lnTo>
                  <a:pt x="54890" y="43790"/>
                </a:lnTo>
                <a:lnTo>
                  <a:pt x="54920" y="43830"/>
                </a:lnTo>
                <a:lnTo>
                  <a:pt x="54950" y="43850"/>
                </a:lnTo>
                <a:lnTo>
                  <a:pt x="54970" y="43870"/>
                </a:lnTo>
                <a:lnTo>
                  <a:pt x="54990" y="43910"/>
                </a:lnTo>
                <a:lnTo>
                  <a:pt x="55020" y="43960"/>
                </a:lnTo>
                <a:lnTo>
                  <a:pt x="55050" y="43990"/>
                </a:lnTo>
                <a:lnTo>
                  <a:pt x="55100" y="43990"/>
                </a:lnTo>
                <a:lnTo>
                  <a:pt x="55170" y="44000"/>
                </a:lnTo>
                <a:lnTo>
                  <a:pt x="55180" y="43940"/>
                </a:lnTo>
                <a:lnTo>
                  <a:pt x="55190" y="43910"/>
                </a:lnTo>
                <a:lnTo>
                  <a:pt x="55220" y="43900"/>
                </a:lnTo>
                <a:lnTo>
                  <a:pt x="55280" y="43900"/>
                </a:lnTo>
                <a:lnTo>
                  <a:pt x="55330" y="43900"/>
                </a:lnTo>
                <a:lnTo>
                  <a:pt x="55380" y="43890"/>
                </a:lnTo>
                <a:lnTo>
                  <a:pt x="55430" y="43890"/>
                </a:lnTo>
                <a:lnTo>
                  <a:pt x="55480" y="43890"/>
                </a:lnTo>
                <a:lnTo>
                  <a:pt x="55530" y="43890"/>
                </a:lnTo>
                <a:lnTo>
                  <a:pt x="55600" y="43880"/>
                </a:lnTo>
                <a:lnTo>
                  <a:pt x="55670" y="43880"/>
                </a:lnTo>
                <a:lnTo>
                  <a:pt x="55710" y="43890"/>
                </a:lnTo>
                <a:lnTo>
                  <a:pt x="55720" y="43930"/>
                </a:lnTo>
                <a:lnTo>
                  <a:pt x="55720" y="43960"/>
                </a:lnTo>
                <a:lnTo>
                  <a:pt x="55720" y="43990"/>
                </a:lnTo>
                <a:lnTo>
                  <a:pt x="55750" y="44010"/>
                </a:lnTo>
                <a:lnTo>
                  <a:pt x="55790" y="43990"/>
                </a:lnTo>
                <a:lnTo>
                  <a:pt x="55810" y="43950"/>
                </a:lnTo>
                <a:lnTo>
                  <a:pt x="55830" y="43890"/>
                </a:lnTo>
                <a:lnTo>
                  <a:pt x="55870" y="43860"/>
                </a:lnTo>
                <a:lnTo>
                  <a:pt x="55930" y="43840"/>
                </a:lnTo>
                <a:lnTo>
                  <a:pt x="56000" y="43830"/>
                </a:lnTo>
                <a:lnTo>
                  <a:pt x="56070" y="43830"/>
                </a:lnTo>
                <a:lnTo>
                  <a:pt x="56140" y="43830"/>
                </a:lnTo>
                <a:lnTo>
                  <a:pt x="56190" y="43790"/>
                </a:lnTo>
                <a:lnTo>
                  <a:pt x="56190" y="43700"/>
                </a:lnTo>
                <a:lnTo>
                  <a:pt x="56160" y="43590"/>
                </a:lnTo>
                <a:lnTo>
                  <a:pt x="56130" y="43520"/>
                </a:lnTo>
                <a:lnTo>
                  <a:pt x="56130" y="43490"/>
                </a:lnTo>
                <a:lnTo>
                  <a:pt x="56140" y="43460"/>
                </a:lnTo>
                <a:lnTo>
                  <a:pt x="56160" y="43430"/>
                </a:lnTo>
                <a:lnTo>
                  <a:pt x="56170" y="43410"/>
                </a:lnTo>
                <a:lnTo>
                  <a:pt x="56170" y="43400"/>
                </a:lnTo>
                <a:lnTo>
                  <a:pt x="56160" y="43390"/>
                </a:lnTo>
                <a:lnTo>
                  <a:pt x="56150" y="43370"/>
                </a:lnTo>
                <a:lnTo>
                  <a:pt x="56170" y="43350"/>
                </a:lnTo>
                <a:lnTo>
                  <a:pt x="56180" y="43350"/>
                </a:lnTo>
                <a:lnTo>
                  <a:pt x="56210" y="43350"/>
                </a:lnTo>
                <a:lnTo>
                  <a:pt x="56230" y="43350"/>
                </a:lnTo>
                <a:lnTo>
                  <a:pt x="56250" y="43360"/>
                </a:lnTo>
                <a:lnTo>
                  <a:pt x="56270" y="43340"/>
                </a:lnTo>
                <a:lnTo>
                  <a:pt x="56300" y="43300"/>
                </a:lnTo>
                <a:lnTo>
                  <a:pt x="56330" y="43260"/>
                </a:lnTo>
                <a:lnTo>
                  <a:pt x="56340" y="43230"/>
                </a:lnTo>
                <a:lnTo>
                  <a:pt x="56360" y="43180"/>
                </a:lnTo>
                <a:lnTo>
                  <a:pt x="56380" y="43140"/>
                </a:lnTo>
                <a:lnTo>
                  <a:pt x="56410" y="43110"/>
                </a:lnTo>
                <a:lnTo>
                  <a:pt x="56460" y="43060"/>
                </a:lnTo>
                <a:lnTo>
                  <a:pt x="56600" y="43130"/>
                </a:lnTo>
                <a:lnTo>
                  <a:pt x="56710" y="43280"/>
                </a:lnTo>
                <a:lnTo>
                  <a:pt x="56770" y="43450"/>
                </a:lnTo>
                <a:lnTo>
                  <a:pt x="56770" y="43620"/>
                </a:lnTo>
                <a:lnTo>
                  <a:pt x="56770" y="43640"/>
                </a:lnTo>
                <a:lnTo>
                  <a:pt x="56770" y="43660"/>
                </a:lnTo>
                <a:lnTo>
                  <a:pt x="56770" y="43680"/>
                </a:lnTo>
                <a:lnTo>
                  <a:pt x="56770" y="43700"/>
                </a:lnTo>
                <a:lnTo>
                  <a:pt x="56770" y="43780"/>
                </a:lnTo>
                <a:lnTo>
                  <a:pt x="56800" y="43840"/>
                </a:lnTo>
                <a:lnTo>
                  <a:pt x="56850" y="43880"/>
                </a:lnTo>
                <a:lnTo>
                  <a:pt x="56920" y="43910"/>
                </a:lnTo>
                <a:lnTo>
                  <a:pt x="56920" y="43940"/>
                </a:lnTo>
                <a:lnTo>
                  <a:pt x="56910" y="43980"/>
                </a:lnTo>
                <a:lnTo>
                  <a:pt x="56900" y="44020"/>
                </a:lnTo>
                <a:lnTo>
                  <a:pt x="56900" y="44060"/>
                </a:lnTo>
                <a:lnTo>
                  <a:pt x="56880" y="44110"/>
                </a:lnTo>
                <a:lnTo>
                  <a:pt x="56870" y="44160"/>
                </a:lnTo>
                <a:lnTo>
                  <a:pt x="56850" y="44210"/>
                </a:lnTo>
                <a:lnTo>
                  <a:pt x="56840" y="44260"/>
                </a:lnTo>
                <a:lnTo>
                  <a:pt x="56830" y="44310"/>
                </a:lnTo>
                <a:lnTo>
                  <a:pt x="56810" y="44360"/>
                </a:lnTo>
                <a:lnTo>
                  <a:pt x="56800" y="44410"/>
                </a:lnTo>
                <a:lnTo>
                  <a:pt x="56780" y="44460"/>
                </a:lnTo>
                <a:lnTo>
                  <a:pt x="56780" y="44500"/>
                </a:lnTo>
                <a:lnTo>
                  <a:pt x="56790" y="44530"/>
                </a:lnTo>
                <a:lnTo>
                  <a:pt x="56800" y="44570"/>
                </a:lnTo>
                <a:lnTo>
                  <a:pt x="56800" y="44600"/>
                </a:lnTo>
                <a:lnTo>
                  <a:pt x="56790" y="44630"/>
                </a:lnTo>
                <a:lnTo>
                  <a:pt x="56780" y="44670"/>
                </a:lnTo>
                <a:lnTo>
                  <a:pt x="56760" y="44700"/>
                </a:lnTo>
                <a:lnTo>
                  <a:pt x="56750" y="44740"/>
                </a:lnTo>
                <a:lnTo>
                  <a:pt x="56740" y="44760"/>
                </a:lnTo>
                <a:lnTo>
                  <a:pt x="56740" y="44790"/>
                </a:lnTo>
                <a:lnTo>
                  <a:pt x="56730" y="44810"/>
                </a:lnTo>
                <a:lnTo>
                  <a:pt x="56720" y="44830"/>
                </a:lnTo>
                <a:lnTo>
                  <a:pt x="56700" y="44890"/>
                </a:lnTo>
                <a:lnTo>
                  <a:pt x="56690" y="44940"/>
                </a:lnTo>
                <a:lnTo>
                  <a:pt x="56680" y="44990"/>
                </a:lnTo>
                <a:lnTo>
                  <a:pt x="56660" y="45040"/>
                </a:lnTo>
                <a:lnTo>
                  <a:pt x="56670" y="45070"/>
                </a:lnTo>
                <a:lnTo>
                  <a:pt x="56680" y="45100"/>
                </a:lnTo>
                <a:lnTo>
                  <a:pt x="56690" y="45120"/>
                </a:lnTo>
                <a:lnTo>
                  <a:pt x="56700" y="45150"/>
                </a:lnTo>
                <a:lnTo>
                  <a:pt x="56700" y="45160"/>
                </a:lnTo>
                <a:lnTo>
                  <a:pt x="56700" y="45170"/>
                </a:lnTo>
                <a:lnTo>
                  <a:pt x="56710" y="45180"/>
                </a:lnTo>
                <a:lnTo>
                  <a:pt x="56710" y="45190"/>
                </a:lnTo>
                <a:lnTo>
                  <a:pt x="56730" y="45240"/>
                </a:lnTo>
                <a:lnTo>
                  <a:pt x="56750" y="45300"/>
                </a:lnTo>
                <a:lnTo>
                  <a:pt x="56770" y="45350"/>
                </a:lnTo>
                <a:lnTo>
                  <a:pt x="56810" y="45390"/>
                </a:lnTo>
                <a:lnTo>
                  <a:pt x="56860" y="45440"/>
                </a:lnTo>
                <a:lnTo>
                  <a:pt x="56820" y="45490"/>
                </a:lnTo>
                <a:lnTo>
                  <a:pt x="56750" y="45530"/>
                </a:lnTo>
                <a:lnTo>
                  <a:pt x="56700" y="45550"/>
                </a:lnTo>
                <a:lnTo>
                  <a:pt x="56630" y="45600"/>
                </a:lnTo>
                <a:lnTo>
                  <a:pt x="56550" y="45640"/>
                </a:lnTo>
                <a:lnTo>
                  <a:pt x="56480" y="45690"/>
                </a:lnTo>
                <a:lnTo>
                  <a:pt x="56410" y="45730"/>
                </a:lnTo>
                <a:lnTo>
                  <a:pt x="56390" y="45740"/>
                </a:lnTo>
                <a:lnTo>
                  <a:pt x="56370" y="45760"/>
                </a:lnTo>
                <a:lnTo>
                  <a:pt x="56350" y="45770"/>
                </a:lnTo>
                <a:lnTo>
                  <a:pt x="56330" y="45780"/>
                </a:lnTo>
                <a:lnTo>
                  <a:pt x="56350" y="45810"/>
                </a:lnTo>
                <a:lnTo>
                  <a:pt x="56360" y="45840"/>
                </a:lnTo>
                <a:lnTo>
                  <a:pt x="56380" y="45860"/>
                </a:lnTo>
                <a:lnTo>
                  <a:pt x="56400" y="45890"/>
                </a:lnTo>
                <a:lnTo>
                  <a:pt x="56400" y="45900"/>
                </a:lnTo>
                <a:lnTo>
                  <a:pt x="56410" y="45910"/>
                </a:lnTo>
                <a:lnTo>
                  <a:pt x="56430" y="45950"/>
                </a:lnTo>
                <a:lnTo>
                  <a:pt x="56420" y="45980"/>
                </a:lnTo>
                <a:lnTo>
                  <a:pt x="56400" y="46000"/>
                </a:lnTo>
                <a:lnTo>
                  <a:pt x="56370" y="46030"/>
                </a:lnTo>
                <a:lnTo>
                  <a:pt x="56330" y="46080"/>
                </a:lnTo>
                <a:lnTo>
                  <a:pt x="56300" y="46130"/>
                </a:lnTo>
                <a:lnTo>
                  <a:pt x="56260" y="46180"/>
                </a:lnTo>
                <a:lnTo>
                  <a:pt x="56230" y="46220"/>
                </a:lnTo>
                <a:lnTo>
                  <a:pt x="56200" y="46260"/>
                </a:lnTo>
                <a:lnTo>
                  <a:pt x="56180" y="46290"/>
                </a:lnTo>
                <a:lnTo>
                  <a:pt x="56160" y="46320"/>
                </a:lnTo>
                <a:lnTo>
                  <a:pt x="56140" y="46350"/>
                </a:lnTo>
                <a:lnTo>
                  <a:pt x="56110" y="46390"/>
                </a:lnTo>
                <a:lnTo>
                  <a:pt x="56070" y="46430"/>
                </a:lnTo>
                <a:lnTo>
                  <a:pt x="56040" y="46470"/>
                </a:lnTo>
                <a:lnTo>
                  <a:pt x="56010" y="46510"/>
                </a:lnTo>
                <a:lnTo>
                  <a:pt x="55980" y="46550"/>
                </a:lnTo>
                <a:lnTo>
                  <a:pt x="55960" y="46580"/>
                </a:lnTo>
                <a:lnTo>
                  <a:pt x="55930" y="46620"/>
                </a:lnTo>
                <a:lnTo>
                  <a:pt x="55900" y="46650"/>
                </a:lnTo>
                <a:lnTo>
                  <a:pt x="55860" y="46680"/>
                </a:lnTo>
                <a:lnTo>
                  <a:pt x="55820" y="46710"/>
                </a:lnTo>
                <a:lnTo>
                  <a:pt x="55790" y="46750"/>
                </a:lnTo>
                <a:lnTo>
                  <a:pt x="55780" y="46790"/>
                </a:lnTo>
                <a:lnTo>
                  <a:pt x="55770" y="46830"/>
                </a:lnTo>
                <a:lnTo>
                  <a:pt x="55770" y="46880"/>
                </a:lnTo>
                <a:lnTo>
                  <a:pt x="55760" y="46920"/>
                </a:lnTo>
                <a:lnTo>
                  <a:pt x="55730" y="46940"/>
                </a:lnTo>
                <a:lnTo>
                  <a:pt x="55690" y="46950"/>
                </a:lnTo>
                <a:lnTo>
                  <a:pt x="55650" y="46980"/>
                </a:lnTo>
                <a:lnTo>
                  <a:pt x="55620" y="47010"/>
                </a:lnTo>
                <a:lnTo>
                  <a:pt x="55600" y="47040"/>
                </a:lnTo>
                <a:lnTo>
                  <a:pt x="55580" y="47070"/>
                </a:lnTo>
                <a:lnTo>
                  <a:pt x="55570" y="47070"/>
                </a:lnTo>
                <a:lnTo>
                  <a:pt x="55550" y="47070"/>
                </a:lnTo>
                <a:lnTo>
                  <a:pt x="55530" y="47070"/>
                </a:lnTo>
                <a:lnTo>
                  <a:pt x="55520" y="47090"/>
                </a:lnTo>
                <a:lnTo>
                  <a:pt x="55510" y="47110"/>
                </a:lnTo>
                <a:lnTo>
                  <a:pt x="55510" y="47140"/>
                </a:lnTo>
                <a:lnTo>
                  <a:pt x="55490" y="47150"/>
                </a:lnTo>
                <a:lnTo>
                  <a:pt x="55460" y="47180"/>
                </a:lnTo>
                <a:lnTo>
                  <a:pt x="55430" y="47210"/>
                </a:lnTo>
                <a:lnTo>
                  <a:pt x="55410" y="47240"/>
                </a:lnTo>
                <a:lnTo>
                  <a:pt x="55400" y="47270"/>
                </a:lnTo>
                <a:lnTo>
                  <a:pt x="55400" y="47300"/>
                </a:lnTo>
                <a:lnTo>
                  <a:pt x="55370" y="47330"/>
                </a:lnTo>
                <a:lnTo>
                  <a:pt x="55340" y="47360"/>
                </a:lnTo>
                <a:lnTo>
                  <a:pt x="55310" y="47390"/>
                </a:lnTo>
                <a:lnTo>
                  <a:pt x="55300" y="47320"/>
                </a:lnTo>
                <a:lnTo>
                  <a:pt x="55270" y="47250"/>
                </a:lnTo>
                <a:lnTo>
                  <a:pt x="55230" y="47200"/>
                </a:lnTo>
                <a:lnTo>
                  <a:pt x="55170" y="47190"/>
                </a:lnTo>
                <a:lnTo>
                  <a:pt x="55120" y="47220"/>
                </a:lnTo>
                <a:lnTo>
                  <a:pt x="55080" y="47270"/>
                </a:lnTo>
                <a:lnTo>
                  <a:pt x="55050" y="47320"/>
                </a:lnTo>
                <a:lnTo>
                  <a:pt x="55010" y="47360"/>
                </a:lnTo>
                <a:lnTo>
                  <a:pt x="55010" y="47420"/>
                </a:lnTo>
                <a:lnTo>
                  <a:pt x="55060" y="47470"/>
                </a:lnTo>
                <a:lnTo>
                  <a:pt x="55110" y="47520"/>
                </a:lnTo>
                <a:lnTo>
                  <a:pt x="55140" y="47570"/>
                </a:lnTo>
                <a:lnTo>
                  <a:pt x="55120" y="47630"/>
                </a:lnTo>
                <a:lnTo>
                  <a:pt x="55090" y="47680"/>
                </a:lnTo>
                <a:lnTo>
                  <a:pt x="55060" y="47720"/>
                </a:lnTo>
                <a:lnTo>
                  <a:pt x="55070" y="47790"/>
                </a:lnTo>
                <a:lnTo>
                  <a:pt x="55100" y="47860"/>
                </a:lnTo>
                <a:lnTo>
                  <a:pt x="55120" y="47920"/>
                </a:lnTo>
                <a:lnTo>
                  <a:pt x="55130" y="47990"/>
                </a:lnTo>
                <a:lnTo>
                  <a:pt x="55140" y="48060"/>
                </a:lnTo>
                <a:lnTo>
                  <a:pt x="55140" y="48140"/>
                </a:lnTo>
                <a:lnTo>
                  <a:pt x="55150" y="48200"/>
                </a:lnTo>
                <a:lnTo>
                  <a:pt x="55180" y="48250"/>
                </a:lnTo>
                <a:lnTo>
                  <a:pt x="55230" y="48300"/>
                </a:lnTo>
                <a:lnTo>
                  <a:pt x="55310" y="48350"/>
                </a:lnTo>
                <a:lnTo>
                  <a:pt x="55380" y="48410"/>
                </a:lnTo>
                <a:lnTo>
                  <a:pt x="55460" y="48470"/>
                </a:lnTo>
                <a:lnTo>
                  <a:pt x="55530" y="48530"/>
                </a:lnTo>
                <a:lnTo>
                  <a:pt x="55550" y="48580"/>
                </a:lnTo>
                <a:lnTo>
                  <a:pt x="55540" y="48640"/>
                </a:lnTo>
                <a:lnTo>
                  <a:pt x="55500" y="48710"/>
                </a:lnTo>
                <a:lnTo>
                  <a:pt x="55460" y="48770"/>
                </a:lnTo>
                <a:lnTo>
                  <a:pt x="55440" y="48720"/>
                </a:lnTo>
                <a:lnTo>
                  <a:pt x="55410" y="48710"/>
                </a:lnTo>
                <a:lnTo>
                  <a:pt x="55400" y="48710"/>
                </a:lnTo>
                <a:lnTo>
                  <a:pt x="55300" y="48800"/>
                </a:lnTo>
                <a:lnTo>
                  <a:pt x="55240" y="48740"/>
                </a:lnTo>
                <a:lnTo>
                  <a:pt x="55210" y="48700"/>
                </a:lnTo>
                <a:lnTo>
                  <a:pt x="55210" y="48650"/>
                </a:lnTo>
                <a:lnTo>
                  <a:pt x="55230" y="48610"/>
                </a:lnTo>
                <a:lnTo>
                  <a:pt x="55260" y="48590"/>
                </a:lnTo>
                <a:lnTo>
                  <a:pt x="55280" y="48560"/>
                </a:lnTo>
                <a:lnTo>
                  <a:pt x="55290" y="48530"/>
                </a:lnTo>
                <a:lnTo>
                  <a:pt x="55280" y="48490"/>
                </a:lnTo>
                <a:lnTo>
                  <a:pt x="55270" y="48460"/>
                </a:lnTo>
                <a:lnTo>
                  <a:pt x="55260" y="48440"/>
                </a:lnTo>
                <a:lnTo>
                  <a:pt x="55250" y="48440"/>
                </a:lnTo>
                <a:lnTo>
                  <a:pt x="55220" y="48430"/>
                </a:lnTo>
                <a:lnTo>
                  <a:pt x="55210" y="48420"/>
                </a:lnTo>
                <a:lnTo>
                  <a:pt x="55210" y="48430"/>
                </a:lnTo>
                <a:lnTo>
                  <a:pt x="55190" y="48470"/>
                </a:lnTo>
                <a:lnTo>
                  <a:pt x="55190" y="48480"/>
                </a:lnTo>
                <a:lnTo>
                  <a:pt x="55150" y="48470"/>
                </a:lnTo>
                <a:lnTo>
                  <a:pt x="55100" y="48440"/>
                </a:lnTo>
                <a:lnTo>
                  <a:pt x="55060" y="48410"/>
                </a:lnTo>
                <a:lnTo>
                  <a:pt x="54960" y="48300"/>
                </a:lnTo>
                <a:lnTo>
                  <a:pt x="54930" y="48280"/>
                </a:lnTo>
                <a:lnTo>
                  <a:pt x="54620" y="48280"/>
                </a:lnTo>
                <a:lnTo>
                  <a:pt x="54660" y="48320"/>
                </a:lnTo>
                <a:lnTo>
                  <a:pt x="54630" y="48350"/>
                </a:lnTo>
                <a:lnTo>
                  <a:pt x="54540" y="48380"/>
                </a:lnTo>
                <a:lnTo>
                  <a:pt x="54520" y="48310"/>
                </a:lnTo>
                <a:lnTo>
                  <a:pt x="54510" y="48270"/>
                </a:lnTo>
                <a:lnTo>
                  <a:pt x="54490" y="48260"/>
                </a:lnTo>
                <a:lnTo>
                  <a:pt x="54450" y="48260"/>
                </a:lnTo>
                <a:lnTo>
                  <a:pt x="54430" y="48270"/>
                </a:lnTo>
                <a:lnTo>
                  <a:pt x="54420" y="48280"/>
                </a:lnTo>
                <a:lnTo>
                  <a:pt x="54410" y="48250"/>
                </a:lnTo>
                <a:lnTo>
                  <a:pt x="54410" y="48210"/>
                </a:lnTo>
                <a:lnTo>
                  <a:pt x="54400" y="48190"/>
                </a:lnTo>
                <a:lnTo>
                  <a:pt x="54340" y="48160"/>
                </a:lnTo>
                <a:lnTo>
                  <a:pt x="54270" y="48160"/>
                </a:lnTo>
                <a:lnTo>
                  <a:pt x="54130" y="48190"/>
                </a:lnTo>
                <a:lnTo>
                  <a:pt x="53670" y="48160"/>
                </a:lnTo>
                <a:lnTo>
                  <a:pt x="53600" y="48200"/>
                </a:lnTo>
                <a:lnTo>
                  <a:pt x="53450" y="48240"/>
                </a:lnTo>
                <a:lnTo>
                  <a:pt x="53300" y="48280"/>
                </a:lnTo>
                <a:lnTo>
                  <a:pt x="53150" y="48320"/>
                </a:lnTo>
                <a:lnTo>
                  <a:pt x="52990" y="48350"/>
                </a:lnTo>
                <a:lnTo>
                  <a:pt x="52930" y="48340"/>
                </a:lnTo>
                <a:lnTo>
                  <a:pt x="52860" y="48320"/>
                </a:lnTo>
                <a:lnTo>
                  <a:pt x="52810" y="48290"/>
                </a:lnTo>
                <a:lnTo>
                  <a:pt x="52750" y="48260"/>
                </a:lnTo>
                <a:lnTo>
                  <a:pt x="52700" y="48220"/>
                </a:lnTo>
                <a:lnTo>
                  <a:pt x="52680" y="48180"/>
                </a:lnTo>
                <a:lnTo>
                  <a:pt x="52660" y="48140"/>
                </a:lnTo>
                <a:lnTo>
                  <a:pt x="52630" y="48090"/>
                </a:lnTo>
                <a:lnTo>
                  <a:pt x="52600" y="48050"/>
                </a:lnTo>
                <a:lnTo>
                  <a:pt x="52550" y="48040"/>
                </a:lnTo>
                <a:lnTo>
                  <a:pt x="52510" y="48030"/>
                </a:lnTo>
                <a:lnTo>
                  <a:pt x="52460" y="48020"/>
                </a:lnTo>
                <a:lnTo>
                  <a:pt x="52350" y="48020"/>
                </a:lnTo>
                <a:lnTo>
                  <a:pt x="52220" y="48010"/>
                </a:lnTo>
                <a:lnTo>
                  <a:pt x="52100" y="48010"/>
                </a:lnTo>
                <a:lnTo>
                  <a:pt x="52000" y="48050"/>
                </a:lnTo>
                <a:lnTo>
                  <a:pt x="51880" y="48210"/>
                </a:lnTo>
                <a:lnTo>
                  <a:pt x="51840" y="48400"/>
                </a:lnTo>
                <a:lnTo>
                  <a:pt x="51860" y="48610"/>
                </a:lnTo>
                <a:lnTo>
                  <a:pt x="51890" y="48820"/>
                </a:lnTo>
                <a:lnTo>
                  <a:pt x="51890" y="48900"/>
                </a:lnTo>
                <a:lnTo>
                  <a:pt x="51860" y="48960"/>
                </a:lnTo>
                <a:lnTo>
                  <a:pt x="51810" y="49030"/>
                </a:lnTo>
                <a:lnTo>
                  <a:pt x="51760" y="49090"/>
                </a:lnTo>
                <a:lnTo>
                  <a:pt x="51750" y="49120"/>
                </a:lnTo>
                <a:lnTo>
                  <a:pt x="51750" y="49140"/>
                </a:lnTo>
                <a:lnTo>
                  <a:pt x="51730" y="49160"/>
                </a:lnTo>
                <a:lnTo>
                  <a:pt x="51700" y="49170"/>
                </a:lnTo>
                <a:lnTo>
                  <a:pt x="51670" y="49170"/>
                </a:lnTo>
                <a:lnTo>
                  <a:pt x="51650" y="49160"/>
                </a:lnTo>
                <a:lnTo>
                  <a:pt x="51620" y="49160"/>
                </a:lnTo>
                <a:lnTo>
                  <a:pt x="51590" y="49160"/>
                </a:lnTo>
                <a:lnTo>
                  <a:pt x="51550" y="49190"/>
                </a:lnTo>
                <a:lnTo>
                  <a:pt x="51510" y="49200"/>
                </a:lnTo>
                <a:lnTo>
                  <a:pt x="51470" y="49190"/>
                </a:lnTo>
                <a:lnTo>
                  <a:pt x="51430" y="49190"/>
                </a:lnTo>
                <a:lnTo>
                  <a:pt x="51380" y="49200"/>
                </a:lnTo>
                <a:lnTo>
                  <a:pt x="51330" y="49210"/>
                </a:lnTo>
                <a:lnTo>
                  <a:pt x="51290" y="49220"/>
                </a:lnTo>
                <a:lnTo>
                  <a:pt x="51230" y="49220"/>
                </a:lnTo>
                <a:lnTo>
                  <a:pt x="51180" y="49220"/>
                </a:lnTo>
                <a:lnTo>
                  <a:pt x="51150" y="49230"/>
                </a:lnTo>
                <a:lnTo>
                  <a:pt x="51130" y="49240"/>
                </a:lnTo>
                <a:lnTo>
                  <a:pt x="51100" y="49270"/>
                </a:lnTo>
                <a:lnTo>
                  <a:pt x="51080" y="49300"/>
                </a:lnTo>
                <a:lnTo>
                  <a:pt x="51060" y="49320"/>
                </a:lnTo>
                <a:lnTo>
                  <a:pt x="51060" y="49350"/>
                </a:lnTo>
                <a:lnTo>
                  <a:pt x="51050" y="49380"/>
                </a:lnTo>
                <a:lnTo>
                  <a:pt x="51030" y="49460"/>
                </a:lnTo>
                <a:lnTo>
                  <a:pt x="51020" y="49550"/>
                </a:lnTo>
                <a:lnTo>
                  <a:pt x="51020" y="49640"/>
                </a:lnTo>
                <a:lnTo>
                  <a:pt x="51020" y="49730"/>
                </a:lnTo>
                <a:lnTo>
                  <a:pt x="51040" y="49780"/>
                </a:lnTo>
                <a:lnTo>
                  <a:pt x="51070" y="49830"/>
                </a:lnTo>
                <a:lnTo>
                  <a:pt x="51090" y="49870"/>
                </a:lnTo>
                <a:lnTo>
                  <a:pt x="51100" y="49910"/>
                </a:lnTo>
                <a:lnTo>
                  <a:pt x="51090" y="49940"/>
                </a:lnTo>
                <a:lnTo>
                  <a:pt x="51080" y="49970"/>
                </a:lnTo>
                <a:lnTo>
                  <a:pt x="51060" y="50010"/>
                </a:lnTo>
                <a:lnTo>
                  <a:pt x="51050" y="50020"/>
                </a:lnTo>
                <a:lnTo>
                  <a:pt x="51050" y="50030"/>
                </a:lnTo>
                <a:lnTo>
                  <a:pt x="51030" y="50040"/>
                </a:lnTo>
                <a:lnTo>
                  <a:pt x="50990" y="50040"/>
                </a:lnTo>
                <a:lnTo>
                  <a:pt x="50880" y="49990"/>
                </a:lnTo>
                <a:lnTo>
                  <a:pt x="50710" y="49900"/>
                </a:lnTo>
                <a:lnTo>
                  <a:pt x="50330" y="49790"/>
                </a:lnTo>
                <a:lnTo>
                  <a:pt x="50170" y="49740"/>
                </a:lnTo>
                <a:lnTo>
                  <a:pt x="50060" y="49730"/>
                </a:lnTo>
                <a:lnTo>
                  <a:pt x="49820" y="49640"/>
                </a:lnTo>
                <a:lnTo>
                  <a:pt x="49550" y="49620"/>
                </a:lnTo>
                <a:lnTo>
                  <a:pt x="49400" y="49590"/>
                </a:lnTo>
                <a:lnTo>
                  <a:pt x="49010" y="49420"/>
                </a:lnTo>
                <a:lnTo>
                  <a:pt x="48740" y="49290"/>
                </a:lnTo>
                <a:lnTo>
                  <a:pt x="48590" y="49230"/>
                </a:lnTo>
                <a:lnTo>
                  <a:pt x="48490" y="49220"/>
                </a:lnTo>
                <a:lnTo>
                  <a:pt x="48340" y="49210"/>
                </a:lnTo>
                <a:lnTo>
                  <a:pt x="48300" y="49170"/>
                </a:lnTo>
                <a:lnTo>
                  <a:pt x="48260" y="49180"/>
                </a:lnTo>
                <a:lnTo>
                  <a:pt x="48030" y="49080"/>
                </a:lnTo>
                <a:lnTo>
                  <a:pt x="47980" y="49090"/>
                </a:lnTo>
                <a:lnTo>
                  <a:pt x="47830" y="49040"/>
                </a:lnTo>
                <a:lnTo>
                  <a:pt x="47780" y="49010"/>
                </a:lnTo>
                <a:lnTo>
                  <a:pt x="47680" y="48970"/>
                </a:lnTo>
                <a:lnTo>
                  <a:pt x="47630" y="48980"/>
                </a:lnTo>
                <a:lnTo>
                  <a:pt x="47570" y="48950"/>
                </a:lnTo>
                <a:lnTo>
                  <a:pt x="47450" y="48870"/>
                </a:lnTo>
                <a:lnTo>
                  <a:pt x="47230" y="48780"/>
                </a:lnTo>
                <a:lnTo>
                  <a:pt x="47160" y="48650"/>
                </a:lnTo>
                <a:lnTo>
                  <a:pt x="47010" y="48300"/>
                </a:lnTo>
                <a:lnTo>
                  <a:pt x="46910" y="48180"/>
                </a:lnTo>
                <a:lnTo>
                  <a:pt x="46890" y="48170"/>
                </a:lnTo>
                <a:lnTo>
                  <a:pt x="46860" y="48130"/>
                </a:lnTo>
                <a:lnTo>
                  <a:pt x="46820" y="48100"/>
                </a:lnTo>
                <a:lnTo>
                  <a:pt x="46760" y="48060"/>
                </a:lnTo>
                <a:lnTo>
                  <a:pt x="46670" y="48010"/>
                </a:lnTo>
                <a:lnTo>
                  <a:pt x="46640" y="48000"/>
                </a:lnTo>
                <a:lnTo>
                  <a:pt x="46630" y="47970"/>
                </a:lnTo>
                <a:lnTo>
                  <a:pt x="46690" y="47890"/>
                </a:lnTo>
                <a:lnTo>
                  <a:pt x="46650" y="47810"/>
                </a:lnTo>
                <a:lnTo>
                  <a:pt x="46560" y="47720"/>
                </a:lnTo>
                <a:lnTo>
                  <a:pt x="46530" y="47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