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Jalisco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Jalisc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47290" y="46860"/>
                </a:moveTo>
                <a:lnTo>
                  <a:pt x="47280" y="46780"/>
                </a:lnTo>
                <a:lnTo>
                  <a:pt x="47250" y="46700"/>
                </a:lnTo>
                <a:lnTo>
                  <a:pt x="47220" y="46630"/>
                </a:lnTo>
                <a:lnTo>
                  <a:pt x="47170" y="46560"/>
                </a:lnTo>
                <a:lnTo>
                  <a:pt x="47160" y="46480"/>
                </a:lnTo>
                <a:lnTo>
                  <a:pt x="47180" y="46370"/>
                </a:lnTo>
                <a:lnTo>
                  <a:pt x="47220" y="46260"/>
                </a:lnTo>
                <a:lnTo>
                  <a:pt x="47240" y="46170"/>
                </a:lnTo>
                <a:lnTo>
                  <a:pt x="47230" y="46120"/>
                </a:lnTo>
                <a:lnTo>
                  <a:pt x="47220" y="46060"/>
                </a:lnTo>
                <a:lnTo>
                  <a:pt x="47210" y="46000"/>
                </a:lnTo>
                <a:lnTo>
                  <a:pt x="47210" y="45950"/>
                </a:lnTo>
                <a:lnTo>
                  <a:pt x="47220" y="45910"/>
                </a:lnTo>
                <a:lnTo>
                  <a:pt x="47240" y="45880"/>
                </a:lnTo>
                <a:lnTo>
                  <a:pt x="47250" y="45850"/>
                </a:lnTo>
                <a:lnTo>
                  <a:pt x="47250" y="45820"/>
                </a:lnTo>
                <a:lnTo>
                  <a:pt x="47240" y="45800"/>
                </a:lnTo>
                <a:lnTo>
                  <a:pt x="47210" y="45780"/>
                </a:lnTo>
                <a:lnTo>
                  <a:pt x="47170" y="45770"/>
                </a:lnTo>
                <a:lnTo>
                  <a:pt x="47150" y="45750"/>
                </a:lnTo>
                <a:lnTo>
                  <a:pt x="47120" y="45730"/>
                </a:lnTo>
                <a:lnTo>
                  <a:pt x="47100" y="45700"/>
                </a:lnTo>
                <a:lnTo>
                  <a:pt x="47090" y="45670"/>
                </a:lnTo>
                <a:lnTo>
                  <a:pt x="47080" y="45630"/>
                </a:lnTo>
                <a:lnTo>
                  <a:pt x="47040" y="45580"/>
                </a:lnTo>
                <a:lnTo>
                  <a:pt x="46990" y="45550"/>
                </a:lnTo>
                <a:lnTo>
                  <a:pt x="46940" y="45520"/>
                </a:lnTo>
                <a:lnTo>
                  <a:pt x="46910" y="45470"/>
                </a:lnTo>
                <a:lnTo>
                  <a:pt x="46890" y="45410"/>
                </a:lnTo>
                <a:lnTo>
                  <a:pt x="46870" y="45340"/>
                </a:lnTo>
                <a:lnTo>
                  <a:pt x="46840" y="45280"/>
                </a:lnTo>
                <a:lnTo>
                  <a:pt x="46800" y="45240"/>
                </a:lnTo>
                <a:lnTo>
                  <a:pt x="46730" y="45280"/>
                </a:lnTo>
                <a:lnTo>
                  <a:pt x="46670" y="45350"/>
                </a:lnTo>
                <a:lnTo>
                  <a:pt x="46610" y="45420"/>
                </a:lnTo>
                <a:lnTo>
                  <a:pt x="46530" y="45460"/>
                </a:lnTo>
                <a:lnTo>
                  <a:pt x="46490" y="45470"/>
                </a:lnTo>
                <a:lnTo>
                  <a:pt x="46440" y="45470"/>
                </a:lnTo>
                <a:lnTo>
                  <a:pt x="46400" y="45470"/>
                </a:lnTo>
                <a:lnTo>
                  <a:pt x="46360" y="45480"/>
                </a:lnTo>
                <a:lnTo>
                  <a:pt x="46320" y="45540"/>
                </a:lnTo>
                <a:lnTo>
                  <a:pt x="46270" y="45550"/>
                </a:lnTo>
                <a:lnTo>
                  <a:pt x="46220" y="45530"/>
                </a:lnTo>
                <a:lnTo>
                  <a:pt x="46160" y="45510"/>
                </a:lnTo>
                <a:lnTo>
                  <a:pt x="46110" y="45490"/>
                </a:lnTo>
                <a:lnTo>
                  <a:pt x="46050" y="45460"/>
                </a:lnTo>
                <a:lnTo>
                  <a:pt x="45990" y="45440"/>
                </a:lnTo>
                <a:lnTo>
                  <a:pt x="45950" y="45410"/>
                </a:lnTo>
                <a:lnTo>
                  <a:pt x="45870" y="45360"/>
                </a:lnTo>
                <a:lnTo>
                  <a:pt x="45800" y="45320"/>
                </a:lnTo>
                <a:lnTo>
                  <a:pt x="45720" y="45280"/>
                </a:lnTo>
                <a:lnTo>
                  <a:pt x="45650" y="45230"/>
                </a:lnTo>
                <a:lnTo>
                  <a:pt x="45660" y="45220"/>
                </a:lnTo>
                <a:lnTo>
                  <a:pt x="45660" y="45210"/>
                </a:lnTo>
                <a:lnTo>
                  <a:pt x="45650" y="45200"/>
                </a:lnTo>
                <a:lnTo>
                  <a:pt x="45650" y="45180"/>
                </a:lnTo>
                <a:lnTo>
                  <a:pt x="45650" y="45160"/>
                </a:lnTo>
                <a:lnTo>
                  <a:pt x="45640" y="45150"/>
                </a:lnTo>
                <a:lnTo>
                  <a:pt x="45640" y="45140"/>
                </a:lnTo>
                <a:lnTo>
                  <a:pt x="45630" y="45130"/>
                </a:lnTo>
                <a:lnTo>
                  <a:pt x="45600" y="45160"/>
                </a:lnTo>
                <a:lnTo>
                  <a:pt x="45560" y="45200"/>
                </a:lnTo>
                <a:lnTo>
                  <a:pt x="45530" y="45240"/>
                </a:lnTo>
                <a:lnTo>
                  <a:pt x="45500" y="45270"/>
                </a:lnTo>
                <a:lnTo>
                  <a:pt x="45440" y="45320"/>
                </a:lnTo>
                <a:lnTo>
                  <a:pt x="45400" y="45370"/>
                </a:lnTo>
                <a:lnTo>
                  <a:pt x="45380" y="45420"/>
                </a:lnTo>
                <a:lnTo>
                  <a:pt x="45370" y="45490"/>
                </a:lnTo>
                <a:lnTo>
                  <a:pt x="45360" y="45550"/>
                </a:lnTo>
                <a:lnTo>
                  <a:pt x="45320" y="45580"/>
                </a:lnTo>
                <a:lnTo>
                  <a:pt x="45280" y="45600"/>
                </a:lnTo>
                <a:lnTo>
                  <a:pt x="45250" y="45640"/>
                </a:lnTo>
                <a:lnTo>
                  <a:pt x="45230" y="45700"/>
                </a:lnTo>
                <a:lnTo>
                  <a:pt x="45210" y="45750"/>
                </a:lnTo>
                <a:lnTo>
                  <a:pt x="45180" y="45790"/>
                </a:lnTo>
                <a:lnTo>
                  <a:pt x="45130" y="45790"/>
                </a:lnTo>
                <a:lnTo>
                  <a:pt x="45060" y="45790"/>
                </a:lnTo>
                <a:lnTo>
                  <a:pt x="45010" y="45800"/>
                </a:lnTo>
                <a:lnTo>
                  <a:pt x="44960" y="45840"/>
                </a:lnTo>
                <a:lnTo>
                  <a:pt x="44910" y="45880"/>
                </a:lnTo>
                <a:lnTo>
                  <a:pt x="44890" y="45890"/>
                </a:lnTo>
                <a:lnTo>
                  <a:pt x="44860" y="45900"/>
                </a:lnTo>
                <a:lnTo>
                  <a:pt x="44830" y="45900"/>
                </a:lnTo>
                <a:lnTo>
                  <a:pt x="44800" y="45910"/>
                </a:lnTo>
                <a:lnTo>
                  <a:pt x="44770" y="45910"/>
                </a:lnTo>
                <a:lnTo>
                  <a:pt x="44730" y="45930"/>
                </a:lnTo>
                <a:lnTo>
                  <a:pt x="44690" y="45940"/>
                </a:lnTo>
                <a:lnTo>
                  <a:pt x="44660" y="45940"/>
                </a:lnTo>
                <a:lnTo>
                  <a:pt x="44630" y="45910"/>
                </a:lnTo>
                <a:lnTo>
                  <a:pt x="44610" y="45890"/>
                </a:lnTo>
                <a:lnTo>
                  <a:pt x="44590" y="45890"/>
                </a:lnTo>
                <a:lnTo>
                  <a:pt x="44550" y="45910"/>
                </a:lnTo>
                <a:lnTo>
                  <a:pt x="44530" y="45920"/>
                </a:lnTo>
                <a:lnTo>
                  <a:pt x="44500" y="45930"/>
                </a:lnTo>
                <a:lnTo>
                  <a:pt x="44480" y="45950"/>
                </a:lnTo>
                <a:lnTo>
                  <a:pt x="44470" y="45970"/>
                </a:lnTo>
                <a:lnTo>
                  <a:pt x="44460" y="45990"/>
                </a:lnTo>
                <a:lnTo>
                  <a:pt x="44460" y="46010"/>
                </a:lnTo>
                <a:lnTo>
                  <a:pt x="44460" y="46030"/>
                </a:lnTo>
                <a:lnTo>
                  <a:pt x="44460" y="46050"/>
                </a:lnTo>
                <a:lnTo>
                  <a:pt x="44430" y="46060"/>
                </a:lnTo>
                <a:lnTo>
                  <a:pt x="44410" y="46050"/>
                </a:lnTo>
                <a:lnTo>
                  <a:pt x="44380" y="46020"/>
                </a:lnTo>
                <a:lnTo>
                  <a:pt x="44360" y="46000"/>
                </a:lnTo>
                <a:lnTo>
                  <a:pt x="44280" y="45990"/>
                </a:lnTo>
                <a:lnTo>
                  <a:pt x="44250" y="46010"/>
                </a:lnTo>
                <a:lnTo>
                  <a:pt x="44240" y="46050"/>
                </a:lnTo>
                <a:lnTo>
                  <a:pt x="44210" y="46120"/>
                </a:lnTo>
                <a:lnTo>
                  <a:pt x="44170" y="46160"/>
                </a:lnTo>
                <a:lnTo>
                  <a:pt x="44130" y="46200"/>
                </a:lnTo>
                <a:lnTo>
                  <a:pt x="44090" y="46240"/>
                </a:lnTo>
                <a:lnTo>
                  <a:pt x="44090" y="46310"/>
                </a:lnTo>
                <a:lnTo>
                  <a:pt x="43970" y="46280"/>
                </a:lnTo>
                <a:lnTo>
                  <a:pt x="43860" y="46230"/>
                </a:lnTo>
                <a:lnTo>
                  <a:pt x="43830" y="46200"/>
                </a:lnTo>
                <a:lnTo>
                  <a:pt x="43820" y="46170"/>
                </a:lnTo>
                <a:lnTo>
                  <a:pt x="43810" y="46130"/>
                </a:lnTo>
                <a:lnTo>
                  <a:pt x="43780" y="46120"/>
                </a:lnTo>
                <a:lnTo>
                  <a:pt x="43750" y="46130"/>
                </a:lnTo>
                <a:lnTo>
                  <a:pt x="43720" y="46120"/>
                </a:lnTo>
                <a:lnTo>
                  <a:pt x="43700" y="46100"/>
                </a:lnTo>
                <a:lnTo>
                  <a:pt x="43690" y="46080"/>
                </a:lnTo>
                <a:lnTo>
                  <a:pt x="43690" y="46070"/>
                </a:lnTo>
                <a:lnTo>
                  <a:pt x="43660" y="46060"/>
                </a:lnTo>
                <a:lnTo>
                  <a:pt x="43640" y="46060"/>
                </a:lnTo>
                <a:lnTo>
                  <a:pt x="43560" y="46080"/>
                </a:lnTo>
                <a:lnTo>
                  <a:pt x="43500" y="46080"/>
                </a:lnTo>
                <a:lnTo>
                  <a:pt x="43480" y="46070"/>
                </a:lnTo>
                <a:lnTo>
                  <a:pt x="43480" y="45980"/>
                </a:lnTo>
                <a:lnTo>
                  <a:pt x="43500" y="45900"/>
                </a:lnTo>
                <a:lnTo>
                  <a:pt x="43490" y="45870"/>
                </a:lnTo>
                <a:lnTo>
                  <a:pt x="43450" y="45850"/>
                </a:lnTo>
                <a:lnTo>
                  <a:pt x="43420" y="45860"/>
                </a:lnTo>
                <a:lnTo>
                  <a:pt x="43380" y="45880"/>
                </a:lnTo>
                <a:lnTo>
                  <a:pt x="43350" y="45890"/>
                </a:lnTo>
                <a:lnTo>
                  <a:pt x="43330" y="45890"/>
                </a:lnTo>
                <a:lnTo>
                  <a:pt x="43310" y="45880"/>
                </a:lnTo>
                <a:lnTo>
                  <a:pt x="43290" y="45890"/>
                </a:lnTo>
                <a:lnTo>
                  <a:pt x="43270" y="45910"/>
                </a:lnTo>
                <a:lnTo>
                  <a:pt x="43040" y="45790"/>
                </a:lnTo>
                <a:lnTo>
                  <a:pt x="42940" y="45720"/>
                </a:lnTo>
                <a:lnTo>
                  <a:pt x="42870" y="45640"/>
                </a:lnTo>
                <a:lnTo>
                  <a:pt x="42840" y="45500"/>
                </a:lnTo>
                <a:lnTo>
                  <a:pt x="42810" y="45440"/>
                </a:lnTo>
                <a:lnTo>
                  <a:pt x="42720" y="45400"/>
                </a:lnTo>
                <a:lnTo>
                  <a:pt x="42720" y="45370"/>
                </a:lnTo>
                <a:lnTo>
                  <a:pt x="42730" y="45320"/>
                </a:lnTo>
                <a:lnTo>
                  <a:pt x="42730" y="45290"/>
                </a:lnTo>
                <a:lnTo>
                  <a:pt x="42710" y="45260"/>
                </a:lnTo>
                <a:lnTo>
                  <a:pt x="42690" y="45240"/>
                </a:lnTo>
                <a:lnTo>
                  <a:pt x="42680" y="45220"/>
                </a:lnTo>
                <a:lnTo>
                  <a:pt x="42670" y="45060"/>
                </a:lnTo>
                <a:lnTo>
                  <a:pt x="42590" y="44980"/>
                </a:lnTo>
                <a:lnTo>
                  <a:pt x="42550" y="44980"/>
                </a:lnTo>
                <a:lnTo>
                  <a:pt x="42510" y="44990"/>
                </a:lnTo>
                <a:lnTo>
                  <a:pt x="42490" y="44980"/>
                </a:lnTo>
                <a:lnTo>
                  <a:pt x="42430" y="44930"/>
                </a:lnTo>
                <a:lnTo>
                  <a:pt x="42380" y="44890"/>
                </a:lnTo>
                <a:lnTo>
                  <a:pt x="42200" y="44740"/>
                </a:lnTo>
                <a:lnTo>
                  <a:pt x="42070" y="44580"/>
                </a:lnTo>
                <a:lnTo>
                  <a:pt x="41910" y="44310"/>
                </a:lnTo>
                <a:lnTo>
                  <a:pt x="41830" y="44220"/>
                </a:lnTo>
                <a:lnTo>
                  <a:pt x="41810" y="44170"/>
                </a:lnTo>
                <a:lnTo>
                  <a:pt x="41780" y="44130"/>
                </a:lnTo>
                <a:lnTo>
                  <a:pt x="41690" y="44050"/>
                </a:lnTo>
                <a:lnTo>
                  <a:pt x="41660" y="44000"/>
                </a:lnTo>
                <a:lnTo>
                  <a:pt x="41580" y="43870"/>
                </a:lnTo>
                <a:lnTo>
                  <a:pt x="41410" y="43620"/>
                </a:lnTo>
                <a:lnTo>
                  <a:pt x="41400" y="43560"/>
                </a:lnTo>
                <a:lnTo>
                  <a:pt x="41390" y="43530"/>
                </a:lnTo>
                <a:lnTo>
                  <a:pt x="41360" y="43470"/>
                </a:lnTo>
                <a:lnTo>
                  <a:pt x="41360" y="43440"/>
                </a:lnTo>
                <a:lnTo>
                  <a:pt x="41360" y="43300"/>
                </a:lnTo>
                <a:lnTo>
                  <a:pt x="41330" y="43100"/>
                </a:lnTo>
                <a:lnTo>
                  <a:pt x="41320" y="43050"/>
                </a:lnTo>
                <a:lnTo>
                  <a:pt x="41300" y="43020"/>
                </a:lnTo>
                <a:lnTo>
                  <a:pt x="41250" y="42990"/>
                </a:lnTo>
                <a:lnTo>
                  <a:pt x="41220" y="42970"/>
                </a:lnTo>
                <a:lnTo>
                  <a:pt x="41180" y="42880"/>
                </a:lnTo>
                <a:lnTo>
                  <a:pt x="41120" y="42800"/>
                </a:lnTo>
                <a:lnTo>
                  <a:pt x="41040" y="42760"/>
                </a:lnTo>
                <a:lnTo>
                  <a:pt x="40980" y="42640"/>
                </a:lnTo>
                <a:lnTo>
                  <a:pt x="40940" y="42540"/>
                </a:lnTo>
                <a:lnTo>
                  <a:pt x="40920" y="42470"/>
                </a:lnTo>
                <a:lnTo>
                  <a:pt x="40960" y="42420"/>
                </a:lnTo>
                <a:lnTo>
                  <a:pt x="41270" y="42220"/>
                </a:lnTo>
                <a:lnTo>
                  <a:pt x="41400" y="42210"/>
                </a:lnTo>
                <a:lnTo>
                  <a:pt x="41600" y="42210"/>
                </a:lnTo>
                <a:lnTo>
                  <a:pt x="41640" y="42200"/>
                </a:lnTo>
                <a:lnTo>
                  <a:pt x="41690" y="42170"/>
                </a:lnTo>
                <a:lnTo>
                  <a:pt x="41890" y="42150"/>
                </a:lnTo>
                <a:lnTo>
                  <a:pt x="41980" y="42140"/>
                </a:lnTo>
                <a:lnTo>
                  <a:pt x="42060" y="42090"/>
                </a:lnTo>
                <a:lnTo>
                  <a:pt x="42100" y="42030"/>
                </a:lnTo>
                <a:lnTo>
                  <a:pt x="42160" y="42010"/>
                </a:lnTo>
                <a:lnTo>
                  <a:pt x="42190" y="41970"/>
                </a:lnTo>
                <a:lnTo>
                  <a:pt x="42220" y="41930"/>
                </a:lnTo>
                <a:lnTo>
                  <a:pt x="42240" y="41870"/>
                </a:lnTo>
                <a:lnTo>
                  <a:pt x="42250" y="41770"/>
                </a:lnTo>
                <a:lnTo>
                  <a:pt x="42190" y="41710"/>
                </a:lnTo>
                <a:lnTo>
                  <a:pt x="42110" y="41660"/>
                </a:lnTo>
                <a:lnTo>
                  <a:pt x="42090" y="41620"/>
                </a:lnTo>
                <a:lnTo>
                  <a:pt x="42130" y="41600"/>
                </a:lnTo>
                <a:lnTo>
                  <a:pt x="42160" y="41580"/>
                </a:lnTo>
                <a:lnTo>
                  <a:pt x="42210" y="41480"/>
                </a:lnTo>
                <a:lnTo>
                  <a:pt x="42280" y="41380"/>
                </a:lnTo>
                <a:lnTo>
                  <a:pt x="42360" y="41290"/>
                </a:lnTo>
                <a:lnTo>
                  <a:pt x="42420" y="41200"/>
                </a:lnTo>
                <a:lnTo>
                  <a:pt x="42480" y="41090"/>
                </a:lnTo>
                <a:lnTo>
                  <a:pt x="42560" y="40990"/>
                </a:lnTo>
                <a:lnTo>
                  <a:pt x="42650" y="40900"/>
                </a:lnTo>
                <a:lnTo>
                  <a:pt x="42760" y="40850"/>
                </a:lnTo>
                <a:lnTo>
                  <a:pt x="42800" y="40840"/>
                </a:lnTo>
                <a:lnTo>
                  <a:pt x="42810" y="40860"/>
                </a:lnTo>
                <a:lnTo>
                  <a:pt x="42820" y="40890"/>
                </a:lnTo>
                <a:lnTo>
                  <a:pt x="42830" y="40910"/>
                </a:lnTo>
                <a:lnTo>
                  <a:pt x="42840" y="40910"/>
                </a:lnTo>
                <a:lnTo>
                  <a:pt x="42860" y="40900"/>
                </a:lnTo>
                <a:lnTo>
                  <a:pt x="42870" y="40890"/>
                </a:lnTo>
                <a:lnTo>
                  <a:pt x="42890" y="40880"/>
                </a:lnTo>
                <a:lnTo>
                  <a:pt x="42910" y="40880"/>
                </a:lnTo>
                <a:lnTo>
                  <a:pt x="42940" y="40880"/>
                </a:lnTo>
                <a:lnTo>
                  <a:pt x="42970" y="40880"/>
                </a:lnTo>
                <a:lnTo>
                  <a:pt x="43000" y="40890"/>
                </a:lnTo>
                <a:lnTo>
                  <a:pt x="43140" y="40860"/>
                </a:lnTo>
                <a:lnTo>
                  <a:pt x="43260" y="40780"/>
                </a:lnTo>
                <a:lnTo>
                  <a:pt x="43380" y="40680"/>
                </a:lnTo>
                <a:lnTo>
                  <a:pt x="43500" y="40600"/>
                </a:lnTo>
                <a:lnTo>
                  <a:pt x="43530" y="40590"/>
                </a:lnTo>
                <a:lnTo>
                  <a:pt x="43560" y="40590"/>
                </a:lnTo>
                <a:lnTo>
                  <a:pt x="43590" y="40590"/>
                </a:lnTo>
                <a:lnTo>
                  <a:pt x="43620" y="40590"/>
                </a:lnTo>
                <a:lnTo>
                  <a:pt x="43670" y="40610"/>
                </a:lnTo>
                <a:lnTo>
                  <a:pt x="43700" y="40620"/>
                </a:lnTo>
                <a:lnTo>
                  <a:pt x="43730" y="40640"/>
                </a:lnTo>
                <a:lnTo>
                  <a:pt x="43770" y="40680"/>
                </a:lnTo>
                <a:lnTo>
                  <a:pt x="43790" y="40700"/>
                </a:lnTo>
                <a:lnTo>
                  <a:pt x="43820" y="40720"/>
                </a:lnTo>
                <a:lnTo>
                  <a:pt x="43840" y="40740"/>
                </a:lnTo>
                <a:lnTo>
                  <a:pt x="43870" y="40760"/>
                </a:lnTo>
                <a:lnTo>
                  <a:pt x="43910" y="40810"/>
                </a:lnTo>
                <a:lnTo>
                  <a:pt x="43960" y="40860"/>
                </a:lnTo>
                <a:lnTo>
                  <a:pt x="44010" y="40890"/>
                </a:lnTo>
                <a:lnTo>
                  <a:pt x="44080" y="40900"/>
                </a:lnTo>
                <a:lnTo>
                  <a:pt x="44160" y="40900"/>
                </a:lnTo>
                <a:lnTo>
                  <a:pt x="44230" y="40900"/>
                </a:lnTo>
                <a:lnTo>
                  <a:pt x="44290" y="40940"/>
                </a:lnTo>
                <a:lnTo>
                  <a:pt x="44350" y="41020"/>
                </a:lnTo>
                <a:lnTo>
                  <a:pt x="44380" y="41080"/>
                </a:lnTo>
                <a:lnTo>
                  <a:pt x="44420" y="41130"/>
                </a:lnTo>
                <a:lnTo>
                  <a:pt x="44470" y="41170"/>
                </a:lnTo>
                <a:lnTo>
                  <a:pt x="44520" y="41210"/>
                </a:lnTo>
                <a:lnTo>
                  <a:pt x="44590" y="41250"/>
                </a:lnTo>
                <a:lnTo>
                  <a:pt x="44650" y="41280"/>
                </a:lnTo>
                <a:lnTo>
                  <a:pt x="44710" y="41330"/>
                </a:lnTo>
                <a:lnTo>
                  <a:pt x="44740" y="41390"/>
                </a:lnTo>
                <a:lnTo>
                  <a:pt x="44780" y="41440"/>
                </a:lnTo>
                <a:lnTo>
                  <a:pt x="44840" y="41480"/>
                </a:lnTo>
                <a:lnTo>
                  <a:pt x="44910" y="41510"/>
                </a:lnTo>
                <a:lnTo>
                  <a:pt x="44970" y="41550"/>
                </a:lnTo>
                <a:lnTo>
                  <a:pt x="44980" y="41530"/>
                </a:lnTo>
                <a:lnTo>
                  <a:pt x="44980" y="41510"/>
                </a:lnTo>
                <a:lnTo>
                  <a:pt x="44990" y="41490"/>
                </a:lnTo>
                <a:lnTo>
                  <a:pt x="44990" y="41460"/>
                </a:lnTo>
                <a:lnTo>
                  <a:pt x="44980" y="41410"/>
                </a:lnTo>
                <a:lnTo>
                  <a:pt x="44980" y="41370"/>
                </a:lnTo>
                <a:lnTo>
                  <a:pt x="44980" y="41320"/>
                </a:lnTo>
                <a:lnTo>
                  <a:pt x="44980" y="41270"/>
                </a:lnTo>
                <a:lnTo>
                  <a:pt x="44990" y="41160"/>
                </a:lnTo>
                <a:lnTo>
                  <a:pt x="45020" y="41080"/>
                </a:lnTo>
                <a:lnTo>
                  <a:pt x="45050" y="40990"/>
                </a:lnTo>
                <a:lnTo>
                  <a:pt x="45090" y="40910"/>
                </a:lnTo>
                <a:lnTo>
                  <a:pt x="45110" y="40880"/>
                </a:lnTo>
                <a:lnTo>
                  <a:pt x="45120" y="40850"/>
                </a:lnTo>
                <a:lnTo>
                  <a:pt x="45140" y="40820"/>
                </a:lnTo>
                <a:lnTo>
                  <a:pt x="45150" y="40790"/>
                </a:lnTo>
                <a:lnTo>
                  <a:pt x="45180" y="40740"/>
                </a:lnTo>
                <a:lnTo>
                  <a:pt x="45200" y="40670"/>
                </a:lnTo>
                <a:lnTo>
                  <a:pt x="45200" y="40610"/>
                </a:lnTo>
                <a:lnTo>
                  <a:pt x="45210" y="40540"/>
                </a:lnTo>
                <a:lnTo>
                  <a:pt x="45210" y="40530"/>
                </a:lnTo>
                <a:lnTo>
                  <a:pt x="45210" y="40520"/>
                </a:lnTo>
                <a:lnTo>
                  <a:pt x="45210" y="40500"/>
                </a:lnTo>
                <a:lnTo>
                  <a:pt x="45210" y="40490"/>
                </a:lnTo>
                <a:lnTo>
                  <a:pt x="45200" y="40430"/>
                </a:lnTo>
                <a:lnTo>
                  <a:pt x="45200" y="40370"/>
                </a:lnTo>
                <a:lnTo>
                  <a:pt x="45190" y="40310"/>
                </a:lnTo>
                <a:lnTo>
                  <a:pt x="45180" y="40260"/>
                </a:lnTo>
                <a:lnTo>
                  <a:pt x="45160" y="40190"/>
                </a:lnTo>
                <a:lnTo>
                  <a:pt x="45150" y="40130"/>
                </a:lnTo>
                <a:lnTo>
                  <a:pt x="45180" y="40090"/>
                </a:lnTo>
                <a:lnTo>
                  <a:pt x="45210" y="40040"/>
                </a:lnTo>
                <a:lnTo>
                  <a:pt x="45230" y="40040"/>
                </a:lnTo>
                <a:lnTo>
                  <a:pt x="45330" y="40020"/>
                </a:lnTo>
                <a:lnTo>
                  <a:pt x="45560" y="40020"/>
                </a:lnTo>
                <a:lnTo>
                  <a:pt x="45620" y="40010"/>
                </a:lnTo>
                <a:lnTo>
                  <a:pt x="45680" y="39970"/>
                </a:lnTo>
                <a:lnTo>
                  <a:pt x="45840" y="39820"/>
                </a:lnTo>
                <a:lnTo>
                  <a:pt x="45880" y="39770"/>
                </a:lnTo>
                <a:lnTo>
                  <a:pt x="45900" y="39710"/>
                </a:lnTo>
                <a:lnTo>
                  <a:pt x="45900" y="39580"/>
                </a:lnTo>
                <a:lnTo>
                  <a:pt x="45920" y="39530"/>
                </a:lnTo>
                <a:lnTo>
                  <a:pt x="45950" y="39500"/>
                </a:lnTo>
                <a:lnTo>
                  <a:pt x="45930" y="39490"/>
                </a:lnTo>
                <a:lnTo>
                  <a:pt x="45760" y="39390"/>
                </a:lnTo>
                <a:lnTo>
                  <a:pt x="45570" y="39280"/>
                </a:lnTo>
                <a:lnTo>
                  <a:pt x="45380" y="39170"/>
                </a:lnTo>
                <a:lnTo>
                  <a:pt x="45190" y="39050"/>
                </a:lnTo>
                <a:lnTo>
                  <a:pt x="45250" y="38970"/>
                </a:lnTo>
                <a:lnTo>
                  <a:pt x="45300" y="38900"/>
                </a:lnTo>
                <a:lnTo>
                  <a:pt x="45340" y="38810"/>
                </a:lnTo>
                <a:lnTo>
                  <a:pt x="45360" y="38710"/>
                </a:lnTo>
                <a:lnTo>
                  <a:pt x="45370" y="38660"/>
                </a:lnTo>
                <a:lnTo>
                  <a:pt x="45380" y="38610"/>
                </a:lnTo>
                <a:lnTo>
                  <a:pt x="45390" y="38560"/>
                </a:lnTo>
                <a:lnTo>
                  <a:pt x="45410" y="38510"/>
                </a:lnTo>
                <a:lnTo>
                  <a:pt x="45430" y="38450"/>
                </a:lnTo>
                <a:lnTo>
                  <a:pt x="45470" y="38360"/>
                </a:lnTo>
                <a:lnTo>
                  <a:pt x="45500" y="38280"/>
                </a:lnTo>
                <a:lnTo>
                  <a:pt x="45510" y="38230"/>
                </a:lnTo>
                <a:lnTo>
                  <a:pt x="45430" y="38130"/>
                </a:lnTo>
                <a:lnTo>
                  <a:pt x="45350" y="38020"/>
                </a:lnTo>
                <a:lnTo>
                  <a:pt x="45260" y="37920"/>
                </a:lnTo>
                <a:lnTo>
                  <a:pt x="45170" y="37820"/>
                </a:lnTo>
                <a:lnTo>
                  <a:pt x="45060" y="37720"/>
                </a:lnTo>
                <a:lnTo>
                  <a:pt x="44950" y="37610"/>
                </a:lnTo>
                <a:lnTo>
                  <a:pt x="44840" y="37510"/>
                </a:lnTo>
                <a:lnTo>
                  <a:pt x="44730" y="37410"/>
                </a:lnTo>
                <a:lnTo>
                  <a:pt x="44670" y="37350"/>
                </a:lnTo>
                <a:lnTo>
                  <a:pt x="44650" y="37300"/>
                </a:lnTo>
                <a:lnTo>
                  <a:pt x="44660" y="37240"/>
                </a:lnTo>
                <a:lnTo>
                  <a:pt x="44700" y="37160"/>
                </a:lnTo>
                <a:lnTo>
                  <a:pt x="44740" y="37050"/>
                </a:lnTo>
                <a:lnTo>
                  <a:pt x="44770" y="36950"/>
                </a:lnTo>
                <a:lnTo>
                  <a:pt x="44810" y="36850"/>
                </a:lnTo>
                <a:lnTo>
                  <a:pt x="44850" y="36750"/>
                </a:lnTo>
                <a:lnTo>
                  <a:pt x="44950" y="36690"/>
                </a:lnTo>
                <a:lnTo>
                  <a:pt x="45060" y="36640"/>
                </a:lnTo>
                <a:lnTo>
                  <a:pt x="45170" y="36600"/>
                </a:lnTo>
                <a:lnTo>
                  <a:pt x="45280" y="36550"/>
                </a:lnTo>
                <a:lnTo>
                  <a:pt x="45420" y="36500"/>
                </a:lnTo>
                <a:lnTo>
                  <a:pt x="45560" y="36490"/>
                </a:lnTo>
                <a:lnTo>
                  <a:pt x="45710" y="36480"/>
                </a:lnTo>
                <a:lnTo>
                  <a:pt x="45850" y="36450"/>
                </a:lnTo>
                <a:lnTo>
                  <a:pt x="45890" y="36440"/>
                </a:lnTo>
                <a:lnTo>
                  <a:pt x="45910" y="36440"/>
                </a:lnTo>
                <a:lnTo>
                  <a:pt x="45930" y="36420"/>
                </a:lnTo>
                <a:lnTo>
                  <a:pt x="45940" y="36390"/>
                </a:lnTo>
                <a:lnTo>
                  <a:pt x="45950" y="36330"/>
                </a:lnTo>
                <a:lnTo>
                  <a:pt x="45970" y="36260"/>
                </a:lnTo>
                <a:lnTo>
                  <a:pt x="45980" y="36200"/>
                </a:lnTo>
                <a:lnTo>
                  <a:pt x="45990" y="36130"/>
                </a:lnTo>
                <a:lnTo>
                  <a:pt x="46010" y="36050"/>
                </a:lnTo>
                <a:lnTo>
                  <a:pt x="46000" y="35990"/>
                </a:lnTo>
                <a:lnTo>
                  <a:pt x="45970" y="35950"/>
                </a:lnTo>
                <a:lnTo>
                  <a:pt x="45900" y="35900"/>
                </a:lnTo>
                <a:lnTo>
                  <a:pt x="45840" y="35840"/>
                </a:lnTo>
                <a:lnTo>
                  <a:pt x="45820" y="35780"/>
                </a:lnTo>
                <a:lnTo>
                  <a:pt x="45820" y="35710"/>
                </a:lnTo>
                <a:lnTo>
                  <a:pt x="45820" y="35620"/>
                </a:lnTo>
                <a:lnTo>
                  <a:pt x="45830" y="35500"/>
                </a:lnTo>
                <a:lnTo>
                  <a:pt x="45830" y="35390"/>
                </a:lnTo>
                <a:lnTo>
                  <a:pt x="45840" y="35280"/>
                </a:lnTo>
                <a:lnTo>
                  <a:pt x="45840" y="35170"/>
                </a:lnTo>
                <a:lnTo>
                  <a:pt x="45990" y="35200"/>
                </a:lnTo>
                <a:lnTo>
                  <a:pt x="46140" y="35230"/>
                </a:lnTo>
                <a:lnTo>
                  <a:pt x="46280" y="35260"/>
                </a:lnTo>
                <a:lnTo>
                  <a:pt x="46430" y="35290"/>
                </a:lnTo>
                <a:lnTo>
                  <a:pt x="46420" y="35390"/>
                </a:lnTo>
                <a:lnTo>
                  <a:pt x="46410" y="35510"/>
                </a:lnTo>
                <a:lnTo>
                  <a:pt x="46380" y="35630"/>
                </a:lnTo>
                <a:lnTo>
                  <a:pt x="46340" y="35710"/>
                </a:lnTo>
                <a:lnTo>
                  <a:pt x="46290" y="35740"/>
                </a:lnTo>
                <a:lnTo>
                  <a:pt x="46250" y="35770"/>
                </a:lnTo>
                <a:lnTo>
                  <a:pt x="46220" y="35800"/>
                </a:lnTo>
                <a:lnTo>
                  <a:pt x="46220" y="35860"/>
                </a:lnTo>
                <a:lnTo>
                  <a:pt x="46230" y="35900"/>
                </a:lnTo>
                <a:lnTo>
                  <a:pt x="46230" y="35950"/>
                </a:lnTo>
                <a:lnTo>
                  <a:pt x="46230" y="36000"/>
                </a:lnTo>
                <a:lnTo>
                  <a:pt x="46210" y="36040"/>
                </a:lnTo>
                <a:lnTo>
                  <a:pt x="46190" y="36070"/>
                </a:lnTo>
                <a:lnTo>
                  <a:pt x="46150" y="36090"/>
                </a:lnTo>
                <a:lnTo>
                  <a:pt x="46120" y="36120"/>
                </a:lnTo>
                <a:lnTo>
                  <a:pt x="46120" y="36160"/>
                </a:lnTo>
                <a:lnTo>
                  <a:pt x="46140" y="36210"/>
                </a:lnTo>
                <a:lnTo>
                  <a:pt x="46160" y="36250"/>
                </a:lnTo>
                <a:lnTo>
                  <a:pt x="46180" y="36300"/>
                </a:lnTo>
                <a:lnTo>
                  <a:pt x="46180" y="36350"/>
                </a:lnTo>
                <a:lnTo>
                  <a:pt x="46160" y="36410"/>
                </a:lnTo>
                <a:lnTo>
                  <a:pt x="46130" y="36450"/>
                </a:lnTo>
                <a:lnTo>
                  <a:pt x="46110" y="36500"/>
                </a:lnTo>
                <a:lnTo>
                  <a:pt x="46100" y="36560"/>
                </a:lnTo>
                <a:lnTo>
                  <a:pt x="46100" y="36620"/>
                </a:lnTo>
                <a:lnTo>
                  <a:pt x="46110" y="36680"/>
                </a:lnTo>
                <a:lnTo>
                  <a:pt x="46120" y="36740"/>
                </a:lnTo>
                <a:lnTo>
                  <a:pt x="46130" y="36790"/>
                </a:lnTo>
                <a:lnTo>
                  <a:pt x="46140" y="36850"/>
                </a:lnTo>
                <a:lnTo>
                  <a:pt x="46160" y="36920"/>
                </a:lnTo>
                <a:lnTo>
                  <a:pt x="46190" y="36980"/>
                </a:lnTo>
                <a:lnTo>
                  <a:pt x="46220" y="37010"/>
                </a:lnTo>
                <a:lnTo>
                  <a:pt x="46220" y="37000"/>
                </a:lnTo>
                <a:lnTo>
                  <a:pt x="46220" y="36980"/>
                </a:lnTo>
                <a:lnTo>
                  <a:pt x="46230" y="36970"/>
                </a:lnTo>
                <a:lnTo>
                  <a:pt x="46230" y="36950"/>
                </a:lnTo>
                <a:lnTo>
                  <a:pt x="46270" y="36790"/>
                </a:lnTo>
                <a:lnTo>
                  <a:pt x="46310" y="36620"/>
                </a:lnTo>
                <a:lnTo>
                  <a:pt x="46350" y="36450"/>
                </a:lnTo>
                <a:lnTo>
                  <a:pt x="46390" y="36280"/>
                </a:lnTo>
                <a:lnTo>
                  <a:pt x="46410" y="36140"/>
                </a:lnTo>
                <a:lnTo>
                  <a:pt x="46440" y="35980"/>
                </a:lnTo>
                <a:lnTo>
                  <a:pt x="46480" y="35830"/>
                </a:lnTo>
                <a:lnTo>
                  <a:pt x="46540" y="35710"/>
                </a:lnTo>
                <a:lnTo>
                  <a:pt x="46570" y="35680"/>
                </a:lnTo>
                <a:lnTo>
                  <a:pt x="46590" y="35690"/>
                </a:lnTo>
                <a:lnTo>
                  <a:pt x="46600" y="35710"/>
                </a:lnTo>
                <a:lnTo>
                  <a:pt x="46620" y="35730"/>
                </a:lnTo>
                <a:lnTo>
                  <a:pt x="46660" y="35730"/>
                </a:lnTo>
                <a:lnTo>
                  <a:pt x="46720" y="35730"/>
                </a:lnTo>
                <a:lnTo>
                  <a:pt x="46780" y="35730"/>
                </a:lnTo>
                <a:lnTo>
                  <a:pt x="46810" y="35740"/>
                </a:lnTo>
                <a:lnTo>
                  <a:pt x="46830" y="35770"/>
                </a:lnTo>
                <a:lnTo>
                  <a:pt x="46820" y="35810"/>
                </a:lnTo>
                <a:lnTo>
                  <a:pt x="46810" y="35850"/>
                </a:lnTo>
                <a:lnTo>
                  <a:pt x="46810" y="35880"/>
                </a:lnTo>
                <a:lnTo>
                  <a:pt x="46830" y="35890"/>
                </a:lnTo>
                <a:lnTo>
                  <a:pt x="46860" y="35900"/>
                </a:lnTo>
                <a:lnTo>
                  <a:pt x="46890" y="35900"/>
                </a:lnTo>
                <a:lnTo>
                  <a:pt x="46910" y="35910"/>
                </a:lnTo>
                <a:lnTo>
                  <a:pt x="46920" y="35940"/>
                </a:lnTo>
                <a:lnTo>
                  <a:pt x="46920" y="35970"/>
                </a:lnTo>
                <a:lnTo>
                  <a:pt x="46920" y="36000"/>
                </a:lnTo>
                <a:lnTo>
                  <a:pt x="46920" y="36030"/>
                </a:lnTo>
                <a:lnTo>
                  <a:pt x="46850" y="36080"/>
                </a:lnTo>
                <a:lnTo>
                  <a:pt x="46800" y="36220"/>
                </a:lnTo>
                <a:lnTo>
                  <a:pt x="46750" y="36380"/>
                </a:lnTo>
                <a:lnTo>
                  <a:pt x="46730" y="36480"/>
                </a:lnTo>
                <a:lnTo>
                  <a:pt x="46710" y="36530"/>
                </a:lnTo>
                <a:lnTo>
                  <a:pt x="46700" y="36570"/>
                </a:lnTo>
                <a:lnTo>
                  <a:pt x="46700" y="36600"/>
                </a:lnTo>
                <a:lnTo>
                  <a:pt x="46720" y="36650"/>
                </a:lnTo>
                <a:lnTo>
                  <a:pt x="46740" y="36700"/>
                </a:lnTo>
                <a:lnTo>
                  <a:pt x="46750" y="36760"/>
                </a:lnTo>
                <a:lnTo>
                  <a:pt x="46760" y="36820"/>
                </a:lnTo>
                <a:lnTo>
                  <a:pt x="46760" y="36880"/>
                </a:lnTo>
                <a:lnTo>
                  <a:pt x="46730" y="37000"/>
                </a:lnTo>
                <a:lnTo>
                  <a:pt x="46720" y="37060"/>
                </a:lnTo>
                <a:lnTo>
                  <a:pt x="46720" y="37140"/>
                </a:lnTo>
                <a:lnTo>
                  <a:pt x="46770" y="37200"/>
                </a:lnTo>
                <a:lnTo>
                  <a:pt x="46820" y="37220"/>
                </a:lnTo>
                <a:lnTo>
                  <a:pt x="46890" y="37200"/>
                </a:lnTo>
                <a:lnTo>
                  <a:pt x="46930" y="37180"/>
                </a:lnTo>
                <a:lnTo>
                  <a:pt x="46960" y="37160"/>
                </a:lnTo>
                <a:lnTo>
                  <a:pt x="47000" y="37110"/>
                </a:lnTo>
                <a:lnTo>
                  <a:pt x="47030" y="37100"/>
                </a:lnTo>
                <a:lnTo>
                  <a:pt x="47130" y="37120"/>
                </a:lnTo>
                <a:lnTo>
                  <a:pt x="47170" y="37110"/>
                </a:lnTo>
                <a:lnTo>
                  <a:pt x="47200" y="37130"/>
                </a:lnTo>
                <a:lnTo>
                  <a:pt x="47220" y="37150"/>
                </a:lnTo>
                <a:lnTo>
                  <a:pt x="47230" y="37180"/>
                </a:lnTo>
                <a:lnTo>
                  <a:pt x="47260" y="37150"/>
                </a:lnTo>
                <a:lnTo>
                  <a:pt x="47280" y="37060"/>
                </a:lnTo>
                <a:lnTo>
                  <a:pt x="47310" y="36990"/>
                </a:lnTo>
                <a:lnTo>
                  <a:pt x="47340" y="36900"/>
                </a:lnTo>
                <a:lnTo>
                  <a:pt x="47380" y="36820"/>
                </a:lnTo>
                <a:lnTo>
                  <a:pt x="47440" y="36790"/>
                </a:lnTo>
                <a:lnTo>
                  <a:pt x="47500" y="36760"/>
                </a:lnTo>
                <a:lnTo>
                  <a:pt x="47510" y="36700"/>
                </a:lnTo>
                <a:lnTo>
                  <a:pt x="47510" y="36620"/>
                </a:lnTo>
                <a:lnTo>
                  <a:pt x="47540" y="36550"/>
                </a:lnTo>
                <a:lnTo>
                  <a:pt x="47560" y="36530"/>
                </a:lnTo>
                <a:lnTo>
                  <a:pt x="47590" y="36510"/>
                </a:lnTo>
                <a:lnTo>
                  <a:pt x="47610" y="36500"/>
                </a:lnTo>
                <a:lnTo>
                  <a:pt x="47630" y="36480"/>
                </a:lnTo>
                <a:lnTo>
                  <a:pt x="47640" y="36450"/>
                </a:lnTo>
                <a:lnTo>
                  <a:pt x="47630" y="36430"/>
                </a:lnTo>
                <a:lnTo>
                  <a:pt x="47600" y="36410"/>
                </a:lnTo>
                <a:lnTo>
                  <a:pt x="47570" y="36410"/>
                </a:lnTo>
                <a:lnTo>
                  <a:pt x="47540" y="36400"/>
                </a:lnTo>
                <a:lnTo>
                  <a:pt x="47530" y="36370"/>
                </a:lnTo>
                <a:lnTo>
                  <a:pt x="47520" y="36340"/>
                </a:lnTo>
                <a:lnTo>
                  <a:pt x="47500" y="36320"/>
                </a:lnTo>
                <a:lnTo>
                  <a:pt x="47460" y="36310"/>
                </a:lnTo>
                <a:lnTo>
                  <a:pt x="47440" y="36290"/>
                </a:lnTo>
                <a:lnTo>
                  <a:pt x="47440" y="36270"/>
                </a:lnTo>
                <a:lnTo>
                  <a:pt x="47450" y="36230"/>
                </a:lnTo>
                <a:lnTo>
                  <a:pt x="47480" y="36170"/>
                </a:lnTo>
                <a:lnTo>
                  <a:pt x="47510" y="36120"/>
                </a:lnTo>
                <a:lnTo>
                  <a:pt x="47530" y="36060"/>
                </a:lnTo>
                <a:lnTo>
                  <a:pt x="47570" y="36010"/>
                </a:lnTo>
                <a:lnTo>
                  <a:pt x="47570" y="36000"/>
                </a:lnTo>
                <a:lnTo>
                  <a:pt x="47580" y="35990"/>
                </a:lnTo>
                <a:lnTo>
                  <a:pt x="47590" y="35970"/>
                </a:lnTo>
                <a:lnTo>
                  <a:pt x="47590" y="35960"/>
                </a:lnTo>
                <a:lnTo>
                  <a:pt x="47680" y="36040"/>
                </a:lnTo>
                <a:lnTo>
                  <a:pt x="47770" y="36120"/>
                </a:lnTo>
                <a:lnTo>
                  <a:pt x="47870" y="36200"/>
                </a:lnTo>
                <a:lnTo>
                  <a:pt x="47960" y="36270"/>
                </a:lnTo>
                <a:lnTo>
                  <a:pt x="48000" y="36300"/>
                </a:lnTo>
                <a:lnTo>
                  <a:pt x="48040" y="36330"/>
                </a:lnTo>
                <a:lnTo>
                  <a:pt x="48090" y="36360"/>
                </a:lnTo>
                <a:lnTo>
                  <a:pt x="48130" y="36390"/>
                </a:lnTo>
                <a:lnTo>
                  <a:pt x="48140" y="36420"/>
                </a:lnTo>
                <a:lnTo>
                  <a:pt x="48140" y="36470"/>
                </a:lnTo>
                <a:lnTo>
                  <a:pt x="48130" y="36530"/>
                </a:lnTo>
                <a:lnTo>
                  <a:pt x="48120" y="36570"/>
                </a:lnTo>
                <a:lnTo>
                  <a:pt x="48170" y="36550"/>
                </a:lnTo>
                <a:lnTo>
                  <a:pt x="48230" y="36530"/>
                </a:lnTo>
                <a:lnTo>
                  <a:pt x="48290" y="36520"/>
                </a:lnTo>
                <a:lnTo>
                  <a:pt x="48330" y="36520"/>
                </a:lnTo>
                <a:lnTo>
                  <a:pt x="48370" y="36540"/>
                </a:lnTo>
                <a:lnTo>
                  <a:pt x="48380" y="36570"/>
                </a:lnTo>
                <a:lnTo>
                  <a:pt x="48390" y="36600"/>
                </a:lnTo>
                <a:lnTo>
                  <a:pt x="48400" y="36640"/>
                </a:lnTo>
                <a:lnTo>
                  <a:pt x="48440" y="36640"/>
                </a:lnTo>
                <a:lnTo>
                  <a:pt x="48470" y="36620"/>
                </a:lnTo>
                <a:lnTo>
                  <a:pt x="48510" y="36620"/>
                </a:lnTo>
                <a:lnTo>
                  <a:pt x="48540" y="36630"/>
                </a:lnTo>
                <a:lnTo>
                  <a:pt x="48560" y="36680"/>
                </a:lnTo>
                <a:lnTo>
                  <a:pt x="48550" y="36730"/>
                </a:lnTo>
                <a:lnTo>
                  <a:pt x="48530" y="36790"/>
                </a:lnTo>
                <a:lnTo>
                  <a:pt x="48510" y="36830"/>
                </a:lnTo>
                <a:lnTo>
                  <a:pt x="48490" y="36870"/>
                </a:lnTo>
                <a:lnTo>
                  <a:pt x="48470" y="36920"/>
                </a:lnTo>
                <a:lnTo>
                  <a:pt x="48440" y="36970"/>
                </a:lnTo>
                <a:lnTo>
                  <a:pt x="48400" y="37000"/>
                </a:lnTo>
                <a:lnTo>
                  <a:pt x="48370" y="37010"/>
                </a:lnTo>
                <a:lnTo>
                  <a:pt x="48330" y="37020"/>
                </a:lnTo>
                <a:lnTo>
                  <a:pt x="48300" y="37030"/>
                </a:lnTo>
                <a:lnTo>
                  <a:pt x="48290" y="37060"/>
                </a:lnTo>
                <a:lnTo>
                  <a:pt x="48290" y="37130"/>
                </a:lnTo>
                <a:lnTo>
                  <a:pt x="48320" y="37150"/>
                </a:lnTo>
                <a:lnTo>
                  <a:pt x="48370" y="37150"/>
                </a:lnTo>
                <a:lnTo>
                  <a:pt x="48420" y="37180"/>
                </a:lnTo>
                <a:lnTo>
                  <a:pt x="48430" y="37220"/>
                </a:lnTo>
                <a:lnTo>
                  <a:pt x="48430" y="37260"/>
                </a:lnTo>
                <a:lnTo>
                  <a:pt x="48420" y="37300"/>
                </a:lnTo>
                <a:lnTo>
                  <a:pt x="48410" y="37330"/>
                </a:lnTo>
                <a:lnTo>
                  <a:pt x="48330" y="37360"/>
                </a:lnTo>
                <a:lnTo>
                  <a:pt x="48290" y="37390"/>
                </a:lnTo>
                <a:lnTo>
                  <a:pt x="48270" y="37440"/>
                </a:lnTo>
                <a:lnTo>
                  <a:pt x="48240" y="37520"/>
                </a:lnTo>
                <a:lnTo>
                  <a:pt x="48220" y="37570"/>
                </a:lnTo>
                <a:lnTo>
                  <a:pt x="48180" y="37610"/>
                </a:lnTo>
                <a:lnTo>
                  <a:pt x="48130" y="37630"/>
                </a:lnTo>
                <a:lnTo>
                  <a:pt x="48080" y="37640"/>
                </a:lnTo>
                <a:lnTo>
                  <a:pt x="47990" y="37630"/>
                </a:lnTo>
                <a:lnTo>
                  <a:pt x="47910" y="37600"/>
                </a:lnTo>
                <a:lnTo>
                  <a:pt x="47830" y="37610"/>
                </a:lnTo>
                <a:lnTo>
                  <a:pt x="47780" y="37690"/>
                </a:lnTo>
                <a:lnTo>
                  <a:pt x="47750" y="37720"/>
                </a:lnTo>
                <a:lnTo>
                  <a:pt x="47720" y="37740"/>
                </a:lnTo>
                <a:lnTo>
                  <a:pt x="47690" y="37750"/>
                </a:lnTo>
                <a:lnTo>
                  <a:pt x="47650" y="37760"/>
                </a:lnTo>
                <a:lnTo>
                  <a:pt x="47620" y="37760"/>
                </a:lnTo>
                <a:lnTo>
                  <a:pt x="47580" y="37760"/>
                </a:lnTo>
                <a:lnTo>
                  <a:pt x="47550" y="37770"/>
                </a:lnTo>
                <a:lnTo>
                  <a:pt x="47510" y="37790"/>
                </a:lnTo>
                <a:lnTo>
                  <a:pt x="47460" y="37840"/>
                </a:lnTo>
                <a:lnTo>
                  <a:pt x="47400" y="37890"/>
                </a:lnTo>
                <a:lnTo>
                  <a:pt x="47350" y="37940"/>
                </a:lnTo>
                <a:lnTo>
                  <a:pt x="47290" y="37990"/>
                </a:lnTo>
                <a:lnTo>
                  <a:pt x="47230" y="38050"/>
                </a:lnTo>
                <a:lnTo>
                  <a:pt x="47150" y="38130"/>
                </a:lnTo>
                <a:lnTo>
                  <a:pt x="47110" y="38220"/>
                </a:lnTo>
                <a:lnTo>
                  <a:pt x="47130" y="38300"/>
                </a:lnTo>
                <a:lnTo>
                  <a:pt x="47170" y="38380"/>
                </a:lnTo>
                <a:lnTo>
                  <a:pt x="47180" y="38500"/>
                </a:lnTo>
                <a:lnTo>
                  <a:pt x="47180" y="38630"/>
                </a:lnTo>
                <a:lnTo>
                  <a:pt x="47180" y="38720"/>
                </a:lnTo>
                <a:lnTo>
                  <a:pt x="47170" y="38800"/>
                </a:lnTo>
                <a:lnTo>
                  <a:pt x="47110" y="38840"/>
                </a:lnTo>
                <a:lnTo>
                  <a:pt x="47030" y="38880"/>
                </a:lnTo>
                <a:lnTo>
                  <a:pt x="46970" y="38930"/>
                </a:lnTo>
                <a:lnTo>
                  <a:pt x="46940" y="38990"/>
                </a:lnTo>
                <a:lnTo>
                  <a:pt x="46910" y="39060"/>
                </a:lnTo>
                <a:lnTo>
                  <a:pt x="46870" y="39120"/>
                </a:lnTo>
                <a:lnTo>
                  <a:pt x="46820" y="39150"/>
                </a:lnTo>
                <a:lnTo>
                  <a:pt x="46750" y="39150"/>
                </a:lnTo>
                <a:lnTo>
                  <a:pt x="46680" y="39110"/>
                </a:lnTo>
                <a:lnTo>
                  <a:pt x="46620" y="39070"/>
                </a:lnTo>
                <a:lnTo>
                  <a:pt x="46560" y="39030"/>
                </a:lnTo>
                <a:lnTo>
                  <a:pt x="46590" y="39140"/>
                </a:lnTo>
                <a:lnTo>
                  <a:pt x="46610" y="39250"/>
                </a:lnTo>
                <a:lnTo>
                  <a:pt x="46630" y="39360"/>
                </a:lnTo>
                <a:lnTo>
                  <a:pt x="46640" y="39470"/>
                </a:lnTo>
                <a:lnTo>
                  <a:pt x="46640" y="39520"/>
                </a:lnTo>
                <a:lnTo>
                  <a:pt x="46630" y="39580"/>
                </a:lnTo>
                <a:lnTo>
                  <a:pt x="46610" y="39640"/>
                </a:lnTo>
                <a:lnTo>
                  <a:pt x="46590" y="39680"/>
                </a:lnTo>
                <a:lnTo>
                  <a:pt x="46540" y="39710"/>
                </a:lnTo>
                <a:lnTo>
                  <a:pt x="46520" y="39740"/>
                </a:lnTo>
                <a:lnTo>
                  <a:pt x="46520" y="39770"/>
                </a:lnTo>
                <a:lnTo>
                  <a:pt x="46520" y="39840"/>
                </a:lnTo>
                <a:lnTo>
                  <a:pt x="46510" y="39910"/>
                </a:lnTo>
                <a:lnTo>
                  <a:pt x="46520" y="39950"/>
                </a:lnTo>
                <a:lnTo>
                  <a:pt x="46550" y="39950"/>
                </a:lnTo>
                <a:lnTo>
                  <a:pt x="46620" y="39920"/>
                </a:lnTo>
                <a:lnTo>
                  <a:pt x="46670" y="39890"/>
                </a:lnTo>
                <a:lnTo>
                  <a:pt x="46730" y="39850"/>
                </a:lnTo>
                <a:lnTo>
                  <a:pt x="46790" y="39840"/>
                </a:lnTo>
                <a:lnTo>
                  <a:pt x="46840" y="39870"/>
                </a:lnTo>
                <a:lnTo>
                  <a:pt x="46850" y="39920"/>
                </a:lnTo>
                <a:lnTo>
                  <a:pt x="46860" y="39970"/>
                </a:lnTo>
                <a:lnTo>
                  <a:pt x="46870" y="40010"/>
                </a:lnTo>
                <a:lnTo>
                  <a:pt x="46910" y="40040"/>
                </a:lnTo>
                <a:lnTo>
                  <a:pt x="46970" y="40060"/>
                </a:lnTo>
                <a:lnTo>
                  <a:pt x="47030" y="40060"/>
                </a:lnTo>
                <a:lnTo>
                  <a:pt x="47090" y="40050"/>
                </a:lnTo>
                <a:lnTo>
                  <a:pt x="47150" y="40040"/>
                </a:lnTo>
                <a:lnTo>
                  <a:pt x="47210" y="40050"/>
                </a:lnTo>
                <a:lnTo>
                  <a:pt x="47250" y="40080"/>
                </a:lnTo>
                <a:lnTo>
                  <a:pt x="47290" y="40120"/>
                </a:lnTo>
                <a:lnTo>
                  <a:pt x="47330" y="40150"/>
                </a:lnTo>
                <a:lnTo>
                  <a:pt x="47380" y="40160"/>
                </a:lnTo>
                <a:lnTo>
                  <a:pt x="47420" y="40160"/>
                </a:lnTo>
                <a:lnTo>
                  <a:pt x="47470" y="40150"/>
                </a:lnTo>
                <a:lnTo>
                  <a:pt x="47510" y="40150"/>
                </a:lnTo>
                <a:lnTo>
                  <a:pt x="47570" y="40170"/>
                </a:lnTo>
                <a:lnTo>
                  <a:pt x="47620" y="40190"/>
                </a:lnTo>
                <a:lnTo>
                  <a:pt x="47670" y="40220"/>
                </a:lnTo>
                <a:lnTo>
                  <a:pt x="47720" y="40250"/>
                </a:lnTo>
                <a:lnTo>
                  <a:pt x="47740" y="40260"/>
                </a:lnTo>
                <a:lnTo>
                  <a:pt x="47760" y="40270"/>
                </a:lnTo>
                <a:lnTo>
                  <a:pt x="47780" y="40280"/>
                </a:lnTo>
                <a:lnTo>
                  <a:pt x="47800" y="40290"/>
                </a:lnTo>
                <a:lnTo>
                  <a:pt x="47890" y="40350"/>
                </a:lnTo>
                <a:lnTo>
                  <a:pt x="48000" y="40410"/>
                </a:lnTo>
                <a:lnTo>
                  <a:pt x="48110" y="40440"/>
                </a:lnTo>
                <a:lnTo>
                  <a:pt x="48200" y="40420"/>
                </a:lnTo>
                <a:lnTo>
                  <a:pt x="48270" y="40420"/>
                </a:lnTo>
                <a:lnTo>
                  <a:pt x="48350" y="40480"/>
                </a:lnTo>
                <a:lnTo>
                  <a:pt x="48430" y="40520"/>
                </a:lnTo>
                <a:lnTo>
                  <a:pt x="48490" y="40510"/>
                </a:lnTo>
                <a:lnTo>
                  <a:pt x="48530" y="40420"/>
                </a:lnTo>
                <a:lnTo>
                  <a:pt x="48530" y="40280"/>
                </a:lnTo>
                <a:lnTo>
                  <a:pt x="48520" y="40140"/>
                </a:lnTo>
                <a:lnTo>
                  <a:pt x="48510" y="40040"/>
                </a:lnTo>
                <a:lnTo>
                  <a:pt x="48510" y="39990"/>
                </a:lnTo>
                <a:lnTo>
                  <a:pt x="48510" y="39930"/>
                </a:lnTo>
                <a:lnTo>
                  <a:pt x="48510" y="39880"/>
                </a:lnTo>
                <a:lnTo>
                  <a:pt x="48500" y="39830"/>
                </a:lnTo>
                <a:lnTo>
                  <a:pt x="48540" y="39760"/>
                </a:lnTo>
                <a:lnTo>
                  <a:pt x="48600" y="39750"/>
                </a:lnTo>
                <a:lnTo>
                  <a:pt x="48670" y="39780"/>
                </a:lnTo>
                <a:lnTo>
                  <a:pt x="48730" y="39800"/>
                </a:lnTo>
                <a:lnTo>
                  <a:pt x="48820" y="39800"/>
                </a:lnTo>
                <a:lnTo>
                  <a:pt x="48910" y="39780"/>
                </a:lnTo>
                <a:lnTo>
                  <a:pt x="48990" y="39740"/>
                </a:lnTo>
                <a:lnTo>
                  <a:pt x="49060" y="39680"/>
                </a:lnTo>
                <a:lnTo>
                  <a:pt x="49100" y="39650"/>
                </a:lnTo>
                <a:lnTo>
                  <a:pt x="49150" y="39610"/>
                </a:lnTo>
                <a:lnTo>
                  <a:pt x="49200" y="39600"/>
                </a:lnTo>
                <a:lnTo>
                  <a:pt x="49230" y="39640"/>
                </a:lnTo>
                <a:lnTo>
                  <a:pt x="49220" y="39670"/>
                </a:lnTo>
                <a:lnTo>
                  <a:pt x="49210" y="39720"/>
                </a:lnTo>
                <a:lnTo>
                  <a:pt x="49210" y="39750"/>
                </a:lnTo>
                <a:lnTo>
                  <a:pt x="49280" y="39740"/>
                </a:lnTo>
                <a:lnTo>
                  <a:pt x="49310" y="39710"/>
                </a:lnTo>
                <a:lnTo>
                  <a:pt x="49320" y="39660"/>
                </a:lnTo>
                <a:lnTo>
                  <a:pt x="49330" y="39610"/>
                </a:lnTo>
                <a:lnTo>
                  <a:pt x="49360" y="39570"/>
                </a:lnTo>
                <a:lnTo>
                  <a:pt x="49380" y="39550"/>
                </a:lnTo>
                <a:lnTo>
                  <a:pt x="49400" y="39530"/>
                </a:lnTo>
                <a:lnTo>
                  <a:pt x="49410" y="39510"/>
                </a:lnTo>
                <a:lnTo>
                  <a:pt x="49430" y="39490"/>
                </a:lnTo>
                <a:lnTo>
                  <a:pt x="49460" y="39480"/>
                </a:lnTo>
                <a:lnTo>
                  <a:pt x="49500" y="39470"/>
                </a:lnTo>
                <a:lnTo>
                  <a:pt x="49530" y="39460"/>
                </a:lnTo>
                <a:lnTo>
                  <a:pt x="49550" y="39430"/>
                </a:lnTo>
                <a:lnTo>
                  <a:pt x="49560" y="39430"/>
                </a:lnTo>
                <a:lnTo>
                  <a:pt x="49570" y="39420"/>
                </a:lnTo>
                <a:lnTo>
                  <a:pt x="49570" y="39410"/>
                </a:lnTo>
                <a:lnTo>
                  <a:pt x="49580" y="39400"/>
                </a:lnTo>
                <a:lnTo>
                  <a:pt x="49620" y="39290"/>
                </a:lnTo>
                <a:lnTo>
                  <a:pt x="49680" y="39150"/>
                </a:lnTo>
                <a:lnTo>
                  <a:pt x="49710" y="39010"/>
                </a:lnTo>
                <a:lnTo>
                  <a:pt x="49700" y="38900"/>
                </a:lnTo>
                <a:lnTo>
                  <a:pt x="49650" y="38880"/>
                </a:lnTo>
                <a:lnTo>
                  <a:pt x="49600" y="38880"/>
                </a:lnTo>
                <a:lnTo>
                  <a:pt x="49550" y="38880"/>
                </a:lnTo>
                <a:lnTo>
                  <a:pt x="49490" y="38870"/>
                </a:lnTo>
                <a:lnTo>
                  <a:pt x="49450" y="38840"/>
                </a:lnTo>
                <a:lnTo>
                  <a:pt x="49410" y="38820"/>
                </a:lnTo>
                <a:lnTo>
                  <a:pt x="49360" y="38800"/>
                </a:lnTo>
                <a:lnTo>
                  <a:pt x="49310" y="38780"/>
                </a:lnTo>
                <a:lnTo>
                  <a:pt x="49280" y="38720"/>
                </a:lnTo>
                <a:lnTo>
                  <a:pt x="49290" y="38640"/>
                </a:lnTo>
                <a:lnTo>
                  <a:pt x="49310" y="38550"/>
                </a:lnTo>
                <a:lnTo>
                  <a:pt x="49320" y="38490"/>
                </a:lnTo>
                <a:lnTo>
                  <a:pt x="49330" y="38450"/>
                </a:lnTo>
                <a:lnTo>
                  <a:pt x="49340" y="38410"/>
                </a:lnTo>
                <a:lnTo>
                  <a:pt x="49340" y="38380"/>
                </a:lnTo>
                <a:lnTo>
                  <a:pt x="49350" y="38340"/>
                </a:lnTo>
                <a:lnTo>
                  <a:pt x="49440" y="38310"/>
                </a:lnTo>
                <a:lnTo>
                  <a:pt x="49540" y="38270"/>
                </a:lnTo>
                <a:lnTo>
                  <a:pt x="49640" y="38250"/>
                </a:lnTo>
                <a:lnTo>
                  <a:pt x="49730" y="38270"/>
                </a:lnTo>
                <a:lnTo>
                  <a:pt x="49840" y="38330"/>
                </a:lnTo>
                <a:lnTo>
                  <a:pt x="49950" y="38410"/>
                </a:lnTo>
                <a:lnTo>
                  <a:pt x="50060" y="38470"/>
                </a:lnTo>
                <a:lnTo>
                  <a:pt x="50190" y="38510"/>
                </a:lnTo>
                <a:lnTo>
                  <a:pt x="50280" y="38520"/>
                </a:lnTo>
                <a:lnTo>
                  <a:pt x="50370" y="38540"/>
                </a:lnTo>
                <a:lnTo>
                  <a:pt x="50460" y="38550"/>
                </a:lnTo>
                <a:lnTo>
                  <a:pt x="50550" y="38570"/>
                </a:lnTo>
                <a:lnTo>
                  <a:pt x="50630" y="38580"/>
                </a:lnTo>
                <a:lnTo>
                  <a:pt x="50710" y="38590"/>
                </a:lnTo>
                <a:lnTo>
                  <a:pt x="50790" y="38580"/>
                </a:lnTo>
                <a:lnTo>
                  <a:pt x="50870" y="38560"/>
                </a:lnTo>
                <a:lnTo>
                  <a:pt x="50940" y="38520"/>
                </a:lnTo>
                <a:lnTo>
                  <a:pt x="51000" y="38470"/>
                </a:lnTo>
                <a:lnTo>
                  <a:pt x="51050" y="38410"/>
                </a:lnTo>
                <a:lnTo>
                  <a:pt x="51120" y="38360"/>
                </a:lnTo>
                <a:lnTo>
                  <a:pt x="51190" y="38330"/>
                </a:lnTo>
                <a:lnTo>
                  <a:pt x="51250" y="38310"/>
                </a:lnTo>
                <a:lnTo>
                  <a:pt x="51310" y="38280"/>
                </a:lnTo>
                <a:lnTo>
                  <a:pt x="51340" y="38220"/>
                </a:lnTo>
                <a:lnTo>
                  <a:pt x="51360" y="38130"/>
                </a:lnTo>
                <a:lnTo>
                  <a:pt x="51370" y="38050"/>
                </a:lnTo>
                <a:lnTo>
                  <a:pt x="51390" y="37980"/>
                </a:lnTo>
                <a:lnTo>
                  <a:pt x="51460" y="37940"/>
                </a:lnTo>
                <a:lnTo>
                  <a:pt x="51540" y="37910"/>
                </a:lnTo>
                <a:lnTo>
                  <a:pt x="51590" y="37860"/>
                </a:lnTo>
                <a:lnTo>
                  <a:pt x="51630" y="37810"/>
                </a:lnTo>
                <a:lnTo>
                  <a:pt x="51690" y="37780"/>
                </a:lnTo>
                <a:lnTo>
                  <a:pt x="51780" y="37750"/>
                </a:lnTo>
                <a:lnTo>
                  <a:pt x="51850" y="37700"/>
                </a:lnTo>
                <a:lnTo>
                  <a:pt x="51900" y="37640"/>
                </a:lnTo>
                <a:lnTo>
                  <a:pt x="51950" y="37550"/>
                </a:lnTo>
                <a:lnTo>
                  <a:pt x="51960" y="37540"/>
                </a:lnTo>
                <a:lnTo>
                  <a:pt x="51960" y="37530"/>
                </a:lnTo>
                <a:lnTo>
                  <a:pt x="51970" y="37520"/>
                </a:lnTo>
                <a:lnTo>
                  <a:pt x="51980" y="37510"/>
                </a:lnTo>
                <a:lnTo>
                  <a:pt x="51990" y="37520"/>
                </a:lnTo>
                <a:lnTo>
                  <a:pt x="52000" y="37520"/>
                </a:lnTo>
                <a:lnTo>
                  <a:pt x="52010" y="37530"/>
                </a:lnTo>
                <a:lnTo>
                  <a:pt x="52020" y="37530"/>
                </a:lnTo>
                <a:lnTo>
                  <a:pt x="52090" y="37580"/>
                </a:lnTo>
                <a:lnTo>
                  <a:pt x="52150" y="37640"/>
                </a:lnTo>
                <a:lnTo>
                  <a:pt x="52210" y="37680"/>
                </a:lnTo>
                <a:lnTo>
                  <a:pt x="52290" y="37700"/>
                </a:lnTo>
                <a:lnTo>
                  <a:pt x="52330" y="37690"/>
                </a:lnTo>
                <a:lnTo>
                  <a:pt x="52370" y="37690"/>
                </a:lnTo>
                <a:lnTo>
                  <a:pt x="52410" y="37680"/>
                </a:lnTo>
                <a:lnTo>
                  <a:pt x="52460" y="37680"/>
                </a:lnTo>
                <a:lnTo>
                  <a:pt x="52500" y="37700"/>
                </a:lnTo>
                <a:lnTo>
                  <a:pt x="52540" y="37730"/>
                </a:lnTo>
                <a:lnTo>
                  <a:pt x="52580" y="37750"/>
                </a:lnTo>
                <a:lnTo>
                  <a:pt x="52620" y="37780"/>
                </a:lnTo>
                <a:lnTo>
                  <a:pt x="52660" y="37830"/>
                </a:lnTo>
                <a:lnTo>
                  <a:pt x="52700" y="37890"/>
                </a:lnTo>
                <a:lnTo>
                  <a:pt x="52750" y="37930"/>
                </a:lnTo>
                <a:lnTo>
                  <a:pt x="52800" y="37940"/>
                </a:lnTo>
                <a:lnTo>
                  <a:pt x="52860" y="37930"/>
                </a:lnTo>
                <a:lnTo>
                  <a:pt x="52890" y="37950"/>
                </a:lnTo>
                <a:lnTo>
                  <a:pt x="52900" y="37990"/>
                </a:lnTo>
                <a:lnTo>
                  <a:pt x="52910" y="38060"/>
                </a:lnTo>
                <a:lnTo>
                  <a:pt x="52860" y="38110"/>
                </a:lnTo>
                <a:lnTo>
                  <a:pt x="52790" y="38180"/>
                </a:lnTo>
                <a:lnTo>
                  <a:pt x="52740" y="38250"/>
                </a:lnTo>
                <a:lnTo>
                  <a:pt x="52720" y="38320"/>
                </a:lnTo>
                <a:lnTo>
                  <a:pt x="52740" y="38400"/>
                </a:lnTo>
                <a:lnTo>
                  <a:pt x="52790" y="38460"/>
                </a:lnTo>
                <a:lnTo>
                  <a:pt x="52830" y="38530"/>
                </a:lnTo>
                <a:lnTo>
                  <a:pt x="52870" y="38590"/>
                </a:lnTo>
                <a:lnTo>
                  <a:pt x="52860" y="38690"/>
                </a:lnTo>
                <a:lnTo>
                  <a:pt x="52760" y="38770"/>
                </a:lnTo>
                <a:lnTo>
                  <a:pt x="52640" y="38850"/>
                </a:lnTo>
                <a:lnTo>
                  <a:pt x="52570" y="38950"/>
                </a:lnTo>
                <a:lnTo>
                  <a:pt x="52580" y="39060"/>
                </a:lnTo>
                <a:lnTo>
                  <a:pt x="52630" y="39160"/>
                </a:lnTo>
                <a:lnTo>
                  <a:pt x="52700" y="39250"/>
                </a:lnTo>
                <a:lnTo>
                  <a:pt x="52760" y="39340"/>
                </a:lnTo>
                <a:lnTo>
                  <a:pt x="52770" y="39400"/>
                </a:lnTo>
                <a:lnTo>
                  <a:pt x="52780" y="39460"/>
                </a:lnTo>
                <a:lnTo>
                  <a:pt x="52770" y="39520"/>
                </a:lnTo>
                <a:lnTo>
                  <a:pt x="52760" y="39580"/>
                </a:lnTo>
                <a:lnTo>
                  <a:pt x="52710" y="39670"/>
                </a:lnTo>
                <a:lnTo>
                  <a:pt x="52650" y="39750"/>
                </a:lnTo>
                <a:lnTo>
                  <a:pt x="52580" y="39810"/>
                </a:lnTo>
                <a:lnTo>
                  <a:pt x="52500" y="39880"/>
                </a:lnTo>
                <a:lnTo>
                  <a:pt x="52470" y="39900"/>
                </a:lnTo>
                <a:lnTo>
                  <a:pt x="52430" y="39920"/>
                </a:lnTo>
                <a:lnTo>
                  <a:pt x="52390" y="39940"/>
                </a:lnTo>
                <a:lnTo>
                  <a:pt x="52350" y="39940"/>
                </a:lnTo>
                <a:lnTo>
                  <a:pt x="52300" y="39940"/>
                </a:lnTo>
                <a:lnTo>
                  <a:pt x="52250" y="39940"/>
                </a:lnTo>
                <a:lnTo>
                  <a:pt x="52190" y="39940"/>
                </a:lnTo>
                <a:lnTo>
                  <a:pt x="52150" y="39970"/>
                </a:lnTo>
                <a:lnTo>
                  <a:pt x="52130" y="40000"/>
                </a:lnTo>
                <a:lnTo>
                  <a:pt x="52110" y="40040"/>
                </a:lnTo>
                <a:lnTo>
                  <a:pt x="52090" y="40080"/>
                </a:lnTo>
                <a:lnTo>
                  <a:pt x="52070" y="40110"/>
                </a:lnTo>
                <a:lnTo>
                  <a:pt x="52030" y="40140"/>
                </a:lnTo>
                <a:lnTo>
                  <a:pt x="51990" y="40170"/>
                </a:lnTo>
                <a:lnTo>
                  <a:pt x="51950" y="40190"/>
                </a:lnTo>
                <a:lnTo>
                  <a:pt x="51920" y="40240"/>
                </a:lnTo>
                <a:lnTo>
                  <a:pt x="51910" y="40270"/>
                </a:lnTo>
                <a:lnTo>
                  <a:pt x="51900" y="40300"/>
                </a:lnTo>
                <a:lnTo>
                  <a:pt x="51890" y="40320"/>
                </a:lnTo>
                <a:lnTo>
                  <a:pt x="51870" y="40350"/>
                </a:lnTo>
                <a:lnTo>
                  <a:pt x="51770" y="40460"/>
                </a:lnTo>
                <a:lnTo>
                  <a:pt x="51680" y="40590"/>
                </a:lnTo>
                <a:lnTo>
                  <a:pt x="51600" y="40710"/>
                </a:lnTo>
                <a:lnTo>
                  <a:pt x="51520" y="40840"/>
                </a:lnTo>
                <a:lnTo>
                  <a:pt x="51490" y="40890"/>
                </a:lnTo>
                <a:lnTo>
                  <a:pt x="51460" y="40940"/>
                </a:lnTo>
                <a:lnTo>
                  <a:pt x="51430" y="40990"/>
                </a:lnTo>
                <a:lnTo>
                  <a:pt x="51400" y="41040"/>
                </a:lnTo>
                <a:lnTo>
                  <a:pt x="51400" y="41060"/>
                </a:lnTo>
                <a:lnTo>
                  <a:pt x="51390" y="41080"/>
                </a:lnTo>
                <a:lnTo>
                  <a:pt x="51380" y="41100"/>
                </a:lnTo>
                <a:lnTo>
                  <a:pt x="51370" y="41110"/>
                </a:lnTo>
                <a:lnTo>
                  <a:pt x="51320" y="41200"/>
                </a:lnTo>
                <a:lnTo>
                  <a:pt x="51280" y="41290"/>
                </a:lnTo>
                <a:lnTo>
                  <a:pt x="51260" y="41390"/>
                </a:lnTo>
                <a:lnTo>
                  <a:pt x="51290" y="41480"/>
                </a:lnTo>
                <a:lnTo>
                  <a:pt x="51360" y="41560"/>
                </a:lnTo>
                <a:lnTo>
                  <a:pt x="51440" y="41620"/>
                </a:lnTo>
                <a:lnTo>
                  <a:pt x="51510" y="41680"/>
                </a:lnTo>
                <a:lnTo>
                  <a:pt x="51580" y="41760"/>
                </a:lnTo>
                <a:lnTo>
                  <a:pt x="51590" y="41760"/>
                </a:lnTo>
                <a:lnTo>
                  <a:pt x="51590" y="41770"/>
                </a:lnTo>
                <a:lnTo>
                  <a:pt x="51600" y="41780"/>
                </a:lnTo>
                <a:lnTo>
                  <a:pt x="51600" y="41790"/>
                </a:lnTo>
                <a:lnTo>
                  <a:pt x="51630" y="41920"/>
                </a:lnTo>
                <a:lnTo>
                  <a:pt x="51590" y="42020"/>
                </a:lnTo>
                <a:lnTo>
                  <a:pt x="51520" y="42100"/>
                </a:lnTo>
                <a:lnTo>
                  <a:pt x="51430" y="42190"/>
                </a:lnTo>
                <a:lnTo>
                  <a:pt x="51360" y="42280"/>
                </a:lnTo>
                <a:lnTo>
                  <a:pt x="51300" y="42380"/>
                </a:lnTo>
                <a:lnTo>
                  <a:pt x="51260" y="42480"/>
                </a:lnTo>
                <a:lnTo>
                  <a:pt x="51250" y="42530"/>
                </a:lnTo>
                <a:lnTo>
                  <a:pt x="51190" y="42540"/>
                </a:lnTo>
                <a:lnTo>
                  <a:pt x="51010" y="42630"/>
                </a:lnTo>
                <a:lnTo>
                  <a:pt x="50960" y="42640"/>
                </a:lnTo>
                <a:lnTo>
                  <a:pt x="50910" y="42650"/>
                </a:lnTo>
                <a:lnTo>
                  <a:pt x="50870" y="42670"/>
                </a:lnTo>
                <a:lnTo>
                  <a:pt x="50840" y="42680"/>
                </a:lnTo>
                <a:lnTo>
                  <a:pt x="50790" y="42640"/>
                </a:lnTo>
                <a:lnTo>
                  <a:pt x="50710" y="42610"/>
                </a:lnTo>
                <a:lnTo>
                  <a:pt x="50680" y="42610"/>
                </a:lnTo>
                <a:lnTo>
                  <a:pt x="50630" y="42610"/>
                </a:lnTo>
                <a:lnTo>
                  <a:pt x="50520" y="42640"/>
                </a:lnTo>
                <a:lnTo>
                  <a:pt x="50380" y="42650"/>
                </a:lnTo>
                <a:lnTo>
                  <a:pt x="50330" y="42670"/>
                </a:lnTo>
                <a:lnTo>
                  <a:pt x="50100" y="42750"/>
                </a:lnTo>
                <a:lnTo>
                  <a:pt x="50070" y="42780"/>
                </a:lnTo>
                <a:lnTo>
                  <a:pt x="50050" y="42830"/>
                </a:lnTo>
                <a:lnTo>
                  <a:pt x="50020" y="42850"/>
                </a:lnTo>
                <a:lnTo>
                  <a:pt x="49840" y="42900"/>
                </a:lnTo>
                <a:lnTo>
                  <a:pt x="49730" y="43000"/>
                </a:lnTo>
                <a:lnTo>
                  <a:pt x="49670" y="43030"/>
                </a:lnTo>
                <a:lnTo>
                  <a:pt x="49590" y="43050"/>
                </a:lnTo>
                <a:lnTo>
                  <a:pt x="49440" y="43050"/>
                </a:lnTo>
                <a:lnTo>
                  <a:pt x="49370" y="43070"/>
                </a:lnTo>
                <a:lnTo>
                  <a:pt x="49330" y="43110"/>
                </a:lnTo>
                <a:lnTo>
                  <a:pt x="49290" y="43140"/>
                </a:lnTo>
                <a:lnTo>
                  <a:pt x="49260" y="43150"/>
                </a:lnTo>
                <a:lnTo>
                  <a:pt x="49220" y="43160"/>
                </a:lnTo>
                <a:lnTo>
                  <a:pt x="49210" y="43160"/>
                </a:lnTo>
                <a:lnTo>
                  <a:pt x="49200" y="43170"/>
                </a:lnTo>
                <a:lnTo>
                  <a:pt x="49180" y="43170"/>
                </a:lnTo>
                <a:lnTo>
                  <a:pt x="49170" y="43170"/>
                </a:lnTo>
                <a:lnTo>
                  <a:pt x="49060" y="43200"/>
                </a:lnTo>
                <a:lnTo>
                  <a:pt x="48950" y="43230"/>
                </a:lnTo>
                <a:lnTo>
                  <a:pt x="48840" y="43260"/>
                </a:lnTo>
                <a:lnTo>
                  <a:pt x="48730" y="43290"/>
                </a:lnTo>
                <a:lnTo>
                  <a:pt x="48720" y="43290"/>
                </a:lnTo>
                <a:lnTo>
                  <a:pt x="48710" y="43290"/>
                </a:lnTo>
                <a:lnTo>
                  <a:pt x="48700" y="43300"/>
                </a:lnTo>
                <a:lnTo>
                  <a:pt x="48630" y="43320"/>
                </a:lnTo>
                <a:lnTo>
                  <a:pt x="48530" y="43350"/>
                </a:lnTo>
                <a:lnTo>
                  <a:pt x="48440" y="43400"/>
                </a:lnTo>
                <a:lnTo>
                  <a:pt x="48420" y="43470"/>
                </a:lnTo>
                <a:lnTo>
                  <a:pt x="48420" y="43540"/>
                </a:lnTo>
                <a:lnTo>
                  <a:pt x="48430" y="43640"/>
                </a:lnTo>
                <a:lnTo>
                  <a:pt x="48450" y="43720"/>
                </a:lnTo>
                <a:lnTo>
                  <a:pt x="48500" y="43760"/>
                </a:lnTo>
                <a:lnTo>
                  <a:pt x="48530" y="43770"/>
                </a:lnTo>
                <a:lnTo>
                  <a:pt x="48540" y="43780"/>
                </a:lnTo>
                <a:lnTo>
                  <a:pt x="48550" y="43800"/>
                </a:lnTo>
                <a:lnTo>
                  <a:pt x="48560" y="43810"/>
                </a:lnTo>
                <a:lnTo>
                  <a:pt x="48600" y="43810"/>
                </a:lnTo>
                <a:lnTo>
                  <a:pt x="48640" y="43800"/>
                </a:lnTo>
                <a:lnTo>
                  <a:pt x="48680" y="43790"/>
                </a:lnTo>
                <a:lnTo>
                  <a:pt x="48720" y="43780"/>
                </a:lnTo>
                <a:lnTo>
                  <a:pt x="48730" y="43780"/>
                </a:lnTo>
                <a:lnTo>
                  <a:pt x="48750" y="43770"/>
                </a:lnTo>
                <a:lnTo>
                  <a:pt x="48770" y="43760"/>
                </a:lnTo>
                <a:lnTo>
                  <a:pt x="48790" y="43760"/>
                </a:lnTo>
                <a:lnTo>
                  <a:pt x="48850" y="43750"/>
                </a:lnTo>
                <a:lnTo>
                  <a:pt x="48900" y="43770"/>
                </a:lnTo>
                <a:lnTo>
                  <a:pt x="48940" y="43800"/>
                </a:lnTo>
                <a:lnTo>
                  <a:pt x="48990" y="43830"/>
                </a:lnTo>
                <a:lnTo>
                  <a:pt x="49020" y="43840"/>
                </a:lnTo>
                <a:lnTo>
                  <a:pt x="49060" y="43840"/>
                </a:lnTo>
                <a:lnTo>
                  <a:pt x="49100" y="43840"/>
                </a:lnTo>
                <a:lnTo>
                  <a:pt x="49130" y="43830"/>
                </a:lnTo>
                <a:lnTo>
                  <a:pt x="49170" y="43830"/>
                </a:lnTo>
                <a:lnTo>
                  <a:pt x="49220" y="43840"/>
                </a:lnTo>
                <a:lnTo>
                  <a:pt x="49270" y="43850"/>
                </a:lnTo>
                <a:lnTo>
                  <a:pt x="49320" y="43850"/>
                </a:lnTo>
                <a:lnTo>
                  <a:pt x="49330" y="43850"/>
                </a:lnTo>
                <a:lnTo>
                  <a:pt x="49340" y="43860"/>
                </a:lnTo>
                <a:lnTo>
                  <a:pt x="49350" y="43880"/>
                </a:lnTo>
                <a:lnTo>
                  <a:pt x="49360" y="43890"/>
                </a:lnTo>
                <a:lnTo>
                  <a:pt x="49360" y="43930"/>
                </a:lnTo>
                <a:lnTo>
                  <a:pt x="49350" y="43980"/>
                </a:lnTo>
                <a:lnTo>
                  <a:pt x="49350" y="44020"/>
                </a:lnTo>
                <a:lnTo>
                  <a:pt x="49360" y="44050"/>
                </a:lnTo>
                <a:lnTo>
                  <a:pt x="49400" y="44070"/>
                </a:lnTo>
                <a:lnTo>
                  <a:pt x="49440" y="44090"/>
                </a:lnTo>
                <a:lnTo>
                  <a:pt x="49470" y="44110"/>
                </a:lnTo>
                <a:lnTo>
                  <a:pt x="49510" y="44140"/>
                </a:lnTo>
                <a:lnTo>
                  <a:pt x="49490" y="44160"/>
                </a:lnTo>
                <a:lnTo>
                  <a:pt x="49480" y="44180"/>
                </a:lnTo>
                <a:lnTo>
                  <a:pt x="49460" y="44190"/>
                </a:lnTo>
                <a:lnTo>
                  <a:pt x="49440" y="44210"/>
                </a:lnTo>
                <a:lnTo>
                  <a:pt x="49360" y="44240"/>
                </a:lnTo>
                <a:lnTo>
                  <a:pt x="49280" y="44240"/>
                </a:lnTo>
                <a:lnTo>
                  <a:pt x="49210" y="44260"/>
                </a:lnTo>
                <a:lnTo>
                  <a:pt x="49190" y="44360"/>
                </a:lnTo>
                <a:lnTo>
                  <a:pt x="49190" y="44420"/>
                </a:lnTo>
                <a:lnTo>
                  <a:pt x="49200" y="44480"/>
                </a:lnTo>
                <a:lnTo>
                  <a:pt x="49210" y="44540"/>
                </a:lnTo>
                <a:lnTo>
                  <a:pt x="49220" y="44590"/>
                </a:lnTo>
                <a:lnTo>
                  <a:pt x="49240" y="44630"/>
                </a:lnTo>
                <a:lnTo>
                  <a:pt x="49250" y="44670"/>
                </a:lnTo>
                <a:lnTo>
                  <a:pt x="49260" y="44700"/>
                </a:lnTo>
                <a:lnTo>
                  <a:pt x="49290" y="44730"/>
                </a:lnTo>
                <a:lnTo>
                  <a:pt x="49300" y="44740"/>
                </a:lnTo>
                <a:lnTo>
                  <a:pt x="49320" y="44750"/>
                </a:lnTo>
                <a:lnTo>
                  <a:pt x="49330" y="44760"/>
                </a:lnTo>
                <a:lnTo>
                  <a:pt x="49350" y="44770"/>
                </a:lnTo>
                <a:lnTo>
                  <a:pt x="49360" y="44800"/>
                </a:lnTo>
                <a:lnTo>
                  <a:pt x="49360" y="44840"/>
                </a:lnTo>
                <a:lnTo>
                  <a:pt x="49370" y="44870"/>
                </a:lnTo>
                <a:lnTo>
                  <a:pt x="49390" y="44900"/>
                </a:lnTo>
                <a:lnTo>
                  <a:pt x="49410" y="44940"/>
                </a:lnTo>
                <a:lnTo>
                  <a:pt x="49420" y="44990"/>
                </a:lnTo>
                <a:lnTo>
                  <a:pt x="49410" y="45040"/>
                </a:lnTo>
                <a:lnTo>
                  <a:pt x="49400" y="45090"/>
                </a:lnTo>
                <a:lnTo>
                  <a:pt x="49400" y="45110"/>
                </a:lnTo>
                <a:lnTo>
                  <a:pt x="49390" y="45140"/>
                </a:lnTo>
                <a:lnTo>
                  <a:pt x="49390" y="45160"/>
                </a:lnTo>
                <a:lnTo>
                  <a:pt x="49390" y="45180"/>
                </a:lnTo>
                <a:lnTo>
                  <a:pt x="49390" y="45320"/>
                </a:lnTo>
                <a:lnTo>
                  <a:pt x="49500" y="45340"/>
                </a:lnTo>
                <a:lnTo>
                  <a:pt x="49650" y="45310"/>
                </a:lnTo>
                <a:lnTo>
                  <a:pt x="49770" y="45270"/>
                </a:lnTo>
                <a:lnTo>
                  <a:pt x="49790" y="45270"/>
                </a:lnTo>
                <a:lnTo>
                  <a:pt x="49810" y="45280"/>
                </a:lnTo>
                <a:lnTo>
                  <a:pt x="49820" y="45300"/>
                </a:lnTo>
                <a:lnTo>
                  <a:pt x="49820" y="45320"/>
                </a:lnTo>
                <a:lnTo>
                  <a:pt x="49830" y="45360"/>
                </a:lnTo>
                <a:lnTo>
                  <a:pt x="49850" y="45420"/>
                </a:lnTo>
                <a:lnTo>
                  <a:pt x="49860" y="45470"/>
                </a:lnTo>
                <a:lnTo>
                  <a:pt x="49880" y="45510"/>
                </a:lnTo>
                <a:lnTo>
                  <a:pt x="49920" y="45520"/>
                </a:lnTo>
                <a:lnTo>
                  <a:pt x="49950" y="45530"/>
                </a:lnTo>
                <a:lnTo>
                  <a:pt x="49970" y="45550"/>
                </a:lnTo>
                <a:lnTo>
                  <a:pt x="49960" y="45590"/>
                </a:lnTo>
                <a:lnTo>
                  <a:pt x="49920" y="45620"/>
                </a:lnTo>
                <a:lnTo>
                  <a:pt x="49880" y="45650"/>
                </a:lnTo>
                <a:lnTo>
                  <a:pt x="49850" y="45690"/>
                </a:lnTo>
                <a:lnTo>
                  <a:pt x="49820" y="45730"/>
                </a:lnTo>
                <a:lnTo>
                  <a:pt x="49820" y="45750"/>
                </a:lnTo>
                <a:lnTo>
                  <a:pt x="49820" y="45770"/>
                </a:lnTo>
                <a:lnTo>
                  <a:pt x="49830" y="45790"/>
                </a:lnTo>
                <a:lnTo>
                  <a:pt x="49820" y="45810"/>
                </a:lnTo>
                <a:lnTo>
                  <a:pt x="49810" y="45830"/>
                </a:lnTo>
                <a:lnTo>
                  <a:pt x="49790" y="45850"/>
                </a:lnTo>
                <a:lnTo>
                  <a:pt x="49770" y="45880"/>
                </a:lnTo>
                <a:lnTo>
                  <a:pt x="49760" y="45900"/>
                </a:lnTo>
                <a:lnTo>
                  <a:pt x="49730" y="45940"/>
                </a:lnTo>
                <a:lnTo>
                  <a:pt x="49690" y="46000"/>
                </a:lnTo>
                <a:lnTo>
                  <a:pt x="49650" y="46060"/>
                </a:lnTo>
                <a:lnTo>
                  <a:pt x="49610" y="46080"/>
                </a:lnTo>
                <a:lnTo>
                  <a:pt x="49590" y="46080"/>
                </a:lnTo>
                <a:lnTo>
                  <a:pt x="49580" y="46060"/>
                </a:lnTo>
                <a:lnTo>
                  <a:pt x="49580" y="46050"/>
                </a:lnTo>
                <a:lnTo>
                  <a:pt x="49560" y="46030"/>
                </a:lnTo>
                <a:lnTo>
                  <a:pt x="49510" y="46000"/>
                </a:lnTo>
                <a:lnTo>
                  <a:pt x="49440" y="45980"/>
                </a:lnTo>
                <a:lnTo>
                  <a:pt x="49380" y="45970"/>
                </a:lnTo>
                <a:lnTo>
                  <a:pt x="49320" y="45990"/>
                </a:lnTo>
                <a:lnTo>
                  <a:pt x="49300" y="46010"/>
                </a:lnTo>
                <a:lnTo>
                  <a:pt x="49290" y="46040"/>
                </a:lnTo>
                <a:lnTo>
                  <a:pt x="49280" y="46060"/>
                </a:lnTo>
                <a:lnTo>
                  <a:pt x="49260" y="46070"/>
                </a:lnTo>
                <a:lnTo>
                  <a:pt x="49230" y="46070"/>
                </a:lnTo>
                <a:lnTo>
                  <a:pt x="49190" y="46080"/>
                </a:lnTo>
                <a:lnTo>
                  <a:pt x="49150" y="46090"/>
                </a:lnTo>
                <a:lnTo>
                  <a:pt x="49120" y="46100"/>
                </a:lnTo>
                <a:lnTo>
                  <a:pt x="49060" y="46120"/>
                </a:lnTo>
                <a:lnTo>
                  <a:pt x="49000" y="46150"/>
                </a:lnTo>
                <a:lnTo>
                  <a:pt x="48940" y="46180"/>
                </a:lnTo>
                <a:lnTo>
                  <a:pt x="48890" y="46220"/>
                </a:lnTo>
                <a:lnTo>
                  <a:pt x="48850" y="46300"/>
                </a:lnTo>
                <a:lnTo>
                  <a:pt x="48820" y="46380"/>
                </a:lnTo>
                <a:lnTo>
                  <a:pt x="48800" y="46470"/>
                </a:lnTo>
                <a:lnTo>
                  <a:pt x="48760" y="46540"/>
                </a:lnTo>
                <a:lnTo>
                  <a:pt x="48700" y="46580"/>
                </a:lnTo>
                <a:lnTo>
                  <a:pt x="48620" y="46620"/>
                </a:lnTo>
                <a:lnTo>
                  <a:pt x="48540" y="46640"/>
                </a:lnTo>
                <a:lnTo>
                  <a:pt x="48460" y="46660"/>
                </a:lnTo>
                <a:lnTo>
                  <a:pt x="48430" y="46680"/>
                </a:lnTo>
                <a:lnTo>
                  <a:pt x="48390" y="46700"/>
                </a:lnTo>
                <a:lnTo>
                  <a:pt x="48350" y="46720"/>
                </a:lnTo>
                <a:lnTo>
                  <a:pt x="48310" y="46740"/>
                </a:lnTo>
                <a:lnTo>
                  <a:pt x="48300" y="46760"/>
                </a:lnTo>
                <a:lnTo>
                  <a:pt x="48300" y="46800"/>
                </a:lnTo>
                <a:lnTo>
                  <a:pt x="48290" y="46830"/>
                </a:lnTo>
                <a:lnTo>
                  <a:pt x="48290" y="46860"/>
                </a:lnTo>
                <a:lnTo>
                  <a:pt x="48240" y="46900"/>
                </a:lnTo>
                <a:lnTo>
                  <a:pt x="48190" y="46870"/>
                </a:lnTo>
                <a:lnTo>
                  <a:pt x="48140" y="46810"/>
                </a:lnTo>
                <a:lnTo>
                  <a:pt x="48100" y="46750"/>
                </a:lnTo>
                <a:lnTo>
                  <a:pt x="48060" y="46720"/>
                </a:lnTo>
                <a:lnTo>
                  <a:pt x="48010" y="46720"/>
                </a:lnTo>
                <a:lnTo>
                  <a:pt x="47970" y="46720"/>
                </a:lnTo>
                <a:lnTo>
                  <a:pt x="47930" y="46670"/>
                </a:lnTo>
                <a:lnTo>
                  <a:pt x="47890" y="46620"/>
                </a:lnTo>
                <a:lnTo>
                  <a:pt x="47860" y="46600"/>
                </a:lnTo>
                <a:lnTo>
                  <a:pt x="47810" y="46620"/>
                </a:lnTo>
                <a:lnTo>
                  <a:pt x="47770" y="46670"/>
                </a:lnTo>
                <a:lnTo>
                  <a:pt x="47750" y="46700"/>
                </a:lnTo>
                <a:lnTo>
                  <a:pt x="47720" y="46750"/>
                </a:lnTo>
                <a:lnTo>
                  <a:pt x="47690" y="46800"/>
                </a:lnTo>
                <a:lnTo>
                  <a:pt x="47660" y="46830"/>
                </a:lnTo>
                <a:lnTo>
                  <a:pt x="47620" y="46840"/>
                </a:lnTo>
                <a:lnTo>
                  <a:pt x="47570" y="46840"/>
                </a:lnTo>
                <a:lnTo>
                  <a:pt x="47510" y="46840"/>
                </a:lnTo>
                <a:lnTo>
                  <a:pt x="47450" y="46840"/>
                </a:lnTo>
                <a:lnTo>
                  <a:pt x="47410" y="46840"/>
                </a:lnTo>
                <a:lnTo>
                  <a:pt x="47370" y="46840"/>
                </a:lnTo>
                <a:lnTo>
                  <a:pt x="47330" y="46840"/>
                </a:lnTo>
                <a:lnTo>
                  <a:pt x="47290" y="4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