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Hidalgo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Hidalg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1540" y="39420"/>
                </a:moveTo>
                <a:lnTo>
                  <a:pt x="61540" y="39430"/>
                </a:lnTo>
                <a:lnTo>
                  <a:pt x="61550" y="39430"/>
                </a:lnTo>
                <a:lnTo>
                  <a:pt x="61560" y="39430"/>
                </a:lnTo>
                <a:lnTo>
                  <a:pt x="61600" y="39460"/>
                </a:lnTo>
                <a:lnTo>
                  <a:pt x="61650" y="39490"/>
                </a:lnTo>
                <a:lnTo>
                  <a:pt x="61700" y="39530"/>
                </a:lnTo>
                <a:lnTo>
                  <a:pt x="61750" y="39560"/>
                </a:lnTo>
                <a:lnTo>
                  <a:pt x="61700" y="39630"/>
                </a:lnTo>
                <a:lnTo>
                  <a:pt x="61650" y="39690"/>
                </a:lnTo>
                <a:lnTo>
                  <a:pt x="61610" y="39750"/>
                </a:lnTo>
                <a:lnTo>
                  <a:pt x="61600" y="39840"/>
                </a:lnTo>
                <a:lnTo>
                  <a:pt x="61600" y="39860"/>
                </a:lnTo>
                <a:lnTo>
                  <a:pt x="61610" y="39880"/>
                </a:lnTo>
                <a:lnTo>
                  <a:pt x="61620" y="39900"/>
                </a:lnTo>
                <a:lnTo>
                  <a:pt x="61640" y="39910"/>
                </a:lnTo>
                <a:lnTo>
                  <a:pt x="61700" y="39930"/>
                </a:lnTo>
                <a:lnTo>
                  <a:pt x="61750" y="39980"/>
                </a:lnTo>
                <a:lnTo>
                  <a:pt x="61790" y="40050"/>
                </a:lnTo>
                <a:lnTo>
                  <a:pt x="61840" y="40110"/>
                </a:lnTo>
                <a:lnTo>
                  <a:pt x="61870" y="40130"/>
                </a:lnTo>
                <a:lnTo>
                  <a:pt x="61910" y="40160"/>
                </a:lnTo>
                <a:lnTo>
                  <a:pt x="61950" y="40170"/>
                </a:lnTo>
                <a:lnTo>
                  <a:pt x="61990" y="40170"/>
                </a:lnTo>
                <a:lnTo>
                  <a:pt x="62050" y="40130"/>
                </a:lnTo>
                <a:lnTo>
                  <a:pt x="62120" y="40070"/>
                </a:lnTo>
                <a:lnTo>
                  <a:pt x="62170" y="40010"/>
                </a:lnTo>
                <a:lnTo>
                  <a:pt x="62170" y="39950"/>
                </a:lnTo>
                <a:lnTo>
                  <a:pt x="62160" y="39900"/>
                </a:lnTo>
                <a:lnTo>
                  <a:pt x="62200" y="39890"/>
                </a:lnTo>
                <a:lnTo>
                  <a:pt x="62230" y="39920"/>
                </a:lnTo>
                <a:lnTo>
                  <a:pt x="62250" y="39970"/>
                </a:lnTo>
                <a:lnTo>
                  <a:pt x="62250" y="40050"/>
                </a:lnTo>
                <a:lnTo>
                  <a:pt x="62220" y="40130"/>
                </a:lnTo>
                <a:lnTo>
                  <a:pt x="62190" y="40210"/>
                </a:lnTo>
                <a:lnTo>
                  <a:pt x="62220" y="40270"/>
                </a:lnTo>
                <a:lnTo>
                  <a:pt x="62300" y="40270"/>
                </a:lnTo>
                <a:lnTo>
                  <a:pt x="62360" y="40220"/>
                </a:lnTo>
                <a:lnTo>
                  <a:pt x="62410" y="40190"/>
                </a:lnTo>
                <a:lnTo>
                  <a:pt x="62470" y="40280"/>
                </a:lnTo>
                <a:lnTo>
                  <a:pt x="62500" y="40290"/>
                </a:lnTo>
                <a:lnTo>
                  <a:pt x="62520" y="40300"/>
                </a:lnTo>
                <a:lnTo>
                  <a:pt x="62540" y="40330"/>
                </a:lnTo>
                <a:lnTo>
                  <a:pt x="62560" y="40360"/>
                </a:lnTo>
                <a:lnTo>
                  <a:pt x="62580" y="40380"/>
                </a:lnTo>
                <a:lnTo>
                  <a:pt x="62600" y="40390"/>
                </a:lnTo>
                <a:lnTo>
                  <a:pt x="62630" y="40400"/>
                </a:lnTo>
                <a:lnTo>
                  <a:pt x="62640" y="40430"/>
                </a:lnTo>
                <a:lnTo>
                  <a:pt x="62640" y="40460"/>
                </a:lnTo>
                <a:lnTo>
                  <a:pt x="62620" y="40510"/>
                </a:lnTo>
                <a:lnTo>
                  <a:pt x="62600" y="40550"/>
                </a:lnTo>
                <a:lnTo>
                  <a:pt x="62590" y="40580"/>
                </a:lnTo>
                <a:lnTo>
                  <a:pt x="62570" y="40590"/>
                </a:lnTo>
                <a:lnTo>
                  <a:pt x="62560" y="40590"/>
                </a:lnTo>
                <a:lnTo>
                  <a:pt x="62550" y="40580"/>
                </a:lnTo>
                <a:lnTo>
                  <a:pt x="62540" y="40580"/>
                </a:lnTo>
                <a:lnTo>
                  <a:pt x="62520" y="40600"/>
                </a:lnTo>
                <a:lnTo>
                  <a:pt x="62510" y="40620"/>
                </a:lnTo>
                <a:lnTo>
                  <a:pt x="62490" y="40640"/>
                </a:lnTo>
                <a:lnTo>
                  <a:pt x="62470" y="40670"/>
                </a:lnTo>
                <a:lnTo>
                  <a:pt x="62450" y="40700"/>
                </a:lnTo>
                <a:lnTo>
                  <a:pt x="62430" y="40720"/>
                </a:lnTo>
                <a:lnTo>
                  <a:pt x="62410" y="40750"/>
                </a:lnTo>
                <a:lnTo>
                  <a:pt x="62390" y="40770"/>
                </a:lnTo>
                <a:lnTo>
                  <a:pt x="62350" y="40840"/>
                </a:lnTo>
                <a:lnTo>
                  <a:pt x="62330" y="40940"/>
                </a:lnTo>
                <a:lnTo>
                  <a:pt x="62340" y="41050"/>
                </a:lnTo>
                <a:lnTo>
                  <a:pt x="62360" y="41130"/>
                </a:lnTo>
                <a:lnTo>
                  <a:pt x="62370" y="41150"/>
                </a:lnTo>
                <a:lnTo>
                  <a:pt x="62370" y="41160"/>
                </a:lnTo>
                <a:lnTo>
                  <a:pt x="62360" y="41170"/>
                </a:lnTo>
                <a:lnTo>
                  <a:pt x="62340" y="41180"/>
                </a:lnTo>
                <a:lnTo>
                  <a:pt x="62270" y="41180"/>
                </a:lnTo>
                <a:lnTo>
                  <a:pt x="62200" y="41160"/>
                </a:lnTo>
                <a:lnTo>
                  <a:pt x="62140" y="41120"/>
                </a:lnTo>
                <a:lnTo>
                  <a:pt x="62080" y="41080"/>
                </a:lnTo>
                <a:lnTo>
                  <a:pt x="62040" y="41060"/>
                </a:lnTo>
                <a:lnTo>
                  <a:pt x="62010" y="41050"/>
                </a:lnTo>
                <a:lnTo>
                  <a:pt x="61970" y="41040"/>
                </a:lnTo>
                <a:lnTo>
                  <a:pt x="61930" y="41030"/>
                </a:lnTo>
                <a:lnTo>
                  <a:pt x="61890" y="41030"/>
                </a:lnTo>
                <a:lnTo>
                  <a:pt x="61840" y="41030"/>
                </a:lnTo>
                <a:lnTo>
                  <a:pt x="61800" y="41050"/>
                </a:lnTo>
                <a:lnTo>
                  <a:pt x="61780" y="41090"/>
                </a:lnTo>
                <a:lnTo>
                  <a:pt x="61790" y="41130"/>
                </a:lnTo>
                <a:lnTo>
                  <a:pt x="61810" y="41150"/>
                </a:lnTo>
                <a:lnTo>
                  <a:pt x="61830" y="41180"/>
                </a:lnTo>
                <a:lnTo>
                  <a:pt x="61830" y="41220"/>
                </a:lnTo>
                <a:lnTo>
                  <a:pt x="61830" y="41250"/>
                </a:lnTo>
                <a:lnTo>
                  <a:pt x="61830" y="41280"/>
                </a:lnTo>
                <a:lnTo>
                  <a:pt x="61810" y="41300"/>
                </a:lnTo>
                <a:lnTo>
                  <a:pt x="61780" y="41320"/>
                </a:lnTo>
                <a:lnTo>
                  <a:pt x="61740" y="41330"/>
                </a:lnTo>
                <a:lnTo>
                  <a:pt x="61700" y="41340"/>
                </a:lnTo>
                <a:lnTo>
                  <a:pt x="61670" y="41340"/>
                </a:lnTo>
                <a:lnTo>
                  <a:pt x="61630" y="41350"/>
                </a:lnTo>
                <a:lnTo>
                  <a:pt x="61600" y="41400"/>
                </a:lnTo>
                <a:lnTo>
                  <a:pt x="61600" y="41440"/>
                </a:lnTo>
                <a:lnTo>
                  <a:pt x="61630" y="41470"/>
                </a:lnTo>
                <a:lnTo>
                  <a:pt x="61680" y="41480"/>
                </a:lnTo>
                <a:lnTo>
                  <a:pt x="61720" y="41470"/>
                </a:lnTo>
                <a:lnTo>
                  <a:pt x="61760" y="41440"/>
                </a:lnTo>
                <a:lnTo>
                  <a:pt x="61790" y="41420"/>
                </a:lnTo>
                <a:lnTo>
                  <a:pt x="61820" y="41440"/>
                </a:lnTo>
                <a:lnTo>
                  <a:pt x="61830" y="41490"/>
                </a:lnTo>
                <a:lnTo>
                  <a:pt x="61820" y="41540"/>
                </a:lnTo>
                <a:lnTo>
                  <a:pt x="61790" y="41600"/>
                </a:lnTo>
                <a:lnTo>
                  <a:pt x="61760" y="41640"/>
                </a:lnTo>
                <a:lnTo>
                  <a:pt x="61700" y="41700"/>
                </a:lnTo>
                <a:lnTo>
                  <a:pt x="61630" y="41750"/>
                </a:lnTo>
                <a:lnTo>
                  <a:pt x="61560" y="41800"/>
                </a:lnTo>
                <a:lnTo>
                  <a:pt x="61520" y="41870"/>
                </a:lnTo>
                <a:lnTo>
                  <a:pt x="61520" y="41920"/>
                </a:lnTo>
                <a:lnTo>
                  <a:pt x="61510" y="41980"/>
                </a:lnTo>
                <a:lnTo>
                  <a:pt x="61500" y="42040"/>
                </a:lnTo>
                <a:lnTo>
                  <a:pt x="61480" y="42090"/>
                </a:lnTo>
                <a:lnTo>
                  <a:pt x="61460" y="42120"/>
                </a:lnTo>
                <a:lnTo>
                  <a:pt x="61430" y="42150"/>
                </a:lnTo>
                <a:lnTo>
                  <a:pt x="61400" y="42170"/>
                </a:lnTo>
                <a:lnTo>
                  <a:pt x="61380" y="42200"/>
                </a:lnTo>
                <a:lnTo>
                  <a:pt x="61390" y="42270"/>
                </a:lnTo>
                <a:lnTo>
                  <a:pt x="61430" y="42340"/>
                </a:lnTo>
                <a:lnTo>
                  <a:pt x="61480" y="42410"/>
                </a:lnTo>
                <a:lnTo>
                  <a:pt x="61520" y="42480"/>
                </a:lnTo>
                <a:lnTo>
                  <a:pt x="61580" y="42610"/>
                </a:lnTo>
                <a:lnTo>
                  <a:pt x="61670" y="42630"/>
                </a:lnTo>
                <a:lnTo>
                  <a:pt x="61770" y="42580"/>
                </a:lnTo>
                <a:lnTo>
                  <a:pt x="61850" y="42470"/>
                </a:lnTo>
                <a:lnTo>
                  <a:pt x="61860" y="42420"/>
                </a:lnTo>
                <a:lnTo>
                  <a:pt x="61880" y="42370"/>
                </a:lnTo>
                <a:lnTo>
                  <a:pt x="61900" y="42320"/>
                </a:lnTo>
                <a:lnTo>
                  <a:pt x="61930" y="42290"/>
                </a:lnTo>
                <a:lnTo>
                  <a:pt x="61980" y="42330"/>
                </a:lnTo>
                <a:lnTo>
                  <a:pt x="62020" y="42380"/>
                </a:lnTo>
                <a:lnTo>
                  <a:pt x="62050" y="42390"/>
                </a:lnTo>
                <a:lnTo>
                  <a:pt x="62100" y="42330"/>
                </a:lnTo>
                <a:lnTo>
                  <a:pt x="62140" y="42280"/>
                </a:lnTo>
                <a:lnTo>
                  <a:pt x="62180" y="42240"/>
                </a:lnTo>
                <a:lnTo>
                  <a:pt x="62220" y="42200"/>
                </a:lnTo>
                <a:lnTo>
                  <a:pt x="62250" y="42160"/>
                </a:lnTo>
                <a:lnTo>
                  <a:pt x="62290" y="42100"/>
                </a:lnTo>
                <a:lnTo>
                  <a:pt x="62340" y="42040"/>
                </a:lnTo>
                <a:lnTo>
                  <a:pt x="62390" y="41990"/>
                </a:lnTo>
                <a:lnTo>
                  <a:pt x="62440" y="41940"/>
                </a:lnTo>
                <a:lnTo>
                  <a:pt x="62500" y="41840"/>
                </a:lnTo>
                <a:lnTo>
                  <a:pt x="62600" y="41710"/>
                </a:lnTo>
                <a:lnTo>
                  <a:pt x="62700" y="41610"/>
                </a:lnTo>
                <a:lnTo>
                  <a:pt x="62790" y="41580"/>
                </a:lnTo>
                <a:lnTo>
                  <a:pt x="62800" y="41590"/>
                </a:lnTo>
                <a:lnTo>
                  <a:pt x="62810" y="41590"/>
                </a:lnTo>
                <a:lnTo>
                  <a:pt x="62810" y="41600"/>
                </a:lnTo>
                <a:lnTo>
                  <a:pt x="62820" y="41610"/>
                </a:lnTo>
                <a:lnTo>
                  <a:pt x="62840" y="41650"/>
                </a:lnTo>
                <a:lnTo>
                  <a:pt x="62880" y="41660"/>
                </a:lnTo>
                <a:lnTo>
                  <a:pt x="62930" y="41660"/>
                </a:lnTo>
                <a:lnTo>
                  <a:pt x="62960" y="41690"/>
                </a:lnTo>
                <a:lnTo>
                  <a:pt x="62960" y="41730"/>
                </a:lnTo>
                <a:lnTo>
                  <a:pt x="62950" y="41760"/>
                </a:lnTo>
                <a:lnTo>
                  <a:pt x="62950" y="41790"/>
                </a:lnTo>
                <a:lnTo>
                  <a:pt x="62950" y="41820"/>
                </a:lnTo>
                <a:lnTo>
                  <a:pt x="62970" y="41840"/>
                </a:lnTo>
                <a:lnTo>
                  <a:pt x="62980" y="41860"/>
                </a:lnTo>
                <a:lnTo>
                  <a:pt x="62990" y="41870"/>
                </a:lnTo>
                <a:lnTo>
                  <a:pt x="63010" y="41890"/>
                </a:lnTo>
                <a:lnTo>
                  <a:pt x="63010" y="41940"/>
                </a:lnTo>
                <a:lnTo>
                  <a:pt x="62990" y="41980"/>
                </a:lnTo>
                <a:lnTo>
                  <a:pt x="62960" y="42020"/>
                </a:lnTo>
                <a:lnTo>
                  <a:pt x="62950" y="42060"/>
                </a:lnTo>
                <a:lnTo>
                  <a:pt x="62950" y="42110"/>
                </a:lnTo>
                <a:lnTo>
                  <a:pt x="62960" y="42160"/>
                </a:lnTo>
                <a:lnTo>
                  <a:pt x="62990" y="42200"/>
                </a:lnTo>
                <a:lnTo>
                  <a:pt x="63020" y="42230"/>
                </a:lnTo>
                <a:lnTo>
                  <a:pt x="63010" y="42240"/>
                </a:lnTo>
                <a:lnTo>
                  <a:pt x="62990" y="42270"/>
                </a:lnTo>
                <a:lnTo>
                  <a:pt x="62970" y="42290"/>
                </a:lnTo>
                <a:lnTo>
                  <a:pt x="62950" y="42310"/>
                </a:lnTo>
                <a:lnTo>
                  <a:pt x="62930" y="42330"/>
                </a:lnTo>
                <a:lnTo>
                  <a:pt x="62920" y="42350"/>
                </a:lnTo>
                <a:lnTo>
                  <a:pt x="62900" y="42370"/>
                </a:lnTo>
                <a:lnTo>
                  <a:pt x="62880" y="42390"/>
                </a:lnTo>
                <a:lnTo>
                  <a:pt x="62870" y="42410"/>
                </a:lnTo>
                <a:lnTo>
                  <a:pt x="62810" y="42440"/>
                </a:lnTo>
                <a:lnTo>
                  <a:pt x="62740" y="42470"/>
                </a:lnTo>
                <a:lnTo>
                  <a:pt x="62680" y="42510"/>
                </a:lnTo>
                <a:lnTo>
                  <a:pt x="62650" y="42560"/>
                </a:lnTo>
                <a:lnTo>
                  <a:pt x="62630" y="42600"/>
                </a:lnTo>
                <a:lnTo>
                  <a:pt x="62610" y="42630"/>
                </a:lnTo>
                <a:lnTo>
                  <a:pt x="62580" y="42670"/>
                </a:lnTo>
                <a:lnTo>
                  <a:pt x="62560" y="42710"/>
                </a:lnTo>
                <a:lnTo>
                  <a:pt x="62530" y="42730"/>
                </a:lnTo>
                <a:lnTo>
                  <a:pt x="62480" y="42730"/>
                </a:lnTo>
                <a:lnTo>
                  <a:pt x="62430" y="42740"/>
                </a:lnTo>
                <a:lnTo>
                  <a:pt x="62390" y="42740"/>
                </a:lnTo>
                <a:lnTo>
                  <a:pt x="62370" y="42750"/>
                </a:lnTo>
                <a:lnTo>
                  <a:pt x="62360" y="42750"/>
                </a:lnTo>
                <a:lnTo>
                  <a:pt x="62350" y="42750"/>
                </a:lnTo>
                <a:lnTo>
                  <a:pt x="62340" y="42750"/>
                </a:lnTo>
                <a:lnTo>
                  <a:pt x="62300" y="42790"/>
                </a:lnTo>
                <a:lnTo>
                  <a:pt x="62280" y="42840"/>
                </a:lnTo>
                <a:lnTo>
                  <a:pt x="62270" y="42900"/>
                </a:lnTo>
                <a:lnTo>
                  <a:pt x="62250" y="42950"/>
                </a:lnTo>
                <a:lnTo>
                  <a:pt x="62230" y="42980"/>
                </a:lnTo>
                <a:lnTo>
                  <a:pt x="62230" y="43010"/>
                </a:lnTo>
                <a:lnTo>
                  <a:pt x="62250" y="43040"/>
                </a:lnTo>
                <a:lnTo>
                  <a:pt x="62280" y="43060"/>
                </a:lnTo>
                <a:lnTo>
                  <a:pt x="62290" y="43080"/>
                </a:lnTo>
                <a:lnTo>
                  <a:pt x="62310" y="43100"/>
                </a:lnTo>
                <a:lnTo>
                  <a:pt x="62330" y="43100"/>
                </a:lnTo>
                <a:lnTo>
                  <a:pt x="62360" y="43100"/>
                </a:lnTo>
                <a:lnTo>
                  <a:pt x="62460" y="43050"/>
                </a:lnTo>
                <a:lnTo>
                  <a:pt x="62560" y="43040"/>
                </a:lnTo>
                <a:lnTo>
                  <a:pt x="62630" y="43070"/>
                </a:lnTo>
                <a:lnTo>
                  <a:pt x="62670" y="43190"/>
                </a:lnTo>
                <a:lnTo>
                  <a:pt x="62670" y="43220"/>
                </a:lnTo>
                <a:lnTo>
                  <a:pt x="62670" y="43240"/>
                </a:lnTo>
                <a:lnTo>
                  <a:pt x="62670" y="43270"/>
                </a:lnTo>
                <a:lnTo>
                  <a:pt x="62670" y="43300"/>
                </a:lnTo>
                <a:lnTo>
                  <a:pt x="62700" y="43350"/>
                </a:lnTo>
                <a:lnTo>
                  <a:pt x="62730" y="43400"/>
                </a:lnTo>
                <a:lnTo>
                  <a:pt x="62730" y="43450"/>
                </a:lnTo>
                <a:lnTo>
                  <a:pt x="62680" y="43510"/>
                </a:lnTo>
                <a:lnTo>
                  <a:pt x="62610" y="43560"/>
                </a:lnTo>
                <a:lnTo>
                  <a:pt x="62570" y="43630"/>
                </a:lnTo>
                <a:lnTo>
                  <a:pt x="62540" y="43710"/>
                </a:lnTo>
                <a:lnTo>
                  <a:pt x="62520" y="43800"/>
                </a:lnTo>
                <a:lnTo>
                  <a:pt x="62500" y="43830"/>
                </a:lnTo>
                <a:lnTo>
                  <a:pt x="62470" y="43870"/>
                </a:lnTo>
                <a:lnTo>
                  <a:pt x="62450" y="43900"/>
                </a:lnTo>
                <a:lnTo>
                  <a:pt x="62430" y="43930"/>
                </a:lnTo>
                <a:lnTo>
                  <a:pt x="62420" y="43940"/>
                </a:lnTo>
                <a:lnTo>
                  <a:pt x="62410" y="43950"/>
                </a:lnTo>
                <a:lnTo>
                  <a:pt x="62410" y="43960"/>
                </a:lnTo>
                <a:lnTo>
                  <a:pt x="62400" y="43970"/>
                </a:lnTo>
                <a:lnTo>
                  <a:pt x="62350" y="44040"/>
                </a:lnTo>
                <a:lnTo>
                  <a:pt x="62310" y="44110"/>
                </a:lnTo>
                <a:lnTo>
                  <a:pt x="62300" y="44180"/>
                </a:lnTo>
                <a:lnTo>
                  <a:pt x="62320" y="44250"/>
                </a:lnTo>
                <a:lnTo>
                  <a:pt x="62390" y="44360"/>
                </a:lnTo>
                <a:lnTo>
                  <a:pt x="62460" y="44490"/>
                </a:lnTo>
                <a:lnTo>
                  <a:pt x="62530" y="44610"/>
                </a:lnTo>
                <a:lnTo>
                  <a:pt x="62610" y="44710"/>
                </a:lnTo>
                <a:lnTo>
                  <a:pt x="62530" y="44720"/>
                </a:lnTo>
                <a:lnTo>
                  <a:pt x="62460" y="44690"/>
                </a:lnTo>
                <a:lnTo>
                  <a:pt x="62400" y="44660"/>
                </a:lnTo>
                <a:lnTo>
                  <a:pt x="62340" y="44620"/>
                </a:lnTo>
                <a:lnTo>
                  <a:pt x="62330" y="44610"/>
                </a:lnTo>
                <a:lnTo>
                  <a:pt x="62320" y="44590"/>
                </a:lnTo>
                <a:lnTo>
                  <a:pt x="62310" y="44570"/>
                </a:lnTo>
                <a:lnTo>
                  <a:pt x="62290" y="44570"/>
                </a:lnTo>
                <a:lnTo>
                  <a:pt x="62250" y="44590"/>
                </a:lnTo>
                <a:lnTo>
                  <a:pt x="62240" y="44600"/>
                </a:lnTo>
                <a:lnTo>
                  <a:pt x="62240" y="44620"/>
                </a:lnTo>
                <a:lnTo>
                  <a:pt x="62230" y="44640"/>
                </a:lnTo>
                <a:lnTo>
                  <a:pt x="62200" y="44670"/>
                </a:lnTo>
                <a:lnTo>
                  <a:pt x="62180" y="44700"/>
                </a:lnTo>
                <a:lnTo>
                  <a:pt x="62150" y="44730"/>
                </a:lnTo>
                <a:lnTo>
                  <a:pt x="62130" y="44770"/>
                </a:lnTo>
                <a:lnTo>
                  <a:pt x="62100" y="44840"/>
                </a:lnTo>
                <a:lnTo>
                  <a:pt x="62070" y="44920"/>
                </a:lnTo>
                <a:lnTo>
                  <a:pt x="62020" y="44950"/>
                </a:lnTo>
                <a:lnTo>
                  <a:pt x="61960" y="44920"/>
                </a:lnTo>
                <a:lnTo>
                  <a:pt x="61950" y="44920"/>
                </a:lnTo>
                <a:lnTo>
                  <a:pt x="61950" y="44910"/>
                </a:lnTo>
                <a:lnTo>
                  <a:pt x="61940" y="44900"/>
                </a:lnTo>
                <a:lnTo>
                  <a:pt x="61930" y="44900"/>
                </a:lnTo>
                <a:lnTo>
                  <a:pt x="61870" y="44890"/>
                </a:lnTo>
                <a:lnTo>
                  <a:pt x="61810" y="44880"/>
                </a:lnTo>
                <a:lnTo>
                  <a:pt x="61750" y="44880"/>
                </a:lnTo>
                <a:lnTo>
                  <a:pt x="61690" y="44870"/>
                </a:lnTo>
                <a:lnTo>
                  <a:pt x="61680" y="44860"/>
                </a:lnTo>
                <a:lnTo>
                  <a:pt x="61670" y="44850"/>
                </a:lnTo>
                <a:lnTo>
                  <a:pt x="61660" y="44840"/>
                </a:lnTo>
                <a:lnTo>
                  <a:pt x="61620" y="44800"/>
                </a:lnTo>
                <a:lnTo>
                  <a:pt x="61580" y="44820"/>
                </a:lnTo>
                <a:lnTo>
                  <a:pt x="61540" y="44860"/>
                </a:lnTo>
                <a:lnTo>
                  <a:pt x="61500" y="44890"/>
                </a:lnTo>
                <a:lnTo>
                  <a:pt x="61450" y="44890"/>
                </a:lnTo>
                <a:lnTo>
                  <a:pt x="61410" y="44860"/>
                </a:lnTo>
                <a:lnTo>
                  <a:pt x="61370" y="44830"/>
                </a:lnTo>
                <a:lnTo>
                  <a:pt x="61330" y="44840"/>
                </a:lnTo>
                <a:lnTo>
                  <a:pt x="61300" y="44870"/>
                </a:lnTo>
                <a:lnTo>
                  <a:pt x="61270" y="44900"/>
                </a:lnTo>
                <a:lnTo>
                  <a:pt x="61240" y="44910"/>
                </a:lnTo>
                <a:lnTo>
                  <a:pt x="61200" y="44900"/>
                </a:lnTo>
                <a:lnTo>
                  <a:pt x="61190" y="44930"/>
                </a:lnTo>
                <a:lnTo>
                  <a:pt x="61180" y="44960"/>
                </a:lnTo>
                <a:lnTo>
                  <a:pt x="61160" y="44980"/>
                </a:lnTo>
                <a:lnTo>
                  <a:pt x="61120" y="44980"/>
                </a:lnTo>
                <a:lnTo>
                  <a:pt x="61130" y="44980"/>
                </a:lnTo>
                <a:lnTo>
                  <a:pt x="61130" y="44970"/>
                </a:lnTo>
                <a:lnTo>
                  <a:pt x="61130" y="44960"/>
                </a:lnTo>
                <a:lnTo>
                  <a:pt x="61160" y="44910"/>
                </a:lnTo>
                <a:lnTo>
                  <a:pt x="61190" y="44860"/>
                </a:lnTo>
                <a:lnTo>
                  <a:pt x="61220" y="44810"/>
                </a:lnTo>
                <a:lnTo>
                  <a:pt x="61240" y="44750"/>
                </a:lnTo>
                <a:lnTo>
                  <a:pt x="61250" y="44720"/>
                </a:lnTo>
                <a:lnTo>
                  <a:pt x="61270" y="44680"/>
                </a:lnTo>
                <a:lnTo>
                  <a:pt x="61290" y="44640"/>
                </a:lnTo>
                <a:lnTo>
                  <a:pt x="61300" y="44600"/>
                </a:lnTo>
                <a:lnTo>
                  <a:pt x="61310" y="44570"/>
                </a:lnTo>
                <a:lnTo>
                  <a:pt x="61300" y="44540"/>
                </a:lnTo>
                <a:lnTo>
                  <a:pt x="61280" y="44510"/>
                </a:lnTo>
                <a:lnTo>
                  <a:pt x="61250" y="44470"/>
                </a:lnTo>
                <a:lnTo>
                  <a:pt x="61240" y="44440"/>
                </a:lnTo>
                <a:lnTo>
                  <a:pt x="61220" y="44420"/>
                </a:lnTo>
                <a:lnTo>
                  <a:pt x="61210" y="44400"/>
                </a:lnTo>
                <a:lnTo>
                  <a:pt x="61200" y="44380"/>
                </a:lnTo>
                <a:lnTo>
                  <a:pt x="61190" y="44360"/>
                </a:lnTo>
                <a:lnTo>
                  <a:pt x="61170" y="44340"/>
                </a:lnTo>
                <a:lnTo>
                  <a:pt x="61160" y="44320"/>
                </a:lnTo>
                <a:lnTo>
                  <a:pt x="61150" y="44310"/>
                </a:lnTo>
                <a:lnTo>
                  <a:pt x="61130" y="44290"/>
                </a:lnTo>
                <a:lnTo>
                  <a:pt x="61120" y="44280"/>
                </a:lnTo>
                <a:lnTo>
                  <a:pt x="61100" y="44260"/>
                </a:lnTo>
                <a:lnTo>
                  <a:pt x="61090" y="44250"/>
                </a:lnTo>
                <a:lnTo>
                  <a:pt x="61080" y="44240"/>
                </a:lnTo>
                <a:lnTo>
                  <a:pt x="61070" y="44230"/>
                </a:lnTo>
                <a:lnTo>
                  <a:pt x="61060" y="44220"/>
                </a:lnTo>
                <a:lnTo>
                  <a:pt x="61040" y="44190"/>
                </a:lnTo>
                <a:lnTo>
                  <a:pt x="61010" y="44170"/>
                </a:lnTo>
                <a:lnTo>
                  <a:pt x="60990" y="44170"/>
                </a:lnTo>
                <a:lnTo>
                  <a:pt x="60960" y="44180"/>
                </a:lnTo>
                <a:lnTo>
                  <a:pt x="60880" y="44200"/>
                </a:lnTo>
                <a:lnTo>
                  <a:pt x="60820" y="44200"/>
                </a:lnTo>
                <a:lnTo>
                  <a:pt x="60770" y="44170"/>
                </a:lnTo>
                <a:lnTo>
                  <a:pt x="60720" y="44100"/>
                </a:lnTo>
                <a:lnTo>
                  <a:pt x="60620" y="44060"/>
                </a:lnTo>
                <a:lnTo>
                  <a:pt x="60510" y="44190"/>
                </a:lnTo>
                <a:lnTo>
                  <a:pt x="60390" y="44310"/>
                </a:lnTo>
                <a:lnTo>
                  <a:pt x="60260" y="44300"/>
                </a:lnTo>
                <a:lnTo>
                  <a:pt x="60260" y="44290"/>
                </a:lnTo>
                <a:lnTo>
                  <a:pt x="60250" y="44280"/>
                </a:lnTo>
                <a:lnTo>
                  <a:pt x="60250" y="44270"/>
                </a:lnTo>
                <a:lnTo>
                  <a:pt x="60240" y="44260"/>
                </a:lnTo>
                <a:lnTo>
                  <a:pt x="60250" y="44230"/>
                </a:lnTo>
                <a:lnTo>
                  <a:pt x="60250" y="44210"/>
                </a:lnTo>
                <a:lnTo>
                  <a:pt x="60260" y="44180"/>
                </a:lnTo>
                <a:lnTo>
                  <a:pt x="60260" y="44150"/>
                </a:lnTo>
                <a:lnTo>
                  <a:pt x="60280" y="44090"/>
                </a:lnTo>
                <a:lnTo>
                  <a:pt x="60300" y="44040"/>
                </a:lnTo>
                <a:lnTo>
                  <a:pt x="60320" y="43980"/>
                </a:lnTo>
                <a:lnTo>
                  <a:pt x="60350" y="43930"/>
                </a:lnTo>
                <a:lnTo>
                  <a:pt x="60340" y="43930"/>
                </a:lnTo>
                <a:lnTo>
                  <a:pt x="60320" y="43920"/>
                </a:lnTo>
                <a:lnTo>
                  <a:pt x="60310" y="43920"/>
                </a:lnTo>
                <a:lnTo>
                  <a:pt x="60300" y="43920"/>
                </a:lnTo>
                <a:lnTo>
                  <a:pt x="60310" y="43890"/>
                </a:lnTo>
                <a:lnTo>
                  <a:pt x="60320" y="43850"/>
                </a:lnTo>
                <a:lnTo>
                  <a:pt x="60320" y="43820"/>
                </a:lnTo>
                <a:lnTo>
                  <a:pt x="60320" y="43790"/>
                </a:lnTo>
                <a:lnTo>
                  <a:pt x="60310" y="43750"/>
                </a:lnTo>
                <a:lnTo>
                  <a:pt x="60300" y="43710"/>
                </a:lnTo>
                <a:lnTo>
                  <a:pt x="60270" y="43680"/>
                </a:lnTo>
                <a:lnTo>
                  <a:pt x="60250" y="43650"/>
                </a:lnTo>
                <a:lnTo>
                  <a:pt x="60230" y="43630"/>
                </a:lnTo>
                <a:lnTo>
                  <a:pt x="60220" y="43630"/>
                </a:lnTo>
                <a:lnTo>
                  <a:pt x="60210" y="43620"/>
                </a:lnTo>
                <a:lnTo>
                  <a:pt x="60190" y="43610"/>
                </a:lnTo>
                <a:lnTo>
                  <a:pt x="60140" y="43590"/>
                </a:lnTo>
                <a:lnTo>
                  <a:pt x="60100" y="43590"/>
                </a:lnTo>
                <a:lnTo>
                  <a:pt x="60050" y="43590"/>
                </a:lnTo>
                <a:lnTo>
                  <a:pt x="60000" y="43610"/>
                </a:lnTo>
                <a:lnTo>
                  <a:pt x="59940" y="43640"/>
                </a:lnTo>
                <a:lnTo>
                  <a:pt x="59880" y="43680"/>
                </a:lnTo>
                <a:lnTo>
                  <a:pt x="59820" y="43710"/>
                </a:lnTo>
                <a:lnTo>
                  <a:pt x="59750" y="43740"/>
                </a:lnTo>
                <a:lnTo>
                  <a:pt x="59700" y="43740"/>
                </a:lnTo>
                <a:lnTo>
                  <a:pt x="59660" y="43740"/>
                </a:lnTo>
                <a:lnTo>
                  <a:pt x="59610" y="43750"/>
                </a:lnTo>
                <a:lnTo>
                  <a:pt x="59570" y="43780"/>
                </a:lnTo>
                <a:lnTo>
                  <a:pt x="59540" y="43830"/>
                </a:lnTo>
                <a:lnTo>
                  <a:pt x="59540" y="43890"/>
                </a:lnTo>
                <a:lnTo>
                  <a:pt x="59540" y="43950"/>
                </a:lnTo>
                <a:lnTo>
                  <a:pt x="59530" y="44010"/>
                </a:lnTo>
                <a:lnTo>
                  <a:pt x="59510" y="44030"/>
                </a:lnTo>
                <a:lnTo>
                  <a:pt x="59480" y="44040"/>
                </a:lnTo>
                <a:lnTo>
                  <a:pt x="59450" y="44040"/>
                </a:lnTo>
                <a:lnTo>
                  <a:pt x="59420" y="44040"/>
                </a:lnTo>
                <a:lnTo>
                  <a:pt x="59370" y="44080"/>
                </a:lnTo>
                <a:lnTo>
                  <a:pt x="59350" y="44180"/>
                </a:lnTo>
                <a:lnTo>
                  <a:pt x="59320" y="44260"/>
                </a:lnTo>
                <a:lnTo>
                  <a:pt x="59220" y="44250"/>
                </a:lnTo>
                <a:lnTo>
                  <a:pt x="59150" y="44310"/>
                </a:lnTo>
                <a:lnTo>
                  <a:pt x="59090" y="44410"/>
                </a:lnTo>
                <a:lnTo>
                  <a:pt x="59040" y="44460"/>
                </a:lnTo>
                <a:lnTo>
                  <a:pt x="59010" y="44360"/>
                </a:lnTo>
                <a:lnTo>
                  <a:pt x="59010" y="44330"/>
                </a:lnTo>
                <a:lnTo>
                  <a:pt x="59010" y="44290"/>
                </a:lnTo>
                <a:lnTo>
                  <a:pt x="59000" y="44260"/>
                </a:lnTo>
                <a:lnTo>
                  <a:pt x="58980" y="44240"/>
                </a:lnTo>
                <a:lnTo>
                  <a:pt x="58960" y="44230"/>
                </a:lnTo>
                <a:lnTo>
                  <a:pt x="58940" y="44210"/>
                </a:lnTo>
                <a:lnTo>
                  <a:pt x="58930" y="44190"/>
                </a:lnTo>
                <a:lnTo>
                  <a:pt x="58920" y="44170"/>
                </a:lnTo>
                <a:lnTo>
                  <a:pt x="58930" y="44090"/>
                </a:lnTo>
                <a:lnTo>
                  <a:pt x="58910" y="44030"/>
                </a:lnTo>
                <a:lnTo>
                  <a:pt x="58860" y="43990"/>
                </a:lnTo>
                <a:lnTo>
                  <a:pt x="58800" y="43970"/>
                </a:lnTo>
                <a:lnTo>
                  <a:pt x="58720" y="43950"/>
                </a:lnTo>
                <a:lnTo>
                  <a:pt x="58680" y="43910"/>
                </a:lnTo>
                <a:lnTo>
                  <a:pt x="58660" y="43860"/>
                </a:lnTo>
                <a:lnTo>
                  <a:pt x="58680" y="43770"/>
                </a:lnTo>
                <a:lnTo>
                  <a:pt x="58690" y="43710"/>
                </a:lnTo>
                <a:lnTo>
                  <a:pt x="58720" y="43660"/>
                </a:lnTo>
                <a:lnTo>
                  <a:pt x="58740" y="43600"/>
                </a:lnTo>
                <a:lnTo>
                  <a:pt x="58750" y="43530"/>
                </a:lnTo>
                <a:lnTo>
                  <a:pt x="58750" y="43520"/>
                </a:lnTo>
                <a:lnTo>
                  <a:pt x="58740" y="43520"/>
                </a:lnTo>
                <a:lnTo>
                  <a:pt x="58740" y="43510"/>
                </a:lnTo>
                <a:lnTo>
                  <a:pt x="58720" y="43480"/>
                </a:lnTo>
                <a:lnTo>
                  <a:pt x="58690" y="43440"/>
                </a:lnTo>
                <a:lnTo>
                  <a:pt x="58670" y="43400"/>
                </a:lnTo>
                <a:lnTo>
                  <a:pt x="58640" y="43360"/>
                </a:lnTo>
                <a:lnTo>
                  <a:pt x="58620" y="43330"/>
                </a:lnTo>
                <a:lnTo>
                  <a:pt x="58600" y="43300"/>
                </a:lnTo>
                <a:lnTo>
                  <a:pt x="58590" y="43270"/>
                </a:lnTo>
                <a:lnTo>
                  <a:pt x="58570" y="43230"/>
                </a:lnTo>
                <a:lnTo>
                  <a:pt x="58530" y="43210"/>
                </a:lnTo>
                <a:lnTo>
                  <a:pt x="58470" y="43210"/>
                </a:lnTo>
                <a:lnTo>
                  <a:pt x="58400" y="43210"/>
                </a:lnTo>
                <a:lnTo>
                  <a:pt x="58350" y="43230"/>
                </a:lnTo>
                <a:lnTo>
                  <a:pt x="58330" y="43260"/>
                </a:lnTo>
                <a:lnTo>
                  <a:pt x="58320" y="43300"/>
                </a:lnTo>
                <a:lnTo>
                  <a:pt x="58310" y="43320"/>
                </a:lnTo>
                <a:lnTo>
                  <a:pt x="58260" y="43300"/>
                </a:lnTo>
                <a:lnTo>
                  <a:pt x="58180" y="43230"/>
                </a:lnTo>
                <a:lnTo>
                  <a:pt x="58090" y="43150"/>
                </a:lnTo>
                <a:lnTo>
                  <a:pt x="58010" y="43070"/>
                </a:lnTo>
                <a:lnTo>
                  <a:pt x="57940" y="42990"/>
                </a:lnTo>
                <a:lnTo>
                  <a:pt x="57930" y="42960"/>
                </a:lnTo>
                <a:lnTo>
                  <a:pt x="57920" y="42940"/>
                </a:lnTo>
                <a:lnTo>
                  <a:pt x="57910" y="42910"/>
                </a:lnTo>
                <a:lnTo>
                  <a:pt x="57900" y="42890"/>
                </a:lnTo>
                <a:lnTo>
                  <a:pt x="57870" y="42850"/>
                </a:lnTo>
                <a:lnTo>
                  <a:pt x="57820" y="42820"/>
                </a:lnTo>
                <a:lnTo>
                  <a:pt x="57770" y="42790"/>
                </a:lnTo>
                <a:lnTo>
                  <a:pt x="57720" y="42770"/>
                </a:lnTo>
                <a:lnTo>
                  <a:pt x="57730" y="42700"/>
                </a:lnTo>
                <a:lnTo>
                  <a:pt x="57740" y="42630"/>
                </a:lnTo>
                <a:lnTo>
                  <a:pt x="57750" y="42560"/>
                </a:lnTo>
                <a:lnTo>
                  <a:pt x="57760" y="42490"/>
                </a:lnTo>
                <a:lnTo>
                  <a:pt x="57770" y="42420"/>
                </a:lnTo>
                <a:lnTo>
                  <a:pt x="57780" y="42350"/>
                </a:lnTo>
                <a:lnTo>
                  <a:pt x="57790" y="42280"/>
                </a:lnTo>
                <a:lnTo>
                  <a:pt x="57800" y="42210"/>
                </a:lnTo>
                <a:lnTo>
                  <a:pt x="57800" y="42200"/>
                </a:lnTo>
                <a:lnTo>
                  <a:pt x="57800" y="42180"/>
                </a:lnTo>
                <a:lnTo>
                  <a:pt x="57790" y="42160"/>
                </a:lnTo>
                <a:lnTo>
                  <a:pt x="57790" y="42150"/>
                </a:lnTo>
                <a:lnTo>
                  <a:pt x="57890" y="42110"/>
                </a:lnTo>
                <a:lnTo>
                  <a:pt x="57990" y="42060"/>
                </a:lnTo>
                <a:lnTo>
                  <a:pt x="58100" y="42020"/>
                </a:lnTo>
                <a:lnTo>
                  <a:pt x="58200" y="42010"/>
                </a:lnTo>
                <a:lnTo>
                  <a:pt x="58200" y="42000"/>
                </a:lnTo>
                <a:lnTo>
                  <a:pt x="58210" y="41990"/>
                </a:lnTo>
                <a:lnTo>
                  <a:pt x="58250" y="42000"/>
                </a:lnTo>
                <a:lnTo>
                  <a:pt x="58300" y="42000"/>
                </a:lnTo>
                <a:lnTo>
                  <a:pt x="58340" y="41970"/>
                </a:lnTo>
                <a:lnTo>
                  <a:pt x="58360" y="41940"/>
                </a:lnTo>
                <a:lnTo>
                  <a:pt x="58380" y="41910"/>
                </a:lnTo>
                <a:lnTo>
                  <a:pt x="58390" y="41880"/>
                </a:lnTo>
                <a:lnTo>
                  <a:pt x="58410" y="41860"/>
                </a:lnTo>
                <a:lnTo>
                  <a:pt x="58430" y="41840"/>
                </a:lnTo>
                <a:lnTo>
                  <a:pt x="58450" y="41850"/>
                </a:lnTo>
                <a:lnTo>
                  <a:pt x="58460" y="41850"/>
                </a:lnTo>
                <a:lnTo>
                  <a:pt x="58470" y="41860"/>
                </a:lnTo>
                <a:lnTo>
                  <a:pt x="58490" y="41870"/>
                </a:lnTo>
                <a:lnTo>
                  <a:pt x="58500" y="41850"/>
                </a:lnTo>
                <a:lnTo>
                  <a:pt x="58510" y="41830"/>
                </a:lnTo>
                <a:lnTo>
                  <a:pt x="58520" y="41810"/>
                </a:lnTo>
                <a:lnTo>
                  <a:pt x="58530" y="41790"/>
                </a:lnTo>
                <a:lnTo>
                  <a:pt x="58550" y="41780"/>
                </a:lnTo>
                <a:lnTo>
                  <a:pt x="58570" y="41770"/>
                </a:lnTo>
                <a:lnTo>
                  <a:pt x="58590" y="41770"/>
                </a:lnTo>
                <a:lnTo>
                  <a:pt x="58610" y="41760"/>
                </a:lnTo>
                <a:lnTo>
                  <a:pt x="58640" y="41740"/>
                </a:lnTo>
                <a:lnTo>
                  <a:pt x="58660" y="41720"/>
                </a:lnTo>
                <a:lnTo>
                  <a:pt x="58700" y="41700"/>
                </a:lnTo>
                <a:lnTo>
                  <a:pt x="58740" y="41690"/>
                </a:lnTo>
                <a:lnTo>
                  <a:pt x="58730" y="41670"/>
                </a:lnTo>
                <a:lnTo>
                  <a:pt x="58710" y="41660"/>
                </a:lnTo>
                <a:lnTo>
                  <a:pt x="58680" y="41610"/>
                </a:lnTo>
                <a:lnTo>
                  <a:pt x="58660" y="41560"/>
                </a:lnTo>
                <a:lnTo>
                  <a:pt x="58650" y="41490"/>
                </a:lnTo>
                <a:lnTo>
                  <a:pt x="58650" y="41460"/>
                </a:lnTo>
                <a:lnTo>
                  <a:pt x="58700" y="41260"/>
                </a:lnTo>
                <a:lnTo>
                  <a:pt x="58730" y="41160"/>
                </a:lnTo>
                <a:lnTo>
                  <a:pt x="58790" y="41070"/>
                </a:lnTo>
                <a:lnTo>
                  <a:pt x="58950" y="40970"/>
                </a:lnTo>
                <a:lnTo>
                  <a:pt x="58980" y="40950"/>
                </a:lnTo>
                <a:lnTo>
                  <a:pt x="59000" y="40920"/>
                </a:lnTo>
                <a:lnTo>
                  <a:pt x="59020" y="40860"/>
                </a:lnTo>
                <a:lnTo>
                  <a:pt x="59030" y="40750"/>
                </a:lnTo>
                <a:lnTo>
                  <a:pt x="59050" y="40700"/>
                </a:lnTo>
                <a:lnTo>
                  <a:pt x="59110" y="40610"/>
                </a:lnTo>
                <a:lnTo>
                  <a:pt x="59130" y="40570"/>
                </a:lnTo>
                <a:lnTo>
                  <a:pt x="59130" y="40520"/>
                </a:lnTo>
                <a:lnTo>
                  <a:pt x="59060" y="40400"/>
                </a:lnTo>
                <a:lnTo>
                  <a:pt x="59060" y="40360"/>
                </a:lnTo>
                <a:lnTo>
                  <a:pt x="59100" y="40310"/>
                </a:lnTo>
                <a:lnTo>
                  <a:pt x="59120" y="40300"/>
                </a:lnTo>
                <a:lnTo>
                  <a:pt x="59180" y="40290"/>
                </a:lnTo>
                <a:lnTo>
                  <a:pt x="59210" y="40270"/>
                </a:lnTo>
                <a:lnTo>
                  <a:pt x="59250" y="40210"/>
                </a:lnTo>
                <a:lnTo>
                  <a:pt x="59280" y="40200"/>
                </a:lnTo>
                <a:lnTo>
                  <a:pt x="59340" y="40200"/>
                </a:lnTo>
                <a:lnTo>
                  <a:pt x="59440" y="40260"/>
                </a:lnTo>
                <a:lnTo>
                  <a:pt x="59490" y="40290"/>
                </a:lnTo>
                <a:lnTo>
                  <a:pt x="59580" y="40270"/>
                </a:lnTo>
                <a:lnTo>
                  <a:pt x="59710" y="40160"/>
                </a:lnTo>
                <a:lnTo>
                  <a:pt x="59800" y="40120"/>
                </a:lnTo>
                <a:lnTo>
                  <a:pt x="59870" y="40130"/>
                </a:lnTo>
                <a:lnTo>
                  <a:pt x="59890" y="40130"/>
                </a:lnTo>
                <a:lnTo>
                  <a:pt x="59910" y="40120"/>
                </a:lnTo>
                <a:lnTo>
                  <a:pt x="59930" y="40100"/>
                </a:lnTo>
                <a:lnTo>
                  <a:pt x="59960" y="40100"/>
                </a:lnTo>
                <a:lnTo>
                  <a:pt x="60000" y="40110"/>
                </a:lnTo>
                <a:lnTo>
                  <a:pt x="60030" y="40110"/>
                </a:lnTo>
                <a:lnTo>
                  <a:pt x="60020" y="40040"/>
                </a:lnTo>
                <a:lnTo>
                  <a:pt x="60020" y="39970"/>
                </a:lnTo>
                <a:lnTo>
                  <a:pt x="60020" y="39910"/>
                </a:lnTo>
                <a:lnTo>
                  <a:pt x="60020" y="39890"/>
                </a:lnTo>
                <a:lnTo>
                  <a:pt x="60020" y="39870"/>
                </a:lnTo>
                <a:lnTo>
                  <a:pt x="60020" y="39840"/>
                </a:lnTo>
                <a:lnTo>
                  <a:pt x="60020" y="39830"/>
                </a:lnTo>
                <a:lnTo>
                  <a:pt x="60070" y="39770"/>
                </a:lnTo>
                <a:lnTo>
                  <a:pt x="60160" y="39740"/>
                </a:lnTo>
                <a:lnTo>
                  <a:pt x="60250" y="39730"/>
                </a:lnTo>
                <a:lnTo>
                  <a:pt x="60320" y="39760"/>
                </a:lnTo>
                <a:lnTo>
                  <a:pt x="60340" y="39770"/>
                </a:lnTo>
                <a:lnTo>
                  <a:pt x="60350" y="39790"/>
                </a:lnTo>
                <a:lnTo>
                  <a:pt x="60360" y="39810"/>
                </a:lnTo>
                <a:lnTo>
                  <a:pt x="60370" y="39840"/>
                </a:lnTo>
                <a:lnTo>
                  <a:pt x="60390" y="39870"/>
                </a:lnTo>
                <a:lnTo>
                  <a:pt x="60390" y="39910"/>
                </a:lnTo>
                <a:lnTo>
                  <a:pt x="60400" y="39950"/>
                </a:lnTo>
                <a:lnTo>
                  <a:pt x="60420" y="39990"/>
                </a:lnTo>
                <a:lnTo>
                  <a:pt x="60450" y="40010"/>
                </a:lnTo>
                <a:lnTo>
                  <a:pt x="60480" y="40030"/>
                </a:lnTo>
                <a:lnTo>
                  <a:pt x="60520" y="40040"/>
                </a:lnTo>
                <a:lnTo>
                  <a:pt x="60550" y="40060"/>
                </a:lnTo>
                <a:lnTo>
                  <a:pt x="60610" y="40090"/>
                </a:lnTo>
                <a:lnTo>
                  <a:pt x="60650" y="40110"/>
                </a:lnTo>
                <a:lnTo>
                  <a:pt x="60700" y="40120"/>
                </a:lnTo>
                <a:lnTo>
                  <a:pt x="60760" y="40100"/>
                </a:lnTo>
                <a:lnTo>
                  <a:pt x="60820" y="40070"/>
                </a:lnTo>
                <a:lnTo>
                  <a:pt x="60890" y="40040"/>
                </a:lnTo>
                <a:lnTo>
                  <a:pt x="60960" y="40010"/>
                </a:lnTo>
                <a:lnTo>
                  <a:pt x="61040" y="40000"/>
                </a:lnTo>
                <a:lnTo>
                  <a:pt x="61060" y="40010"/>
                </a:lnTo>
                <a:lnTo>
                  <a:pt x="61080" y="40010"/>
                </a:lnTo>
                <a:lnTo>
                  <a:pt x="61100" y="40020"/>
                </a:lnTo>
                <a:lnTo>
                  <a:pt x="61120" y="40030"/>
                </a:lnTo>
                <a:lnTo>
                  <a:pt x="61150" y="40030"/>
                </a:lnTo>
                <a:lnTo>
                  <a:pt x="61170" y="40030"/>
                </a:lnTo>
                <a:lnTo>
                  <a:pt x="61190" y="40030"/>
                </a:lnTo>
                <a:lnTo>
                  <a:pt x="61210" y="40010"/>
                </a:lnTo>
                <a:lnTo>
                  <a:pt x="61230" y="39990"/>
                </a:lnTo>
                <a:lnTo>
                  <a:pt x="61260" y="39980"/>
                </a:lnTo>
                <a:lnTo>
                  <a:pt x="61290" y="39990"/>
                </a:lnTo>
                <a:lnTo>
                  <a:pt x="61320" y="40000"/>
                </a:lnTo>
                <a:lnTo>
                  <a:pt x="61330" y="39900"/>
                </a:lnTo>
                <a:lnTo>
                  <a:pt x="61340" y="39790"/>
                </a:lnTo>
                <a:lnTo>
                  <a:pt x="61330" y="39680"/>
                </a:lnTo>
                <a:lnTo>
                  <a:pt x="61330" y="39570"/>
                </a:lnTo>
                <a:lnTo>
                  <a:pt x="61320" y="39530"/>
                </a:lnTo>
                <a:lnTo>
                  <a:pt x="61330" y="39510"/>
                </a:lnTo>
                <a:lnTo>
                  <a:pt x="61340" y="39490"/>
                </a:lnTo>
                <a:lnTo>
                  <a:pt x="61370" y="39480"/>
                </a:lnTo>
                <a:lnTo>
                  <a:pt x="61410" y="39460"/>
                </a:lnTo>
                <a:lnTo>
                  <a:pt x="61450" y="39450"/>
                </a:lnTo>
                <a:lnTo>
                  <a:pt x="61500" y="39430"/>
                </a:lnTo>
                <a:lnTo>
                  <a:pt x="61540" y="3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