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Guerrero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Guerrer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1050" y="50030"/>
                </a:moveTo>
                <a:lnTo>
                  <a:pt x="51050" y="50020"/>
                </a:lnTo>
                <a:lnTo>
                  <a:pt x="51060" y="50010"/>
                </a:lnTo>
                <a:lnTo>
                  <a:pt x="51080" y="49970"/>
                </a:lnTo>
                <a:lnTo>
                  <a:pt x="51090" y="49940"/>
                </a:lnTo>
                <a:lnTo>
                  <a:pt x="51100" y="49910"/>
                </a:lnTo>
                <a:lnTo>
                  <a:pt x="51090" y="49870"/>
                </a:lnTo>
                <a:lnTo>
                  <a:pt x="51070" y="49830"/>
                </a:lnTo>
                <a:lnTo>
                  <a:pt x="51040" y="49780"/>
                </a:lnTo>
                <a:lnTo>
                  <a:pt x="51020" y="49730"/>
                </a:lnTo>
                <a:lnTo>
                  <a:pt x="51020" y="49640"/>
                </a:lnTo>
                <a:lnTo>
                  <a:pt x="51020" y="49550"/>
                </a:lnTo>
                <a:lnTo>
                  <a:pt x="51030" y="49460"/>
                </a:lnTo>
                <a:lnTo>
                  <a:pt x="51050" y="49380"/>
                </a:lnTo>
                <a:lnTo>
                  <a:pt x="51060" y="49350"/>
                </a:lnTo>
                <a:lnTo>
                  <a:pt x="51060" y="49320"/>
                </a:lnTo>
                <a:lnTo>
                  <a:pt x="51080" y="49300"/>
                </a:lnTo>
                <a:lnTo>
                  <a:pt x="51100" y="49270"/>
                </a:lnTo>
                <a:lnTo>
                  <a:pt x="51130" y="49240"/>
                </a:lnTo>
                <a:lnTo>
                  <a:pt x="51150" y="49230"/>
                </a:lnTo>
                <a:lnTo>
                  <a:pt x="51180" y="49220"/>
                </a:lnTo>
                <a:lnTo>
                  <a:pt x="51230" y="49220"/>
                </a:lnTo>
                <a:lnTo>
                  <a:pt x="51290" y="49220"/>
                </a:lnTo>
                <a:lnTo>
                  <a:pt x="51330" y="49210"/>
                </a:lnTo>
                <a:lnTo>
                  <a:pt x="51380" y="49200"/>
                </a:lnTo>
                <a:lnTo>
                  <a:pt x="51430" y="49190"/>
                </a:lnTo>
                <a:lnTo>
                  <a:pt x="51470" y="49190"/>
                </a:lnTo>
                <a:lnTo>
                  <a:pt x="51510" y="49200"/>
                </a:lnTo>
                <a:lnTo>
                  <a:pt x="51550" y="49190"/>
                </a:lnTo>
                <a:lnTo>
                  <a:pt x="51590" y="49160"/>
                </a:lnTo>
                <a:lnTo>
                  <a:pt x="51620" y="49160"/>
                </a:lnTo>
                <a:lnTo>
                  <a:pt x="51650" y="49160"/>
                </a:lnTo>
                <a:lnTo>
                  <a:pt x="51670" y="49170"/>
                </a:lnTo>
                <a:lnTo>
                  <a:pt x="51700" y="49170"/>
                </a:lnTo>
                <a:lnTo>
                  <a:pt x="51730" y="49160"/>
                </a:lnTo>
                <a:lnTo>
                  <a:pt x="51750" y="49140"/>
                </a:lnTo>
                <a:lnTo>
                  <a:pt x="51750" y="49120"/>
                </a:lnTo>
                <a:lnTo>
                  <a:pt x="51760" y="49090"/>
                </a:lnTo>
                <a:lnTo>
                  <a:pt x="51810" y="49030"/>
                </a:lnTo>
                <a:lnTo>
                  <a:pt x="51860" y="48960"/>
                </a:lnTo>
                <a:lnTo>
                  <a:pt x="51890" y="48900"/>
                </a:lnTo>
                <a:lnTo>
                  <a:pt x="51890" y="48820"/>
                </a:lnTo>
                <a:lnTo>
                  <a:pt x="51860" y="48610"/>
                </a:lnTo>
                <a:lnTo>
                  <a:pt x="51840" y="48400"/>
                </a:lnTo>
                <a:lnTo>
                  <a:pt x="51880" y="48210"/>
                </a:lnTo>
                <a:lnTo>
                  <a:pt x="52000" y="48050"/>
                </a:lnTo>
                <a:lnTo>
                  <a:pt x="52100" y="48010"/>
                </a:lnTo>
                <a:lnTo>
                  <a:pt x="52220" y="48010"/>
                </a:lnTo>
                <a:lnTo>
                  <a:pt x="52350" y="48020"/>
                </a:lnTo>
                <a:lnTo>
                  <a:pt x="52460" y="48020"/>
                </a:lnTo>
                <a:lnTo>
                  <a:pt x="52510" y="48030"/>
                </a:lnTo>
                <a:lnTo>
                  <a:pt x="52550" y="48040"/>
                </a:lnTo>
                <a:lnTo>
                  <a:pt x="52600" y="48050"/>
                </a:lnTo>
                <a:lnTo>
                  <a:pt x="52630" y="48090"/>
                </a:lnTo>
                <a:lnTo>
                  <a:pt x="52660" y="48140"/>
                </a:lnTo>
                <a:lnTo>
                  <a:pt x="52680" y="48180"/>
                </a:lnTo>
                <a:lnTo>
                  <a:pt x="52700" y="48220"/>
                </a:lnTo>
                <a:lnTo>
                  <a:pt x="52750" y="48260"/>
                </a:lnTo>
                <a:lnTo>
                  <a:pt x="52810" y="48290"/>
                </a:lnTo>
                <a:lnTo>
                  <a:pt x="52860" y="48320"/>
                </a:lnTo>
                <a:lnTo>
                  <a:pt x="52930" y="48340"/>
                </a:lnTo>
                <a:lnTo>
                  <a:pt x="52990" y="48350"/>
                </a:lnTo>
                <a:lnTo>
                  <a:pt x="53150" y="48320"/>
                </a:lnTo>
                <a:lnTo>
                  <a:pt x="53300" y="48280"/>
                </a:lnTo>
                <a:lnTo>
                  <a:pt x="53450" y="48240"/>
                </a:lnTo>
                <a:lnTo>
                  <a:pt x="53600" y="48200"/>
                </a:lnTo>
                <a:lnTo>
                  <a:pt x="53670" y="48160"/>
                </a:lnTo>
                <a:lnTo>
                  <a:pt x="54130" y="48190"/>
                </a:lnTo>
                <a:lnTo>
                  <a:pt x="54270" y="48160"/>
                </a:lnTo>
                <a:lnTo>
                  <a:pt x="54340" y="48160"/>
                </a:lnTo>
                <a:lnTo>
                  <a:pt x="54400" y="48190"/>
                </a:lnTo>
                <a:lnTo>
                  <a:pt x="54410" y="48210"/>
                </a:lnTo>
                <a:lnTo>
                  <a:pt x="54410" y="48250"/>
                </a:lnTo>
                <a:lnTo>
                  <a:pt x="54420" y="48280"/>
                </a:lnTo>
                <a:lnTo>
                  <a:pt x="54430" y="48270"/>
                </a:lnTo>
                <a:lnTo>
                  <a:pt x="54450" y="48260"/>
                </a:lnTo>
                <a:lnTo>
                  <a:pt x="54490" y="48260"/>
                </a:lnTo>
                <a:lnTo>
                  <a:pt x="54510" y="48270"/>
                </a:lnTo>
                <a:lnTo>
                  <a:pt x="54520" y="48310"/>
                </a:lnTo>
                <a:lnTo>
                  <a:pt x="54540" y="48380"/>
                </a:lnTo>
                <a:lnTo>
                  <a:pt x="54630" y="48350"/>
                </a:lnTo>
                <a:lnTo>
                  <a:pt x="54660" y="48320"/>
                </a:lnTo>
                <a:lnTo>
                  <a:pt x="54620" y="48280"/>
                </a:lnTo>
                <a:lnTo>
                  <a:pt x="54930" y="48280"/>
                </a:lnTo>
                <a:lnTo>
                  <a:pt x="54960" y="48300"/>
                </a:lnTo>
                <a:lnTo>
                  <a:pt x="55060" y="48410"/>
                </a:lnTo>
                <a:lnTo>
                  <a:pt x="55100" y="48440"/>
                </a:lnTo>
                <a:lnTo>
                  <a:pt x="55150" y="48470"/>
                </a:lnTo>
                <a:lnTo>
                  <a:pt x="55190" y="48480"/>
                </a:lnTo>
                <a:lnTo>
                  <a:pt x="55190" y="48470"/>
                </a:lnTo>
                <a:lnTo>
                  <a:pt x="55210" y="48430"/>
                </a:lnTo>
                <a:lnTo>
                  <a:pt x="55210" y="48420"/>
                </a:lnTo>
                <a:lnTo>
                  <a:pt x="55220" y="48430"/>
                </a:lnTo>
                <a:lnTo>
                  <a:pt x="55250" y="48440"/>
                </a:lnTo>
                <a:lnTo>
                  <a:pt x="55260" y="48440"/>
                </a:lnTo>
                <a:lnTo>
                  <a:pt x="55270" y="48460"/>
                </a:lnTo>
                <a:lnTo>
                  <a:pt x="55280" y="48490"/>
                </a:lnTo>
                <a:lnTo>
                  <a:pt x="55290" y="48530"/>
                </a:lnTo>
                <a:lnTo>
                  <a:pt x="55280" y="48560"/>
                </a:lnTo>
                <a:lnTo>
                  <a:pt x="55260" y="48590"/>
                </a:lnTo>
                <a:lnTo>
                  <a:pt x="55230" y="48610"/>
                </a:lnTo>
                <a:lnTo>
                  <a:pt x="55210" y="48650"/>
                </a:lnTo>
                <a:lnTo>
                  <a:pt x="55210" y="48700"/>
                </a:lnTo>
                <a:lnTo>
                  <a:pt x="55240" y="48740"/>
                </a:lnTo>
                <a:lnTo>
                  <a:pt x="55300" y="48800"/>
                </a:lnTo>
                <a:lnTo>
                  <a:pt x="55400" y="48710"/>
                </a:lnTo>
                <a:lnTo>
                  <a:pt x="55410" y="48710"/>
                </a:lnTo>
                <a:lnTo>
                  <a:pt x="55440" y="48720"/>
                </a:lnTo>
                <a:lnTo>
                  <a:pt x="55460" y="48770"/>
                </a:lnTo>
                <a:lnTo>
                  <a:pt x="55500" y="48710"/>
                </a:lnTo>
                <a:lnTo>
                  <a:pt x="55540" y="48640"/>
                </a:lnTo>
                <a:lnTo>
                  <a:pt x="55550" y="48580"/>
                </a:lnTo>
                <a:lnTo>
                  <a:pt x="55530" y="48530"/>
                </a:lnTo>
                <a:lnTo>
                  <a:pt x="55460" y="48470"/>
                </a:lnTo>
                <a:lnTo>
                  <a:pt x="55380" y="48410"/>
                </a:lnTo>
                <a:lnTo>
                  <a:pt x="55310" y="48350"/>
                </a:lnTo>
                <a:lnTo>
                  <a:pt x="55230" y="48300"/>
                </a:lnTo>
                <a:lnTo>
                  <a:pt x="55180" y="48250"/>
                </a:lnTo>
                <a:lnTo>
                  <a:pt x="55150" y="48200"/>
                </a:lnTo>
                <a:lnTo>
                  <a:pt x="55140" y="48140"/>
                </a:lnTo>
                <a:lnTo>
                  <a:pt x="55140" y="48060"/>
                </a:lnTo>
                <a:lnTo>
                  <a:pt x="55130" y="47990"/>
                </a:lnTo>
                <a:lnTo>
                  <a:pt x="55120" y="47920"/>
                </a:lnTo>
                <a:lnTo>
                  <a:pt x="55100" y="47860"/>
                </a:lnTo>
                <a:lnTo>
                  <a:pt x="55070" y="47790"/>
                </a:lnTo>
                <a:lnTo>
                  <a:pt x="55060" y="47720"/>
                </a:lnTo>
                <a:lnTo>
                  <a:pt x="55090" y="47680"/>
                </a:lnTo>
                <a:lnTo>
                  <a:pt x="55120" y="47630"/>
                </a:lnTo>
                <a:lnTo>
                  <a:pt x="55140" y="47570"/>
                </a:lnTo>
                <a:lnTo>
                  <a:pt x="55110" y="47520"/>
                </a:lnTo>
                <a:lnTo>
                  <a:pt x="55060" y="47470"/>
                </a:lnTo>
                <a:lnTo>
                  <a:pt x="55010" y="47420"/>
                </a:lnTo>
                <a:lnTo>
                  <a:pt x="55010" y="47360"/>
                </a:lnTo>
                <a:lnTo>
                  <a:pt x="55050" y="47320"/>
                </a:lnTo>
                <a:lnTo>
                  <a:pt x="55080" y="47270"/>
                </a:lnTo>
                <a:lnTo>
                  <a:pt x="55120" y="47220"/>
                </a:lnTo>
                <a:lnTo>
                  <a:pt x="55170" y="47190"/>
                </a:lnTo>
                <a:lnTo>
                  <a:pt x="55230" y="47200"/>
                </a:lnTo>
                <a:lnTo>
                  <a:pt x="55270" y="47250"/>
                </a:lnTo>
                <a:lnTo>
                  <a:pt x="55300" y="47320"/>
                </a:lnTo>
                <a:lnTo>
                  <a:pt x="55310" y="47390"/>
                </a:lnTo>
                <a:lnTo>
                  <a:pt x="55340" y="47360"/>
                </a:lnTo>
                <a:lnTo>
                  <a:pt x="55370" y="47330"/>
                </a:lnTo>
                <a:lnTo>
                  <a:pt x="55400" y="47300"/>
                </a:lnTo>
                <a:lnTo>
                  <a:pt x="55400" y="47270"/>
                </a:lnTo>
                <a:lnTo>
                  <a:pt x="55410" y="47240"/>
                </a:lnTo>
                <a:lnTo>
                  <a:pt x="55430" y="47210"/>
                </a:lnTo>
                <a:lnTo>
                  <a:pt x="55460" y="47180"/>
                </a:lnTo>
                <a:lnTo>
                  <a:pt x="55490" y="47150"/>
                </a:lnTo>
                <a:lnTo>
                  <a:pt x="55600" y="47190"/>
                </a:lnTo>
                <a:lnTo>
                  <a:pt x="55700" y="47220"/>
                </a:lnTo>
                <a:lnTo>
                  <a:pt x="55810" y="47230"/>
                </a:lnTo>
                <a:lnTo>
                  <a:pt x="55930" y="47230"/>
                </a:lnTo>
                <a:lnTo>
                  <a:pt x="55970" y="47240"/>
                </a:lnTo>
                <a:lnTo>
                  <a:pt x="55990" y="47250"/>
                </a:lnTo>
                <a:lnTo>
                  <a:pt x="56000" y="47280"/>
                </a:lnTo>
                <a:lnTo>
                  <a:pt x="56000" y="47330"/>
                </a:lnTo>
                <a:lnTo>
                  <a:pt x="56010" y="47360"/>
                </a:lnTo>
                <a:lnTo>
                  <a:pt x="56030" y="47380"/>
                </a:lnTo>
                <a:lnTo>
                  <a:pt x="56050" y="47410"/>
                </a:lnTo>
                <a:lnTo>
                  <a:pt x="56050" y="47440"/>
                </a:lnTo>
                <a:lnTo>
                  <a:pt x="56020" y="47510"/>
                </a:lnTo>
                <a:lnTo>
                  <a:pt x="55990" y="47560"/>
                </a:lnTo>
                <a:lnTo>
                  <a:pt x="55990" y="47620"/>
                </a:lnTo>
                <a:lnTo>
                  <a:pt x="56020" y="47680"/>
                </a:lnTo>
                <a:lnTo>
                  <a:pt x="56040" y="47720"/>
                </a:lnTo>
                <a:lnTo>
                  <a:pt x="56040" y="47760"/>
                </a:lnTo>
                <a:lnTo>
                  <a:pt x="56040" y="47790"/>
                </a:lnTo>
                <a:lnTo>
                  <a:pt x="56030" y="47830"/>
                </a:lnTo>
                <a:lnTo>
                  <a:pt x="56040" y="47860"/>
                </a:lnTo>
                <a:lnTo>
                  <a:pt x="56060" y="47890"/>
                </a:lnTo>
                <a:lnTo>
                  <a:pt x="56080" y="47920"/>
                </a:lnTo>
                <a:lnTo>
                  <a:pt x="56110" y="47950"/>
                </a:lnTo>
                <a:lnTo>
                  <a:pt x="56160" y="48000"/>
                </a:lnTo>
                <a:lnTo>
                  <a:pt x="56210" y="48050"/>
                </a:lnTo>
                <a:lnTo>
                  <a:pt x="56250" y="48110"/>
                </a:lnTo>
                <a:lnTo>
                  <a:pt x="56270" y="48180"/>
                </a:lnTo>
                <a:lnTo>
                  <a:pt x="56270" y="48260"/>
                </a:lnTo>
                <a:lnTo>
                  <a:pt x="56240" y="48340"/>
                </a:lnTo>
                <a:lnTo>
                  <a:pt x="56220" y="48410"/>
                </a:lnTo>
                <a:lnTo>
                  <a:pt x="56250" y="48470"/>
                </a:lnTo>
                <a:lnTo>
                  <a:pt x="56280" y="48490"/>
                </a:lnTo>
                <a:lnTo>
                  <a:pt x="56300" y="48520"/>
                </a:lnTo>
                <a:lnTo>
                  <a:pt x="56320" y="48550"/>
                </a:lnTo>
                <a:lnTo>
                  <a:pt x="56340" y="48570"/>
                </a:lnTo>
                <a:lnTo>
                  <a:pt x="56370" y="48600"/>
                </a:lnTo>
                <a:lnTo>
                  <a:pt x="56410" y="48610"/>
                </a:lnTo>
                <a:lnTo>
                  <a:pt x="56450" y="48610"/>
                </a:lnTo>
                <a:lnTo>
                  <a:pt x="56490" y="48600"/>
                </a:lnTo>
                <a:lnTo>
                  <a:pt x="56520" y="48580"/>
                </a:lnTo>
                <a:lnTo>
                  <a:pt x="56540" y="48550"/>
                </a:lnTo>
                <a:lnTo>
                  <a:pt x="56560" y="48520"/>
                </a:lnTo>
                <a:lnTo>
                  <a:pt x="56600" y="48510"/>
                </a:lnTo>
                <a:lnTo>
                  <a:pt x="56660" y="48460"/>
                </a:lnTo>
                <a:lnTo>
                  <a:pt x="56720" y="48410"/>
                </a:lnTo>
                <a:lnTo>
                  <a:pt x="56790" y="48360"/>
                </a:lnTo>
                <a:lnTo>
                  <a:pt x="56850" y="48300"/>
                </a:lnTo>
                <a:lnTo>
                  <a:pt x="56920" y="48230"/>
                </a:lnTo>
                <a:lnTo>
                  <a:pt x="56960" y="48160"/>
                </a:lnTo>
                <a:lnTo>
                  <a:pt x="57010" y="48080"/>
                </a:lnTo>
                <a:lnTo>
                  <a:pt x="57050" y="47990"/>
                </a:lnTo>
                <a:lnTo>
                  <a:pt x="57050" y="47980"/>
                </a:lnTo>
                <a:lnTo>
                  <a:pt x="57060" y="47970"/>
                </a:lnTo>
                <a:lnTo>
                  <a:pt x="57070" y="47950"/>
                </a:lnTo>
                <a:lnTo>
                  <a:pt x="57130" y="47940"/>
                </a:lnTo>
                <a:lnTo>
                  <a:pt x="57190" y="47930"/>
                </a:lnTo>
                <a:lnTo>
                  <a:pt x="57240" y="47910"/>
                </a:lnTo>
                <a:lnTo>
                  <a:pt x="57300" y="47900"/>
                </a:lnTo>
                <a:lnTo>
                  <a:pt x="57360" y="47870"/>
                </a:lnTo>
                <a:lnTo>
                  <a:pt x="57420" y="47850"/>
                </a:lnTo>
                <a:lnTo>
                  <a:pt x="57480" y="47840"/>
                </a:lnTo>
                <a:lnTo>
                  <a:pt x="57540" y="47820"/>
                </a:lnTo>
                <a:lnTo>
                  <a:pt x="57550" y="47810"/>
                </a:lnTo>
                <a:lnTo>
                  <a:pt x="57570" y="47810"/>
                </a:lnTo>
                <a:lnTo>
                  <a:pt x="57580" y="47800"/>
                </a:lnTo>
                <a:lnTo>
                  <a:pt x="57600" y="47800"/>
                </a:lnTo>
                <a:lnTo>
                  <a:pt x="57660" y="47790"/>
                </a:lnTo>
                <a:lnTo>
                  <a:pt x="57710" y="47780"/>
                </a:lnTo>
                <a:lnTo>
                  <a:pt x="57750" y="47790"/>
                </a:lnTo>
                <a:lnTo>
                  <a:pt x="57800" y="47830"/>
                </a:lnTo>
                <a:lnTo>
                  <a:pt x="57830" y="47870"/>
                </a:lnTo>
                <a:lnTo>
                  <a:pt x="57860" y="47900"/>
                </a:lnTo>
                <a:lnTo>
                  <a:pt x="57890" y="47910"/>
                </a:lnTo>
                <a:lnTo>
                  <a:pt x="57940" y="47860"/>
                </a:lnTo>
                <a:lnTo>
                  <a:pt x="57970" y="47830"/>
                </a:lnTo>
                <a:lnTo>
                  <a:pt x="57980" y="47800"/>
                </a:lnTo>
                <a:lnTo>
                  <a:pt x="57980" y="47770"/>
                </a:lnTo>
                <a:lnTo>
                  <a:pt x="57980" y="47730"/>
                </a:lnTo>
                <a:lnTo>
                  <a:pt x="58000" y="47700"/>
                </a:lnTo>
                <a:lnTo>
                  <a:pt x="58020" y="47670"/>
                </a:lnTo>
                <a:lnTo>
                  <a:pt x="58050" y="47660"/>
                </a:lnTo>
                <a:lnTo>
                  <a:pt x="58080" y="47630"/>
                </a:lnTo>
                <a:lnTo>
                  <a:pt x="58100" y="47610"/>
                </a:lnTo>
                <a:lnTo>
                  <a:pt x="58130" y="47580"/>
                </a:lnTo>
                <a:lnTo>
                  <a:pt x="58160" y="47560"/>
                </a:lnTo>
                <a:lnTo>
                  <a:pt x="58180" y="47540"/>
                </a:lnTo>
                <a:lnTo>
                  <a:pt x="58250" y="47480"/>
                </a:lnTo>
                <a:lnTo>
                  <a:pt x="58310" y="47500"/>
                </a:lnTo>
                <a:lnTo>
                  <a:pt x="58360" y="47560"/>
                </a:lnTo>
                <a:lnTo>
                  <a:pt x="58410" y="47620"/>
                </a:lnTo>
                <a:lnTo>
                  <a:pt x="58450" y="47630"/>
                </a:lnTo>
                <a:lnTo>
                  <a:pt x="58470" y="47650"/>
                </a:lnTo>
                <a:lnTo>
                  <a:pt x="58480" y="47680"/>
                </a:lnTo>
                <a:lnTo>
                  <a:pt x="58500" y="47710"/>
                </a:lnTo>
                <a:lnTo>
                  <a:pt x="58540" y="47740"/>
                </a:lnTo>
                <a:lnTo>
                  <a:pt x="58610" y="47760"/>
                </a:lnTo>
                <a:lnTo>
                  <a:pt x="58680" y="47760"/>
                </a:lnTo>
                <a:lnTo>
                  <a:pt x="58720" y="47750"/>
                </a:lnTo>
                <a:lnTo>
                  <a:pt x="58700" y="47800"/>
                </a:lnTo>
                <a:lnTo>
                  <a:pt x="58680" y="47860"/>
                </a:lnTo>
                <a:lnTo>
                  <a:pt x="58690" y="47900"/>
                </a:lnTo>
                <a:lnTo>
                  <a:pt x="58750" y="47920"/>
                </a:lnTo>
                <a:lnTo>
                  <a:pt x="58800" y="47930"/>
                </a:lnTo>
                <a:lnTo>
                  <a:pt x="58820" y="47980"/>
                </a:lnTo>
                <a:lnTo>
                  <a:pt x="58830" y="48030"/>
                </a:lnTo>
                <a:lnTo>
                  <a:pt x="58890" y="48050"/>
                </a:lnTo>
                <a:lnTo>
                  <a:pt x="58910" y="48080"/>
                </a:lnTo>
                <a:lnTo>
                  <a:pt x="58930" y="48120"/>
                </a:lnTo>
                <a:lnTo>
                  <a:pt x="58950" y="48160"/>
                </a:lnTo>
                <a:lnTo>
                  <a:pt x="58970" y="48190"/>
                </a:lnTo>
                <a:lnTo>
                  <a:pt x="59000" y="48230"/>
                </a:lnTo>
                <a:lnTo>
                  <a:pt x="59030" y="48260"/>
                </a:lnTo>
                <a:lnTo>
                  <a:pt x="59060" y="48280"/>
                </a:lnTo>
                <a:lnTo>
                  <a:pt x="59100" y="48280"/>
                </a:lnTo>
                <a:lnTo>
                  <a:pt x="59160" y="48280"/>
                </a:lnTo>
                <a:lnTo>
                  <a:pt x="59170" y="48330"/>
                </a:lnTo>
                <a:lnTo>
                  <a:pt x="59180" y="48390"/>
                </a:lnTo>
                <a:lnTo>
                  <a:pt x="59200" y="48420"/>
                </a:lnTo>
                <a:lnTo>
                  <a:pt x="59260" y="48420"/>
                </a:lnTo>
                <a:lnTo>
                  <a:pt x="59320" y="48420"/>
                </a:lnTo>
                <a:lnTo>
                  <a:pt x="59380" y="48420"/>
                </a:lnTo>
                <a:lnTo>
                  <a:pt x="59440" y="48420"/>
                </a:lnTo>
                <a:lnTo>
                  <a:pt x="59460" y="48390"/>
                </a:lnTo>
                <a:lnTo>
                  <a:pt x="59460" y="48350"/>
                </a:lnTo>
                <a:lnTo>
                  <a:pt x="59470" y="48310"/>
                </a:lnTo>
                <a:lnTo>
                  <a:pt x="59470" y="48270"/>
                </a:lnTo>
                <a:lnTo>
                  <a:pt x="59490" y="48200"/>
                </a:lnTo>
                <a:lnTo>
                  <a:pt x="59530" y="48140"/>
                </a:lnTo>
                <a:lnTo>
                  <a:pt x="59580" y="48100"/>
                </a:lnTo>
                <a:lnTo>
                  <a:pt x="59660" y="48110"/>
                </a:lnTo>
                <a:lnTo>
                  <a:pt x="59680" y="48120"/>
                </a:lnTo>
                <a:lnTo>
                  <a:pt x="59700" y="48130"/>
                </a:lnTo>
                <a:lnTo>
                  <a:pt x="59720" y="48150"/>
                </a:lnTo>
                <a:lnTo>
                  <a:pt x="59720" y="48180"/>
                </a:lnTo>
                <a:lnTo>
                  <a:pt x="59730" y="48220"/>
                </a:lnTo>
                <a:lnTo>
                  <a:pt x="59730" y="48250"/>
                </a:lnTo>
                <a:lnTo>
                  <a:pt x="59740" y="48290"/>
                </a:lnTo>
                <a:lnTo>
                  <a:pt x="59760" y="48320"/>
                </a:lnTo>
                <a:lnTo>
                  <a:pt x="59780" y="48340"/>
                </a:lnTo>
                <a:lnTo>
                  <a:pt x="59800" y="48360"/>
                </a:lnTo>
                <a:lnTo>
                  <a:pt x="59810" y="48380"/>
                </a:lnTo>
                <a:lnTo>
                  <a:pt x="59820" y="48410"/>
                </a:lnTo>
                <a:lnTo>
                  <a:pt x="59850" y="48490"/>
                </a:lnTo>
                <a:lnTo>
                  <a:pt x="59920" y="48560"/>
                </a:lnTo>
                <a:lnTo>
                  <a:pt x="59980" y="48630"/>
                </a:lnTo>
                <a:lnTo>
                  <a:pt x="60000" y="48730"/>
                </a:lnTo>
                <a:lnTo>
                  <a:pt x="60010" y="48780"/>
                </a:lnTo>
                <a:lnTo>
                  <a:pt x="60010" y="48820"/>
                </a:lnTo>
                <a:lnTo>
                  <a:pt x="60010" y="48870"/>
                </a:lnTo>
                <a:lnTo>
                  <a:pt x="60010" y="48920"/>
                </a:lnTo>
                <a:lnTo>
                  <a:pt x="60030" y="48960"/>
                </a:lnTo>
                <a:lnTo>
                  <a:pt x="60040" y="48990"/>
                </a:lnTo>
                <a:lnTo>
                  <a:pt x="60060" y="49030"/>
                </a:lnTo>
                <a:lnTo>
                  <a:pt x="60060" y="49070"/>
                </a:lnTo>
                <a:lnTo>
                  <a:pt x="60080" y="49070"/>
                </a:lnTo>
                <a:lnTo>
                  <a:pt x="60100" y="49060"/>
                </a:lnTo>
                <a:lnTo>
                  <a:pt x="60120" y="49060"/>
                </a:lnTo>
                <a:lnTo>
                  <a:pt x="60140" y="49050"/>
                </a:lnTo>
                <a:lnTo>
                  <a:pt x="60140" y="49100"/>
                </a:lnTo>
                <a:lnTo>
                  <a:pt x="60140" y="49130"/>
                </a:lnTo>
                <a:lnTo>
                  <a:pt x="60160" y="49170"/>
                </a:lnTo>
                <a:lnTo>
                  <a:pt x="60190" y="49200"/>
                </a:lnTo>
                <a:lnTo>
                  <a:pt x="60240" y="49230"/>
                </a:lnTo>
                <a:lnTo>
                  <a:pt x="60280" y="49210"/>
                </a:lnTo>
                <a:lnTo>
                  <a:pt x="60310" y="49180"/>
                </a:lnTo>
                <a:lnTo>
                  <a:pt x="60350" y="49200"/>
                </a:lnTo>
                <a:lnTo>
                  <a:pt x="60350" y="49260"/>
                </a:lnTo>
                <a:lnTo>
                  <a:pt x="60360" y="49320"/>
                </a:lnTo>
                <a:lnTo>
                  <a:pt x="60380" y="49370"/>
                </a:lnTo>
                <a:lnTo>
                  <a:pt x="60420" y="49390"/>
                </a:lnTo>
                <a:lnTo>
                  <a:pt x="60470" y="49400"/>
                </a:lnTo>
                <a:lnTo>
                  <a:pt x="60540" y="49410"/>
                </a:lnTo>
                <a:lnTo>
                  <a:pt x="60610" y="49420"/>
                </a:lnTo>
                <a:lnTo>
                  <a:pt x="60640" y="49440"/>
                </a:lnTo>
                <a:lnTo>
                  <a:pt x="60680" y="49580"/>
                </a:lnTo>
                <a:lnTo>
                  <a:pt x="60750" y="49690"/>
                </a:lnTo>
                <a:lnTo>
                  <a:pt x="60860" y="49760"/>
                </a:lnTo>
                <a:lnTo>
                  <a:pt x="60990" y="49820"/>
                </a:lnTo>
                <a:lnTo>
                  <a:pt x="61050" y="49830"/>
                </a:lnTo>
                <a:lnTo>
                  <a:pt x="61110" y="49850"/>
                </a:lnTo>
                <a:lnTo>
                  <a:pt x="61170" y="49860"/>
                </a:lnTo>
                <a:lnTo>
                  <a:pt x="61230" y="49870"/>
                </a:lnTo>
                <a:lnTo>
                  <a:pt x="61250" y="49880"/>
                </a:lnTo>
                <a:lnTo>
                  <a:pt x="61280" y="49900"/>
                </a:lnTo>
                <a:lnTo>
                  <a:pt x="61310" y="49910"/>
                </a:lnTo>
                <a:lnTo>
                  <a:pt x="61330" y="49910"/>
                </a:lnTo>
                <a:lnTo>
                  <a:pt x="61420" y="49930"/>
                </a:lnTo>
                <a:lnTo>
                  <a:pt x="61520" y="49940"/>
                </a:lnTo>
                <a:lnTo>
                  <a:pt x="61620" y="49930"/>
                </a:lnTo>
                <a:lnTo>
                  <a:pt x="61710" y="49910"/>
                </a:lnTo>
                <a:lnTo>
                  <a:pt x="61760" y="49900"/>
                </a:lnTo>
                <a:lnTo>
                  <a:pt x="61790" y="49900"/>
                </a:lnTo>
                <a:lnTo>
                  <a:pt x="61820" y="49910"/>
                </a:lnTo>
                <a:lnTo>
                  <a:pt x="61860" y="49940"/>
                </a:lnTo>
                <a:lnTo>
                  <a:pt x="61900" y="49980"/>
                </a:lnTo>
                <a:lnTo>
                  <a:pt x="61940" y="50030"/>
                </a:lnTo>
                <a:lnTo>
                  <a:pt x="61980" y="50070"/>
                </a:lnTo>
                <a:lnTo>
                  <a:pt x="62020" y="50110"/>
                </a:lnTo>
                <a:lnTo>
                  <a:pt x="62070" y="50170"/>
                </a:lnTo>
                <a:lnTo>
                  <a:pt x="62080" y="50220"/>
                </a:lnTo>
                <a:lnTo>
                  <a:pt x="62060" y="50270"/>
                </a:lnTo>
                <a:lnTo>
                  <a:pt x="62030" y="50340"/>
                </a:lnTo>
                <a:lnTo>
                  <a:pt x="62010" y="50390"/>
                </a:lnTo>
                <a:lnTo>
                  <a:pt x="61990" y="50450"/>
                </a:lnTo>
                <a:lnTo>
                  <a:pt x="61980" y="50510"/>
                </a:lnTo>
                <a:lnTo>
                  <a:pt x="61970" y="50560"/>
                </a:lnTo>
                <a:lnTo>
                  <a:pt x="61960" y="50600"/>
                </a:lnTo>
                <a:lnTo>
                  <a:pt x="61950" y="50640"/>
                </a:lnTo>
                <a:lnTo>
                  <a:pt x="61940" y="50680"/>
                </a:lnTo>
                <a:lnTo>
                  <a:pt x="61930" y="50720"/>
                </a:lnTo>
                <a:lnTo>
                  <a:pt x="61910" y="50800"/>
                </a:lnTo>
                <a:lnTo>
                  <a:pt x="61900" y="50870"/>
                </a:lnTo>
                <a:lnTo>
                  <a:pt x="61910" y="50940"/>
                </a:lnTo>
                <a:lnTo>
                  <a:pt x="61950" y="51000"/>
                </a:lnTo>
                <a:lnTo>
                  <a:pt x="61970" y="51010"/>
                </a:lnTo>
                <a:lnTo>
                  <a:pt x="61980" y="51030"/>
                </a:lnTo>
                <a:lnTo>
                  <a:pt x="61980" y="51040"/>
                </a:lnTo>
                <a:lnTo>
                  <a:pt x="61960" y="51060"/>
                </a:lnTo>
                <a:lnTo>
                  <a:pt x="61930" y="51090"/>
                </a:lnTo>
                <a:lnTo>
                  <a:pt x="61930" y="51130"/>
                </a:lnTo>
                <a:lnTo>
                  <a:pt x="61930" y="51170"/>
                </a:lnTo>
                <a:lnTo>
                  <a:pt x="61940" y="51210"/>
                </a:lnTo>
                <a:lnTo>
                  <a:pt x="61950" y="51220"/>
                </a:lnTo>
                <a:lnTo>
                  <a:pt x="61960" y="51230"/>
                </a:lnTo>
                <a:lnTo>
                  <a:pt x="61970" y="51240"/>
                </a:lnTo>
                <a:lnTo>
                  <a:pt x="61980" y="51250"/>
                </a:lnTo>
                <a:lnTo>
                  <a:pt x="61990" y="51260"/>
                </a:lnTo>
                <a:lnTo>
                  <a:pt x="62000" y="51260"/>
                </a:lnTo>
                <a:lnTo>
                  <a:pt x="62000" y="51270"/>
                </a:lnTo>
                <a:lnTo>
                  <a:pt x="62020" y="51290"/>
                </a:lnTo>
                <a:lnTo>
                  <a:pt x="62040" y="51310"/>
                </a:lnTo>
                <a:lnTo>
                  <a:pt x="62060" y="51340"/>
                </a:lnTo>
                <a:lnTo>
                  <a:pt x="62080" y="51360"/>
                </a:lnTo>
                <a:lnTo>
                  <a:pt x="62090" y="51400"/>
                </a:lnTo>
                <a:lnTo>
                  <a:pt x="62080" y="51440"/>
                </a:lnTo>
                <a:lnTo>
                  <a:pt x="62070" y="51490"/>
                </a:lnTo>
                <a:lnTo>
                  <a:pt x="62060" y="51520"/>
                </a:lnTo>
                <a:lnTo>
                  <a:pt x="62070" y="51530"/>
                </a:lnTo>
                <a:lnTo>
                  <a:pt x="62070" y="51540"/>
                </a:lnTo>
                <a:lnTo>
                  <a:pt x="62080" y="51550"/>
                </a:lnTo>
                <a:lnTo>
                  <a:pt x="62110" y="51610"/>
                </a:lnTo>
                <a:lnTo>
                  <a:pt x="62100" y="51660"/>
                </a:lnTo>
                <a:lnTo>
                  <a:pt x="62080" y="51720"/>
                </a:lnTo>
                <a:lnTo>
                  <a:pt x="62070" y="51790"/>
                </a:lnTo>
                <a:lnTo>
                  <a:pt x="62090" y="51840"/>
                </a:lnTo>
                <a:lnTo>
                  <a:pt x="62120" y="51880"/>
                </a:lnTo>
                <a:lnTo>
                  <a:pt x="62180" y="51890"/>
                </a:lnTo>
                <a:lnTo>
                  <a:pt x="62240" y="51910"/>
                </a:lnTo>
                <a:lnTo>
                  <a:pt x="62280" y="51980"/>
                </a:lnTo>
                <a:lnTo>
                  <a:pt x="62320" y="52060"/>
                </a:lnTo>
                <a:lnTo>
                  <a:pt x="62360" y="52130"/>
                </a:lnTo>
                <a:lnTo>
                  <a:pt x="62430" y="52140"/>
                </a:lnTo>
                <a:lnTo>
                  <a:pt x="62470" y="52140"/>
                </a:lnTo>
                <a:lnTo>
                  <a:pt x="62510" y="52140"/>
                </a:lnTo>
                <a:lnTo>
                  <a:pt x="62550" y="52140"/>
                </a:lnTo>
                <a:lnTo>
                  <a:pt x="62590" y="52150"/>
                </a:lnTo>
                <a:lnTo>
                  <a:pt x="62600" y="52160"/>
                </a:lnTo>
                <a:lnTo>
                  <a:pt x="62610" y="52170"/>
                </a:lnTo>
                <a:lnTo>
                  <a:pt x="62620" y="52190"/>
                </a:lnTo>
                <a:lnTo>
                  <a:pt x="62630" y="52200"/>
                </a:lnTo>
                <a:lnTo>
                  <a:pt x="62720" y="52310"/>
                </a:lnTo>
                <a:lnTo>
                  <a:pt x="62810" y="52420"/>
                </a:lnTo>
                <a:lnTo>
                  <a:pt x="62900" y="52540"/>
                </a:lnTo>
                <a:lnTo>
                  <a:pt x="62980" y="52660"/>
                </a:lnTo>
                <a:lnTo>
                  <a:pt x="63000" y="52690"/>
                </a:lnTo>
                <a:lnTo>
                  <a:pt x="63010" y="52720"/>
                </a:lnTo>
                <a:lnTo>
                  <a:pt x="63010" y="52750"/>
                </a:lnTo>
                <a:lnTo>
                  <a:pt x="63010" y="52790"/>
                </a:lnTo>
                <a:lnTo>
                  <a:pt x="63000" y="52820"/>
                </a:lnTo>
                <a:lnTo>
                  <a:pt x="62990" y="52850"/>
                </a:lnTo>
                <a:lnTo>
                  <a:pt x="62980" y="52880"/>
                </a:lnTo>
                <a:lnTo>
                  <a:pt x="62960" y="52910"/>
                </a:lnTo>
                <a:lnTo>
                  <a:pt x="62940" y="52950"/>
                </a:lnTo>
                <a:lnTo>
                  <a:pt x="62920" y="52990"/>
                </a:lnTo>
                <a:lnTo>
                  <a:pt x="62890" y="53030"/>
                </a:lnTo>
                <a:lnTo>
                  <a:pt x="62860" y="53070"/>
                </a:lnTo>
                <a:lnTo>
                  <a:pt x="62850" y="53100"/>
                </a:lnTo>
                <a:lnTo>
                  <a:pt x="62850" y="53130"/>
                </a:lnTo>
                <a:lnTo>
                  <a:pt x="62850" y="53160"/>
                </a:lnTo>
                <a:lnTo>
                  <a:pt x="62850" y="53190"/>
                </a:lnTo>
                <a:lnTo>
                  <a:pt x="62840" y="53250"/>
                </a:lnTo>
                <a:lnTo>
                  <a:pt x="62830" y="53300"/>
                </a:lnTo>
                <a:lnTo>
                  <a:pt x="62820" y="53360"/>
                </a:lnTo>
                <a:lnTo>
                  <a:pt x="62820" y="53410"/>
                </a:lnTo>
                <a:lnTo>
                  <a:pt x="62810" y="53460"/>
                </a:lnTo>
                <a:lnTo>
                  <a:pt x="62790" y="53500"/>
                </a:lnTo>
                <a:lnTo>
                  <a:pt x="62760" y="53530"/>
                </a:lnTo>
                <a:lnTo>
                  <a:pt x="62720" y="53560"/>
                </a:lnTo>
                <a:lnTo>
                  <a:pt x="62720" y="53570"/>
                </a:lnTo>
                <a:lnTo>
                  <a:pt x="62710" y="53580"/>
                </a:lnTo>
                <a:lnTo>
                  <a:pt x="62710" y="53590"/>
                </a:lnTo>
                <a:lnTo>
                  <a:pt x="62700" y="53600"/>
                </a:lnTo>
                <a:lnTo>
                  <a:pt x="62680" y="53620"/>
                </a:lnTo>
                <a:lnTo>
                  <a:pt x="62670" y="53630"/>
                </a:lnTo>
                <a:lnTo>
                  <a:pt x="62650" y="53640"/>
                </a:lnTo>
                <a:lnTo>
                  <a:pt x="62630" y="53640"/>
                </a:lnTo>
                <a:lnTo>
                  <a:pt x="62590" y="53670"/>
                </a:lnTo>
                <a:lnTo>
                  <a:pt x="62560" y="53680"/>
                </a:lnTo>
                <a:lnTo>
                  <a:pt x="62520" y="53690"/>
                </a:lnTo>
                <a:lnTo>
                  <a:pt x="62470" y="53680"/>
                </a:lnTo>
                <a:lnTo>
                  <a:pt x="62440" y="53670"/>
                </a:lnTo>
                <a:lnTo>
                  <a:pt x="62400" y="53670"/>
                </a:lnTo>
                <a:lnTo>
                  <a:pt x="62360" y="53680"/>
                </a:lnTo>
                <a:lnTo>
                  <a:pt x="62330" y="53690"/>
                </a:lnTo>
                <a:lnTo>
                  <a:pt x="62350" y="53780"/>
                </a:lnTo>
                <a:lnTo>
                  <a:pt x="62370" y="53860"/>
                </a:lnTo>
                <a:lnTo>
                  <a:pt x="62390" y="53940"/>
                </a:lnTo>
                <a:lnTo>
                  <a:pt x="62360" y="54030"/>
                </a:lnTo>
                <a:lnTo>
                  <a:pt x="62360" y="54040"/>
                </a:lnTo>
                <a:lnTo>
                  <a:pt x="62350" y="54050"/>
                </a:lnTo>
                <a:lnTo>
                  <a:pt x="62350" y="54060"/>
                </a:lnTo>
                <a:lnTo>
                  <a:pt x="62340" y="54060"/>
                </a:lnTo>
                <a:lnTo>
                  <a:pt x="62280" y="54080"/>
                </a:lnTo>
                <a:lnTo>
                  <a:pt x="62240" y="54080"/>
                </a:lnTo>
                <a:lnTo>
                  <a:pt x="62190" y="54070"/>
                </a:lnTo>
                <a:lnTo>
                  <a:pt x="62140" y="54070"/>
                </a:lnTo>
                <a:lnTo>
                  <a:pt x="62060" y="54100"/>
                </a:lnTo>
                <a:lnTo>
                  <a:pt x="62020" y="54160"/>
                </a:lnTo>
                <a:lnTo>
                  <a:pt x="62030" y="54220"/>
                </a:lnTo>
                <a:lnTo>
                  <a:pt x="62070" y="54290"/>
                </a:lnTo>
                <a:lnTo>
                  <a:pt x="62110" y="54400"/>
                </a:lnTo>
                <a:lnTo>
                  <a:pt x="62090" y="54490"/>
                </a:lnTo>
                <a:lnTo>
                  <a:pt x="62030" y="54570"/>
                </a:lnTo>
                <a:lnTo>
                  <a:pt x="61960" y="54640"/>
                </a:lnTo>
                <a:lnTo>
                  <a:pt x="61890" y="54680"/>
                </a:lnTo>
                <a:lnTo>
                  <a:pt x="61820" y="54690"/>
                </a:lnTo>
                <a:lnTo>
                  <a:pt x="61740" y="54690"/>
                </a:lnTo>
                <a:lnTo>
                  <a:pt x="61660" y="54700"/>
                </a:lnTo>
                <a:lnTo>
                  <a:pt x="61580" y="54720"/>
                </a:lnTo>
                <a:lnTo>
                  <a:pt x="61530" y="54740"/>
                </a:lnTo>
                <a:lnTo>
                  <a:pt x="61480" y="54780"/>
                </a:lnTo>
                <a:lnTo>
                  <a:pt x="61430" y="54830"/>
                </a:lnTo>
                <a:lnTo>
                  <a:pt x="61430" y="54840"/>
                </a:lnTo>
                <a:lnTo>
                  <a:pt x="61390" y="54820"/>
                </a:lnTo>
                <a:lnTo>
                  <a:pt x="61380" y="54820"/>
                </a:lnTo>
                <a:lnTo>
                  <a:pt x="61390" y="54810"/>
                </a:lnTo>
                <a:lnTo>
                  <a:pt x="61400" y="54800"/>
                </a:lnTo>
                <a:lnTo>
                  <a:pt x="61390" y="54770"/>
                </a:lnTo>
                <a:lnTo>
                  <a:pt x="61350" y="54710"/>
                </a:lnTo>
                <a:lnTo>
                  <a:pt x="61240" y="54620"/>
                </a:lnTo>
                <a:lnTo>
                  <a:pt x="61010" y="54410"/>
                </a:lnTo>
                <a:lnTo>
                  <a:pt x="60910" y="54260"/>
                </a:lnTo>
                <a:lnTo>
                  <a:pt x="60820" y="54170"/>
                </a:lnTo>
                <a:lnTo>
                  <a:pt x="60810" y="54150"/>
                </a:lnTo>
                <a:lnTo>
                  <a:pt x="60790" y="54130"/>
                </a:lnTo>
                <a:lnTo>
                  <a:pt x="60750" y="54140"/>
                </a:lnTo>
                <a:lnTo>
                  <a:pt x="60700" y="54120"/>
                </a:lnTo>
                <a:lnTo>
                  <a:pt x="60680" y="54140"/>
                </a:lnTo>
                <a:lnTo>
                  <a:pt x="60660" y="54140"/>
                </a:lnTo>
                <a:lnTo>
                  <a:pt x="60630" y="54150"/>
                </a:lnTo>
                <a:lnTo>
                  <a:pt x="60590" y="54160"/>
                </a:lnTo>
                <a:lnTo>
                  <a:pt x="60570" y="54180"/>
                </a:lnTo>
                <a:lnTo>
                  <a:pt x="60560" y="54200"/>
                </a:lnTo>
                <a:lnTo>
                  <a:pt x="60560" y="54210"/>
                </a:lnTo>
                <a:lnTo>
                  <a:pt x="60460" y="54190"/>
                </a:lnTo>
                <a:lnTo>
                  <a:pt x="60410" y="54190"/>
                </a:lnTo>
                <a:lnTo>
                  <a:pt x="60300" y="54150"/>
                </a:lnTo>
                <a:lnTo>
                  <a:pt x="59730" y="53970"/>
                </a:lnTo>
                <a:lnTo>
                  <a:pt x="59270" y="53840"/>
                </a:lnTo>
                <a:lnTo>
                  <a:pt x="59070" y="53790"/>
                </a:lnTo>
                <a:lnTo>
                  <a:pt x="58730" y="53740"/>
                </a:lnTo>
                <a:lnTo>
                  <a:pt x="58550" y="53740"/>
                </a:lnTo>
                <a:lnTo>
                  <a:pt x="58410" y="53750"/>
                </a:lnTo>
                <a:lnTo>
                  <a:pt x="58320" y="53730"/>
                </a:lnTo>
                <a:lnTo>
                  <a:pt x="58240" y="53700"/>
                </a:lnTo>
                <a:lnTo>
                  <a:pt x="58170" y="53680"/>
                </a:lnTo>
                <a:lnTo>
                  <a:pt x="58090" y="53640"/>
                </a:lnTo>
                <a:lnTo>
                  <a:pt x="58020" y="53610"/>
                </a:lnTo>
                <a:lnTo>
                  <a:pt x="57860" y="53480"/>
                </a:lnTo>
                <a:lnTo>
                  <a:pt x="57790" y="53430"/>
                </a:lnTo>
                <a:lnTo>
                  <a:pt x="57770" y="53430"/>
                </a:lnTo>
                <a:lnTo>
                  <a:pt x="57760" y="53450"/>
                </a:lnTo>
                <a:lnTo>
                  <a:pt x="57720" y="53440"/>
                </a:lnTo>
                <a:lnTo>
                  <a:pt x="57710" y="53420"/>
                </a:lnTo>
                <a:lnTo>
                  <a:pt x="57680" y="53410"/>
                </a:lnTo>
                <a:lnTo>
                  <a:pt x="57710" y="53400"/>
                </a:lnTo>
                <a:lnTo>
                  <a:pt x="57740" y="53410"/>
                </a:lnTo>
                <a:lnTo>
                  <a:pt x="57750" y="53390"/>
                </a:lnTo>
                <a:lnTo>
                  <a:pt x="57730" y="53370"/>
                </a:lnTo>
                <a:lnTo>
                  <a:pt x="57720" y="53370"/>
                </a:lnTo>
                <a:lnTo>
                  <a:pt x="57700" y="53380"/>
                </a:lnTo>
                <a:lnTo>
                  <a:pt x="57670" y="53370"/>
                </a:lnTo>
                <a:lnTo>
                  <a:pt x="57650" y="53370"/>
                </a:lnTo>
                <a:lnTo>
                  <a:pt x="57630" y="53350"/>
                </a:lnTo>
                <a:lnTo>
                  <a:pt x="57650" y="53350"/>
                </a:lnTo>
                <a:lnTo>
                  <a:pt x="57650" y="53320"/>
                </a:lnTo>
                <a:lnTo>
                  <a:pt x="57670" y="53290"/>
                </a:lnTo>
                <a:lnTo>
                  <a:pt x="57680" y="53300"/>
                </a:lnTo>
                <a:lnTo>
                  <a:pt x="57700" y="53290"/>
                </a:lnTo>
                <a:lnTo>
                  <a:pt x="57700" y="53270"/>
                </a:lnTo>
                <a:lnTo>
                  <a:pt x="57680" y="53240"/>
                </a:lnTo>
                <a:lnTo>
                  <a:pt x="57660" y="53230"/>
                </a:lnTo>
                <a:lnTo>
                  <a:pt x="57620" y="53220"/>
                </a:lnTo>
                <a:lnTo>
                  <a:pt x="57570" y="53240"/>
                </a:lnTo>
                <a:lnTo>
                  <a:pt x="57540" y="53260"/>
                </a:lnTo>
                <a:lnTo>
                  <a:pt x="57550" y="53280"/>
                </a:lnTo>
                <a:lnTo>
                  <a:pt x="57570" y="53270"/>
                </a:lnTo>
                <a:lnTo>
                  <a:pt x="57590" y="53290"/>
                </a:lnTo>
                <a:lnTo>
                  <a:pt x="57560" y="53310"/>
                </a:lnTo>
                <a:lnTo>
                  <a:pt x="57520" y="53320"/>
                </a:lnTo>
                <a:lnTo>
                  <a:pt x="57510" y="53300"/>
                </a:lnTo>
                <a:lnTo>
                  <a:pt x="57490" y="53230"/>
                </a:lnTo>
                <a:lnTo>
                  <a:pt x="57470" y="53220"/>
                </a:lnTo>
                <a:lnTo>
                  <a:pt x="57400" y="53150"/>
                </a:lnTo>
                <a:lnTo>
                  <a:pt x="57390" y="53120"/>
                </a:lnTo>
                <a:lnTo>
                  <a:pt x="57300" y="53070"/>
                </a:lnTo>
                <a:lnTo>
                  <a:pt x="57090" y="52990"/>
                </a:lnTo>
                <a:lnTo>
                  <a:pt x="56950" y="52950"/>
                </a:lnTo>
                <a:lnTo>
                  <a:pt x="56800" y="52900"/>
                </a:lnTo>
                <a:lnTo>
                  <a:pt x="56600" y="52830"/>
                </a:lnTo>
                <a:lnTo>
                  <a:pt x="56360" y="52730"/>
                </a:lnTo>
                <a:lnTo>
                  <a:pt x="55660" y="52480"/>
                </a:lnTo>
                <a:lnTo>
                  <a:pt x="55400" y="52400"/>
                </a:lnTo>
                <a:lnTo>
                  <a:pt x="55230" y="52340"/>
                </a:lnTo>
                <a:lnTo>
                  <a:pt x="55040" y="52260"/>
                </a:lnTo>
                <a:lnTo>
                  <a:pt x="54880" y="52200"/>
                </a:lnTo>
                <a:lnTo>
                  <a:pt x="54690" y="52150"/>
                </a:lnTo>
                <a:lnTo>
                  <a:pt x="54530" y="52090"/>
                </a:lnTo>
                <a:lnTo>
                  <a:pt x="54380" y="52040"/>
                </a:lnTo>
                <a:lnTo>
                  <a:pt x="54280" y="51990"/>
                </a:lnTo>
                <a:lnTo>
                  <a:pt x="54240" y="52000"/>
                </a:lnTo>
                <a:lnTo>
                  <a:pt x="54220" y="51970"/>
                </a:lnTo>
                <a:lnTo>
                  <a:pt x="54250" y="51950"/>
                </a:lnTo>
                <a:lnTo>
                  <a:pt x="54250" y="51890"/>
                </a:lnTo>
                <a:lnTo>
                  <a:pt x="54200" y="51830"/>
                </a:lnTo>
                <a:lnTo>
                  <a:pt x="54100" y="51750"/>
                </a:lnTo>
                <a:lnTo>
                  <a:pt x="53910" y="51630"/>
                </a:lnTo>
                <a:lnTo>
                  <a:pt x="53880" y="51560"/>
                </a:lnTo>
                <a:lnTo>
                  <a:pt x="53650" y="51430"/>
                </a:lnTo>
                <a:lnTo>
                  <a:pt x="53410" y="51340"/>
                </a:lnTo>
                <a:lnTo>
                  <a:pt x="53280" y="51280"/>
                </a:lnTo>
                <a:lnTo>
                  <a:pt x="53100" y="51220"/>
                </a:lnTo>
                <a:lnTo>
                  <a:pt x="53090" y="51180"/>
                </a:lnTo>
                <a:lnTo>
                  <a:pt x="53130" y="51180"/>
                </a:lnTo>
                <a:lnTo>
                  <a:pt x="53140" y="51120"/>
                </a:lnTo>
                <a:lnTo>
                  <a:pt x="53120" y="51080"/>
                </a:lnTo>
                <a:lnTo>
                  <a:pt x="53090" y="51040"/>
                </a:lnTo>
                <a:lnTo>
                  <a:pt x="52980" y="50950"/>
                </a:lnTo>
                <a:lnTo>
                  <a:pt x="52900" y="50940"/>
                </a:lnTo>
                <a:lnTo>
                  <a:pt x="52820" y="50960"/>
                </a:lnTo>
                <a:lnTo>
                  <a:pt x="52810" y="50920"/>
                </a:lnTo>
                <a:lnTo>
                  <a:pt x="52770" y="50920"/>
                </a:lnTo>
                <a:lnTo>
                  <a:pt x="52740" y="50890"/>
                </a:lnTo>
                <a:lnTo>
                  <a:pt x="52700" y="50890"/>
                </a:lnTo>
                <a:lnTo>
                  <a:pt x="52690" y="50830"/>
                </a:lnTo>
                <a:lnTo>
                  <a:pt x="52640" y="50810"/>
                </a:lnTo>
                <a:lnTo>
                  <a:pt x="52560" y="50790"/>
                </a:lnTo>
                <a:lnTo>
                  <a:pt x="52550" y="50680"/>
                </a:lnTo>
                <a:lnTo>
                  <a:pt x="52480" y="50570"/>
                </a:lnTo>
                <a:lnTo>
                  <a:pt x="52400" y="50520"/>
                </a:lnTo>
                <a:lnTo>
                  <a:pt x="52270" y="50420"/>
                </a:lnTo>
                <a:lnTo>
                  <a:pt x="52230" y="50340"/>
                </a:lnTo>
                <a:lnTo>
                  <a:pt x="52190" y="50300"/>
                </a:lnTo>
                <a:lnTo>
                  <a:pt x="52190" y="50250"/>
                </a:lnTo>
                <a:lnTo>
                  <a:pt x="52080" y="50120"/>
                </a:lnTo>
                <a:lnTo>
                  <a:pt x="51950" y="50060"/>
                </a:lnTo>
                <a:lnTo>
                  <a:pt x="51910" y="50040"/>
                </a:lnTo>
                <a:lnTo>
                  <a:pt x="51730" y="49940"/>
                </a:lnTo>
                <a:lnTo>
                  <a:pt x="51560" y="49860"/>
                </a:lnTo>
                <a:lnTo>
                  <a:pt x="51430" y="49820"/>
                </a:lnTo>
                <a:lnTo>
                  <a:pt x="51250" y="49840"/>
                </a:lnTo>
                <a:lnTo>
                  <a:pt x="51220" y="49890"/>
                </a:lnTo>
                <a:lnTo>
                  <a:pt x="51160" y="49940"/>
                </a:lnTo>
                <a:lnTo>
                  <a:pt x="51120" y="49990"/>
                </a:lnTo>
                <a:lnTo>
                  <a:pt x="51070" y="50010"/>
                </a:lnTo>
                <a:lnTo>
                  <a:pt x="51050" y="5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