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Guanajuato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Guanajuat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1250" y="42530"/>
                </a:moveTo>
                <a:lnTo>
                  <a:pt x="51260" y="42480"/>
                </a:lnTo>
                <a:lnTo>
                  <a:pt x="51300" y="42380"/>
                </a:lnTo>
                <a:lnTo>
                  <a:pt x="51360" y="42280"/>
                </a:lnTo>
                <a:lnTo>
                  <a:pt x="51430" y="42190"/>
                </a:lnTo>
                <a:lnTo>
                  <a:pt x="51520" y="42100"/>
                </a:lnTo>
                <a:lnTo>
                  <a:pt x="51590" y="42020"/>
                </a:lnTo>
                <a:lnTo>
                  <a:pt x="51630" y="41920"/>
                </a:lnTo>
                <a:lnTo>
                  <a:pt x="51600" y="41790"/>
                </a:lnTo>
                <a:lnTo>
                  <a:pt x="51600" y="41780"/>
                </a:lnTo>
                <a:lnTo>
                  <a:pt x="51590" y="41770"/>
                </a:lnTo>
                <a:lnTo>
                  <a:pt x="51590" y="41760"/>
                </a:lnTo>
                <a:lnTo>
                  <a:pt x="51580" y="41760"/>
                </a:lnTo>
                <a:lnTo>
                  <a:pt x="51510" y="41680"/>
                </a:lnTo>
                <a:lnTo>
                  <a:pt x="51440" y="41620"/>
                </a:lnTo>
                <a:lnTo>
                  <a:pt x="51360" y="41560"/>
                </a:lnTo>
                <a:lnTo>
                  <a:pt x="51290" y="41480"/>
                </a:lnTo>
                <a:lnTo>
                  <a:pt x="51260" y="41390"/>
                </a:lnTo>
                <a:lnTo>
                  <a:pt x="51280" y="41290"/>
                </a:lnTo>
                <a:lnTo>
                  <a:pt x="51320" y="41200"/>
                </a:lnTo>
                <a:lnTo>
                  <a:pt x="51370" y="41110"/>
                </a:lnTo>
                <a:lnTo>
                  <a:pt x="51380" y="41100"/>
                </a:lnTo>
                <a:lnTo>
                  <a:pt x="51390" y="41080"/>
                </a:lnTo>
                <a:lnTo>
                  <a:pt x="51400" y="41060"/>
                </a:lnTo>
                <a:lnTo>
                  <a:pt x="51400" y="41040"/>
                </a:lnTo>
                <a:lnTo>
                  <a:pt x="51430" y="40990"/>
                </a:lnTo>
                <a:lnTo>
                  <a:pt x="51460" y="40940"/>
                </a:lnTo>
                <a:lnTo>
                  <a:pt x="51490" y="40890"/>
                </a:lnTo>
                <a:lnTo>
                  <a:pt x="51520" y="40840"/>
                </a:lnTo>
                <a:lnTo>
                  <a:pt x="51600" y="40710"/>
                </a:lnTo>
                <a:lnTo>
                  <a:pt x="51680" y="40590"/>
                </a:lnTo>
                <a:lnTo>
                  <a:pt x="51770" y="40460"/>
                </a:lnTo>
                <a:lnTo>
                  <a:pt x="51870" y="40350"/>
                </a:lnTo>
                <a:lnTo>
                  <a:pt x="51890" y="40320"/>
                </a:lnTo>
                <a:lnTo>
                  <a:pt x="51900" y="40300"/>
                </a:lnTo>
                <a:lnTo>
                  <a:pt x="51910" y="40270"/>
                </a:lnTo>
                <a:lnTo>
                  <a:pt x="51920" y="40240"/>
                </a:lnTo>
                <a:lnTo>
                  <a:pt x="51950" y="40190"/>
                </a:lnTo>
                <a:lnTo>
                  <a:pt x="51990" y="40170"/>
                </a:lnTo>
                <a:lnTo>
                  <a:pt x="52030" y="40140"/>
                </a:lnTo>
                <a:lnTo>
                  <a:pt x="52070" y="40110"/>
                </a:lnTo>
                <a:lnTo>
                  <a:pt x="52090" y="40080"/>
                </a:lnTo>
                <a:lnTo>
                  <a:pt x="52110" y="40040"/>
                </a:lnTo>
                <a:lnTo>
                  <a:pt x="52130" y="40000"/>
                </a:lnTo>
                <a:lnTo>
                  <a:pt x="52150" y="39970"/>
                </a:lnTo>
                <a:lnTo>
                  <a:pt x="52190" y="39940"/>
                </a:lnTo>
                <a:lnTo>
                  <a:pt x="52250" y="39940"/>
                </a:lnTo>
                <a:lnTo>
                  <a:pt x="52300" y="39940"/>
                </a:lnTo>
                <a:lnTo>
                  <a:pt x="52350" y="39940"/>
                </a:lnTo>
                <a:lnTo>
                  <a:pt x="52390" y="39940"/>
                </a:lnTo>
                <a:lnTo>
                  <a:pt x="52430" y="39920"/>
                </a:lnTo>
                <a:lnTo>
                  <a:pt x="52470" y="39900"/>
                </a:lnTo>
                <a:lnTo>
                  <a:pt x="52500" y="39880"/>
                </a:lnTo>
                <a:lnTo>
                  <a:pt x="52580" y="39810"/>
                </a:lnTo>
                <a:lnTo>
                  <a:pt x="52650" y="39750"/>
                </a:lnTo>
                <a:lnTo>
                  <a:pt x="52710" y="39670"/>
                </a:lnTo>
                <a:lnTo>
                  <a:pt x="52760" y="39580"/>
                </a:lnTo>
                <a:lnTo>
                  <a:pt x="52770" y="39520"/>
                </a:lnTo>
                <a:lnTo>
                  <a:pt x="52780" y="39460"/>
                </a:lnTo>
                <a:lnTo>
                  <a:pt x="52770" y="39400"/>
                </a:lnTo>
                <a:lnTo>
                  <a:pt x="52760" y="39340"/>
                </a:lnTo>
                <a:lnTo>
                  <a:pt x="52700" y="39250"/>
                </a:lnTo>
                <a:lnTo>
                  <a:pt x="52630" y="39160"/>
                </a:lnTo>
                <a:lnTo>
                  <a:pt x="52580" y="39060"/>
                </a:lnTo>
                <a:lnTo>
                  <a:pt x="52570" y="38950"/>
                </a:lnTo>
                <a:lnTo>
                  <a:pt x="52640" y="38850"/>
                </a:lnTo>
                <a:lnTo>
                  <a:pt x="52760" y="38770"/>
                </a:lnTo>
                <a:lnTo>
                  <a:pt x="52860" y="38690"/>
                </a:lnTo>
                <a:lnTo>
                  <a:pt x="52870" y="38590"/>
                </a:lnTo>
                <a:lnTo>
                  <a:pt x="52830" y="38530"/>
                </a:lnTo>
                <a:lnTo>
                  <a:pt x="52790" y="38460"/>
                </a:lnTo>
                <a:lnTo>
                  <a:pt x="52740" y="38400"/>
                </a:lnTo>
                <a:lnTo>
                  <a:pt x="52720" y="38320"/>
                </a:lnTo>
                <a:lnTo>
                  <a:pt x="52740" y="38250"/>
                </a:lnTo>
                <a:lnTo>
                  <a:pt x="52790" y="38180"/>
                </a:lnTo>
                <a:lnTo>
                  <a:pt x="52860" y="38110"/>
                </a:lnTo>
                <a:lnTo>
                  <a:pt x="52910" y="38060"/>
                </a:lnTo>
                <a:lnTo>
                  <a:pt x="53030" y="38110"/>
                </a:lnTo>
                <a:lnTo>
                  <a:pt x="53120" y="38120"/>
                </a:lnTo>
                <a:lnTo>
                  <a:pt x="53200" y="38080"/>
                </a:lnTo>
                <a:lnTo>
                  <a:pt x="53300" y="38010"/>
                </a:lnTo>
                <a:lnTo>
                  <a:pt x="53310" y="38010"/>
                </a:lnTo>
                <a:lnTo>
                  <a:pt x="53320" y="38000"/>
                </a:lnTo>
                <a:lnTo>
                  <a:pt x="53330" y="38000"/>
                </a:lnTo>
                <a:lnTo>
                  <a:pt x="53400" y="37970"/>
                </a:lnTo>
                <a:lnTo>
                  <a:pt x="53470" y="37960"/>
                </a:lnTo>
                <a:lnTo>
                  <a:pt x="53530" y="37980"/>
                </a:lnTo>
                <a:lnTo>
                  <a:pt x="53580" y="38040"/>
                </a:lnTo>
                <a:lnTo>
                  <a:pt x="53590" y="38080"/>
                </a:lnTo>
                <a:lnTo>
                  <a:pt x="53580" y="38130"/>
                </a:lnTo>
                <a:lnTo>
                  <a:pt x="53590" y="38170"/>
                </a:lnTo>
                <a:lnTo>
                  <a:pt x="53600" y="38210"/>
                </a:lnTo>
                <a:lnTo>
                  <a:pt x="53630" y="38240"/>
                </a:lnTo>
                <a:lnTo>
                  <a:pt x="53660" y="38270"/>
                </a:lnTo>
                <a:lnTo>
                  <a:pt x="53690" y="38300"/>
                </a:lnTo>
                <a:lnTo>
                  <a:pt x="53730" y="38310"/>
                </a:lnTo>
                <a:lnTo>
                  <a:pt x="53830" y="38330"/>
                </a:lnTo>
                <a:lnTo>
                  <a:pt x="53930" y="38310"/>
                </a:lnTo>
                <a:lnTo>
                  <a:pt x="54040" y="38280"/>
                </a:lnTo>
                <a:lnTo>
                  <a:pt x="54140" y="38270"/>
                </a:lnTo>
                <a:lnTo>
                  <a:pt x="54240" y="38270"/>
                </a:lnTo>
                <a:lnTo>
                  <a:pt x="54330" y="38280"/>
                </a:lnTo>
                <a:lnTo>
                  <a:pt x="54430" y="38300"/>
                </a:lnTo>
                <a:lnTo>
                  <a:pt x="54520" y="38340"/>
                </a:lnTo>
                <a:lnTo>
                  <a:pt x="54560" y="38380"/>
                </a:lnTo>
                <a:lnTo>
                  <a:pt x="54610" y="38420"/>
                </a:lnTo>
                <a:lnTo>
                  <a:pt x="54650" y="38470"/>
                </a:lnTo>
                <a:lnTo>
                  <a:pt x="54700" y="38510"/>
                </a:lnTo>
                <a:lnTo>
                  <a:pt x="54830" y="38620"/>
                </a:lnTo>
                <a:lnTo>
                  <a:pt x="54970" y="38730"/>
                </a:lnTo>
                <a:lnTo>
                  <a:pt x="55100" y="38830"/>
                </a:lnTo>
                <a:lnTo>
                  <a:pt x="55240" y="38940"/>
                </a:lnTo>
                <a:lnTo>
                  <a:pt x="55290" y="38990"/>
                </a:lnTo>
                <a:lnTo>
                  <a:pt x="55350" y="39040"/>
                </a:lnTo>
                <a:lnTo>
                  <a:pt x="55410" y="39090"/>
                </a:lnTo>
                <a:lnTo>
                  <a:pt x="55480" y="39140"/>
                </a:lnTo>
                <a:lnTo>
                  <a:pt x="55570" y="39130"/>
                </a:lnTo>
                <a:lnTo>
                  <a:pt x="55680" y="39140"/>
                </a:lnTo>
                <a:lnTo>
                  <a:pt x="55780" y="39120"/>
                </a:lnTo>
                <a:lnTo>
                  <a:pt x="55840" y="39070"/>
                </a:lnTo>
                <a:lnTo>
                  <a:pt x="55860" y="39010"/>
                </a:lnTo>
                <a:lnTo>
                  <a:pt x="55880" y="38940"/>
                </a:lnTo>
                <a:lnTo>
                  <a:pt x="55890" y="38870"/>
                </a:lnTo>
                <a:lnTo>
                  <a:pt x="55900" y="38810"/>
                </a:lnTo>
                <a:lnTo>
                  <a:pt x="55920" y="38770"/>
                </a:lnTo>
                <a:lnTo>
                  <a:pt x="55930" y="38730"/>
                </a:lnTo>
                <a:lnTo>
                  <a:pt x="55950" y="38690"/>
                </a:lnTo>
                <a:lnTo>
                  <a:pt x="55970" y="38650"/>
                </a:lnTo>
                <a:lnTo>
                  <a:pt x="55990" y="38630"/>
                </a:lnTo>
                <a:lnTo>
                  <a:pt x="56020" y="38600"/>
                </a:lnTo>
                <a:lnTo>
                  <a:pt x="56050" y="38580"/>
                </a:lnTo>
                <a:lnTo>
                  <a:pt x="56080" y="38560"/>
                </a:lnTo>
                <a:lnTo>
                  <a:pt x="56120" y="38560"/>
                </a:lnTo>
                <a:lnTo>
                  <a:pt x="56140" y="38570"/>
                </a:lnTo>
                <a:lnTo>
                  <a:pt x="56150" y="38590"/>
                </a:lnTo>
                <a:lnTo>
                  <a:pt x="56180" y="38610"/>
                </a:lnTo>
                <a:lnTo>
                  <a:pt x="56210" y="38620"/>
                </a:lnTo>
                <a:lnTo>
                  <a:pt x="56240" y="38630"/>
                </a:lnTo>
                <a:lnTo>
                  <a:pt x="56270" y="38640"/>
                </a:lnTo>
                <a:lnTo>
                  <a:pt x="56300" y="38660"/>
                </a:lnTo>
                <a:lnTo>
                  <a:pt x="56350" y="38680"/>
                </a:lnTo>
                <a:lnTo>
                  <a:pt x="56410" y="38710"/>
                </a:lnTo>
                <a:lnTo>
                  <a:pt x="56460" y="38730"/>
                </a:lnTo>
                <a:lnTo>
                  <a:pt x="56510" y="38750"/>
                </a:lnTo>
                <a:lnTo>
                  <a:pt x="56550" y="38770"/>
                </a:lnTo>
                <a:lnTo>
                  <a:pt x="56580" y="38790"/>
                </a:lnTo>
                <a:lnTo>
                  <a:pt x="56610" y="38800"/>
                </a:lnTo>
                <a:lnTo>
                  <a:pt x="56650" y="38810"/>
                </a:lnTo>
                <a:lnTo>
                  <a:pt x="56750" y="38840"/>
                </a:lnTo>
                <a:lnTo>
                  <a:pt x="56840" y="38870"/>
                </a:lnTo>
                <a:lnTo>
                  <a:pt x="56940" y="38900"/>
                </a:lnTo>
                <a:lnTo>
                  <a:pt x="57030" y="38930"/>
                </a:lnTo>
                <a:lnTo>
                  <a:pt x="57040" y="38930"/>
                </a:lnTo>
                <a:lnTo>
                  <a:pt x="57040" y="38940"/>
                </a:lnTo>
                <a:lnTo>
                  <a:pt x="57050" y="38940"/>
                </a:lnTo>
                <a:lnTo>
                  <a:pt x="57060" y="38940"/>
                </a:lnTo>
                <a:lnTo>
                  <a:pt x="57170" y="39030"/>
                </a:lnTo>
                <a:lnTo>
                  <a:pt x="57280" y="39150"/>
                </a:lnTo>
                <a:lnTo>
                  <a:pt x="57400" y="39240"/>
                </a:lnTo>
                <a:lnTo>
                  <a:pt x="57520" y="39250"/>
                </a:lnTo>
                <a:lnTo>
                  <a:pt x="57630" y="39250"/>
                </a:lnTo>
                <a:lnTo>
                  <a:pt x="57710" y="39280"/>
                </a:lnTo>
                <a:lnTo>
                  <a:pt x="57790" y="39320"/>
                </a:lnTo>
                <a:lnTo>
                  <a:pt x="57880" y="39360"/>
                </a:lnTo>
                <a:lnTo>
                  <a:pt x="57880" y="39400"/>
                </a:lnTo>
                <a:lnTo>
                  <a:pt x="57860" y="39440"/>
                </a:lnTo>
                <a:lnTo>
                  <a:pt x="57860" y="39480"/>
                </a:lnTo>
                <a:lnTo>
                  <a:pt x="57870" y="39520"/>
                </a:lnTo>
                <a:lnTo>
                  <a:pt x="57880" y="39570"/>
                </a:lnTo>
                <a:lnTo>
                  <a:pt x="57880" y="39590"/>
                </a:lnTo>
                <a:lnTo>
                  <a:pt x="57870" y="39620"/>
                </a:lnTo>
                <a:lnTo>
                  <a:pt x="57860" y="39660"/>
                </a:lnTo>
                <a:lnTo>
                  <a:pt x="57870" y="39750"/>
                </a:lnTo>
                <a:lnTo>
                  <a:pt x="57920" y="39800"/>
                </a:lnTo>
                <a:lnTo>
                  <a:pt x="58000" y="39810"/>
                </a:lnTo>
                <a:lnTo>
                  <a:pt x="58080" y="39820"/>
                </a:lnTo>
                <a:lnTo>
                  <a:pt x="58110" y="39850"/>
                </a:lnTo>
                <a:lnTo>
                  <a:pt x="58120" y="39890"/>
                </a:lnTo>
                <a:lnTo>
                  <a:pt x="58100" y="39930"/>
                </a:lnTo>
                <a:lnTo>
                  <a:pt x="58060" y="39960"/>
                </a:lnTo>
                <a:lnTo>
                  <a:pt x="58030" y="39980"/>
                </a:lnTo>
                <a:lnTo>
                  <a:pt x="57990" y="39990"/>
                </a:lnTo>
                <a:lnTo>
                  <a:pt x="57960" y="40010"/>
                </a:lnTo>
                <a:lnTo>
                  <a:pt x="57930" y="40030"/>
                </a:lnTo>
                <a:lnTo>
                  <a:pt x="57910" y="40060"/>
                </a:lnTo>
                <a:lnTo>
                  <a:pt x="57900" y="40090"/>
                </a:lnTo>
                <a:lnTo>
                  <a:pt x="57890" y="40120"/>
                </a:lnTo>
                <a:lnTo>
                  <a:pt x="57850" y="40140"/>
                </a:lnTo>
                <a:lnTo>
                  <a:pt x="57770" y="40160"/>
                </a:lnTo>
                <a:lnTo>
                  <a:pt x="57690" y="40180"/>
                </a:lnTo>
                <a:lnTo>
                  <a:pt x="57610" y="40160"/>
                </a:lnTo>
                <a:lnTo>
                  <a:pt x="57560" y="40110"/>
                </a:lnTo>
                <a:lnTo>
                  <a:pt x="57520" y="40070"/>
                </a:lnTo>
                <a:lnTo>
                  <a:pt x="57480" y="40050"/>
                </a:lnTo>
                <a:lnTo>
                  <a:pt x="57440" y="40040"/>
                </a:lnTo>
                <a:lnTo>
                  <a:pt x="57390" y="40030"/>
                </a:lnTo>
                <a:lnTo>
                  <a:pt x="57320" y="40030"/>
                </a:lnTo>
                <a:lnTo>
                  <a:pt x="57240" y="40060"/>
                </a:lnTo>
                <a:lnTo>
                  <a:pt x="57170" y="40100"/>
                </a:lnTo>
                <a:lnTo>
                  <a:pt x="57130" y="40160"/>
                </a:lnTo>
                <a:lnTo>
                  <a:pt x="57090" y="40270"/>
                </a:lnTo>
                <a:lnTo>
                  <a:pt x="57070" y="40380"/>
                </a:lnTo>
                <a:lnTo>
                  <a:pt x="57060" y="40490"/>
                </a:lnTo>
                <a:lnTo>
                  <a:pt x="57050" y="40600"/>
                </a:lnTo>
                <a:lnTo>
                  <a:pt x="57050" y="40670"/>
                </a:lnTo>
                <a:lnTo>
                  <a:pt x="57040" y="40750"/>
                </a:lnTo>
                <a:lnTo>
                  <a:pt x="57030" y="40820"/>
                </a:lnTo>
                <a:lnTo>
                  <a:pt x="57000" y="40880"/>
                </a:lnTo>
                <a:lnTo>
                  <a:pt x="56970" y="40910"/>
                </a:lnTo>
                <a:lnTo>
                  <a:pt x="56950" y="40920"/>
                </a:lnTo>
                <a:lnTo>
                  <a:pt x="56920" y="40920"/>
                </a:lnTo>
                <a:lnTo>
                  <a:pt x="56890" y="40930"/>
                </a:lnTo>
                <a:lnTo>
                  <a:pt x="56870" y="40950"/>
                </a:lnTo>
                <a:lnTo>
                  <a:pt x="56860" y="40980"/>
                </a:lnTo>
                <a:lnTo>
                  <a:pt x="56840" y="41010"/>
                </a:lnTo>
                <a:lnTo>
                  <a:pt x="56810" y="41020"/>
                </a:lnTo>
                <a:lnTo>
                  <a:pt x="56750" y="41020"/>
                </a:lnTo>
                <a:lnTo>
                  <a:pt x="56710" y="40990"/>
                </a:lnTo>
                <a:lnTo>
                  <a:pt x="56670" y="40930"/>
                </a:lnTo>
                <a:lnTo>
                  <a:pt x="56630" y="40880"/>
                </a:lnTo>
                <a:lnTo>
                  <a:pt x="56620" y="40870"/>
                </a:lnTo>
                <a:lnTo>
                  <a:pt x="56610" y="40870"/>
                </a:lnTo>
                <a:lnTo>
                  <a:pt x="56600" y="40860"/>
                </a:lnTo>
                <a:lnTo>
                  <a:pt x="56550" y="40860"/>
                </a:lnTo>
                <a:lnTo>
                  <a:pt x="56500" y="40880"/>
                </a:lnTo>
                <a:lnTo>
                  <a:pt x="56450" y="40920"/>
                </a:lnTo>
                <a:lnTo>
                  <a:pt x="56410" y="40950"/>
                </a:lnTo>
                <a:lnTo>
                  <a:pt x="56350" y="40970"/>
                </a:lnTo>
                <a:lnTo>
                  <a:pt x="56290" y="40970"/>
                </a:lnTo>
                <a:lnTo>
                  <a:pt x="56240" y="40960"/>
                </a:lnTo>
                <a:lnTo>
                  <a:pt x="56180" y="40950"/>
                </a:lnTo>
                <a:lnTo>
                  <a:pt x="56090" y="40920"/>
                </a:lnTo>
                <a:lnTo>
                  <a:pt x="56070" y="40860"/>
                </a:lnTo>
                <a:lnTo>
                  <a:pt x="56060" y="40800"/>
                </a:lnTo>
                <a:lnTo>
                  <a:pt x="56020" y="40740"/>
                </a:lnTo>
                <a:lnTo>
                  <a:pt x="55960" y="40750"/>
                </a:lnTo>
                <a:lnTo>
                  <a:pt x="55920" y="40800"/>
                </a:lnTo>
                <a:lnTo>
                  <a:pt x="55880" y="40870"/>
                </a:lnTo>
                <a:lnTo>
                  <a:pt x="55850" y="40930"/>
                </a:lnTo>
                <a:lnTo>
                  <a:pt x="55810" y="40970"/>
                </a:lnTo>
                <a:lnTo>
                  <a:pt x="55800" y="41020"/>
                </a:lnTo>
                <a:lnTo>
                  <a:pt x="55790" y="41070"/>
                </a:lnTo>
                <a:lnTo>
                  <a:pt x="55790" y="41130"/>
                </a:lnTo>
                <a:lnTo>
                  <a:pt x="55780" y="41180"/>
                </a:lnTo>
                <a:lnTo>
                  <a:pt x="55760" y="41230"/>
                </a:lnTo>
                <a:lnTo>
                  <a:pt x="55740" y="41270"/>
                </a:lnTo>
                <a:lnTo>
                  <a:pt x="55710" y="41320"/>
                </a:lnTo>
                <a:lnTo>
                  <a:pt x="55650" y="41450"/>
                </a:lnTo>
                <a:lnTo>
                  <a:pt x="55640" y="41580"/>
                </a:lnTo>
                <a:lnTo>
                  <a:pt x="55670" y="41700"/>
                </a:lnTo>
                <a:lnTo>
                  <a:pt x="55730" y="41830"/>
                </a:lnTo>
                <a:lnTo>
                  <a:pt x="55770" y="41880"/>
                </a:lnTo>
                <a:lnTo>
                  <a:pt x="55800" y="41940"/>
                </a:lnTo>
                <a:lnTo>
                  <a:pt x="55840" y="42000"/>
                </a:lnTo>
                <a:lnTo>
                  <a:pt x="55870" y="42050"/>
                </a:lnTo>
                <a:lnTo>
                  <a:pt x="55880" y="42170"/>
                </a:lnTo>
                <a:lnTo>
                  <a:pt x="55880" y="42280"/>
                </a:lnTo>
                <a:lnTo>
                  <a:pt x="55890" y="42380"/>
                </a:lnTo>
                <a:lnTo>
                  <a:pt x="55930" y="42490"/>
                </a:lnTo>
                <a:lnTo>
                  <a:pt x="55940" y="42500"/>
                </a:lnTo>
                <a:lnTo>
                  <a:pt x="55950" y="42510"/>
                </a:lnTo>
                <a:lnTo>
                  <a:pt x="55960" y="42530"/>
                </a:lnTo>
                <a:lnTo>
                  <a:pt x="55970" y="42540"/>
                </a:lnTo>
                <a:lnTo>
                  <a:pt x="56030" y="42610"/>
                </a:lnTo>
                <a:lnTo>
                  <a:pt x="56090" y="42670"/>
                </a:lnTo>
                <a:lnTo>
                  <a:pt x="56140" y="42730"/>
                </a:lnTo>
                <a:lnTo>
                  <a:pt x="56170" y="42810"/>
                </a:lnTo>
                <a:lnTo>
                  <a:pt x="56200" y="42880"/>
                </a:lnTo>
                <a:lnTo>
                  <a:pt x="56260" y="42910"/>
                </a:lnTo>
                <a:lnTo>
                  <a:pt x="56310" y="42940"/>
                </a:lnTo>
                <a:lnTo>
                  <a:pt x="56340" y="43010"/>
                </a:lnTo>
                <a:lnTo>
                  <a:pt x="56370" y="43020"/>
                </a:lnTo>
                <a:lnTo>
                  <a:pt x="56400" y="43030"/>
                </a:lnTo>
                <a:lnTo>
                  <a:pt x="56440" y="43040"/>
                </a:lnTo>
                <a:lnTo>
                  <a:pt x="56460" y="43060"/>
                </a:lnTo>
                <a:lnTo>
                  <a:pt x="56410" y="43110"/>
                </a:lnTo>
                <a:lnTo>
                  <a:pt x="56380" y="43140"/>
                </a:lnTo>
                <a:lnTo>
                  <a:pt x="56360" y="43180"/>
                </a:lnTo>
                <a:lnTo>
                  <a:pt x="56340" y="43230"/>
                </a:lnTo>
                <a:lnTo>
                  <a:pt x="56330" y="43260"/>
                </a:lnTo>
                <a:lnTo>
                  <a:pt x="56300" y="43300"/>
                </a:lnTo>
                <a:lnTo>
                  <a:pt x="56270" y="43340"/>
                </a:lnTo>
                <a:lnTo>
                  <a:pt x="56250" y="43360"/>
                </a:lnTo>
                <a:lnTo>
                  <a:pt x="56230" y="43350"/>
                </a:lnTo>
                <a:lnTo>
                  <a:pt x="56210" y="43350"/>
                </a:lnTo>
                <a:lnTo>
                  <a:pt x="56180" y="43350"/>
                </a:lnTo>
                <a:lnTo>
                  <a:pt x="56170" y="43350"/>
                </a:lnTo>
                <a:lnTo>
                  <a:pt x="56150" y="43370"/>
                </a:lnTo>
                <a:lnTo>
                  <a:pt x="56160" y="43390"/>
                </a:lnTo>
                <a:lnTo>
                  <a:pt x="56170" y="43400"/>
                </a:lnTo>
                <a:lnTo>
                  <a:pt x="56170" y="43410"/>
                </a:lnTo>
                <a:lnTo>
                  <a:pt x="56160" y="43430"/>
                </a:lnTo>
                <a:lnTo>
                  <a:pt x="56140" y="43460"/>
                </a:lnTo>
                <a:lnTo>
                  <a:pt x="56130" y="43490"/>
                </a:lnTo>
                <a:lnTo>
                  <a:pt x="56130" y="43520"/>
                </a:lnTo>
                <a:lnTo>
                  <a:pt x="56160" y="43590"/>
                </a:lnTo>
                <a:lnTo>
                  <a:pt x="56190" y="43700"/>
                </a:lnTo>
                <a:lnTo>
                  <a:pt x="56190" y="43790"/>
                </a:lnTo>
                <a:lnTo>
                  <a:pt x="56140" y="43830"/>
                </a:lnTo>
                <a:lnTo>
                  <a:pt x="56070" y="43830"/>
                </a:lnTo>
                <a:lnTo>
                  <a:pt x="56000" y="43830"/>
                </a:lnTo>
                <a:lnTo>
                  <a:pt x="55930" y="43840"/>
                </a:lnTo>
                <a:lnTo>
                  <a:pt x="55870" y="43860"/>
                </a:lnTo>
                <a:lnTo>
                  <a:pt x="55830" y="43890"/>
                </a:lnTo>
                <a:lnTo>
                  <a:pt x="55810" y="43950"/>
                </a:lnTo>
                <a:lnTo>
                  <a:pt x="55790" y="43990"/>
                </a:lnTo>
                <a:lnTo>
                  <a:pt x="55750" y="44010"/>
                </a:lnTo>
                <a:lnTo>
                  <a:pt x="55720" y="43990"/>
                </a:lnTo>
                <a:lnTo>
                  <a:pt x="55720" y="43960"/>
                </a:lnTo>
                <a:lnTo>
                  <a:pt x="55720" y="43930"/>
                </a:lnTo>
                <a:lnTo>
                  <a:pt x="55710" y="43890"/>
                </a:lnTo>
                <a:lnTo>
                  <a:pt x="55670" y="43880"/>
                </a:lnTo>
                <a:lnTo>
                  <a:pt x="55600" y="43880"/>
                </a:lnTo>
                <a:lnTo>
                  <a:pt x="55530" y="43890"/>
                </a:lnTo>
                <a:lnTo>
                  <a:pt x="55480" y="43890"/>
                </a:lnTo>
                <a:lnTo>
                  <a:pt x="55430" y="43890"/>
                </a:lnTo>
                <a:lnTo>
                  <a:pt x="55380" y="43890"/>
                </a:lnTo>
                <a:lnTo>
                  <a:pt x="55330" y="43900"/>
                </a:lnTo>
                <a:lnTo>
                  <a:pt x="55280" y="43900"/>
                </a:lnTo>
                <a:lnTo>
                  <a:pt x="55220" y="43900"/>
                </a:lnTo>
                <a:lnTo>
                  <a:pt x="55190" y="43910"/>
                </a:lnTo>
                <a:lnTo>
                  <a:pt x="55180" y="43940"/>
                </a:lnTo>
                <a:lnTo>
                  <a:pt x="55170" y="44000"/>
                </a:lnTo>
                <a:lnTo>
                  <a:pt x="55100" y="43990"/>
                </a:lnTo>
                <a:lnTo>
                  <a:pt x="55050" y="43990"/>
                </a:lnTo>
                <a:lnTo>
                  <a:pt x="55020" y="43960"/>
                </a:lnTo>
                <a:lnTo>
                  <a:pt x="54990" y="43910"/>
                </a:lnTo>
                <a:lnTo>
                  <a:pt x="54970" y="43870"/>
                </a:lnTo>
                <a:lnTo>
                  <a:pt x="54950" y="43850"/>
                </a:lnTo>
                <a:lnTo>
                  <a:pt x="54920" y="43830"/>
                </a:lnTo>
                <a:lnTo>
                  <a:pt x="54890" y="43790"/>
                </a:lnTo>
                <a:lnTo>
                  <a:pt x="54850" y="43850"/>
                </a:lnTo>
                <a:lnTo>
                  <a:pt x="54810" y="43890"/>
                </a:lnTo>
                <a:lnTo>
                  <a:pt x="54760" y="43910"/>
                </a:lnTo>
                <a:lnTo>
                  <a:pt x="54700" y="43930"/>
                </a:lnTo>
                <a:lnTo>
                  <a:pt x="54650" y="43940"/>
                </a:lnTo>
                <a:lnTo>
                  <a:pt x="54600" y="43950"/>
                </a:lnTo>
                <a:lnTo>
                  <a:pt x="54560" y="43940"/>
                </a:lnTo>
                <a:lnTo>
                  <a:pt x="54510" y="43920"/>
                </a:lnTo>
                <a:lnTo>
                  <a:pt x="54440" y="43900"/>
                </a:lnTo>
                <a:lnTo>
                  <a:pt x="54360" y="43860"/>
                </a:lnTo>
                <a:lnTo>
                  <a:pt x="54290" y="43810"/>
                </a:lnTo>
                <a:lnTo>
                  <a:pt x="54280" y="43740"/>
                </a:lnTo>
                <a:lnTo>
                  <a:pt x="54320" y="43700"/>
                </a:lnTo>
                <a:lnTo>
                  <a:pt x="54390" y="43670"/>
                </a:lnTo>
                <a:lnTo>
                  <a:pt x="54440" y="43640"/>
                </a:lnTo>
                <a:lnTo>
                  <a:pt x="54450" y="43580"/>
                </a:lnTo>
                <a:lnTo>
                  <a:pt x="54440" y="43570"/>
                </a:lnTo>
                <a:lnTo>
                  <a:pt x="54430" y="43560"/>
                </a:lnTo>
                <a:lnTo>
                  <a:pt x="54420" y="43550"/>
                </a:lnTo>
                <a:lnTo>
                  <a:pt x="54410" y="43540"/>
                </a:lnTo>
                <a:lnTo>
                  <a:pt x="54420" y="43510"/>
                </a:lnTo>
                <a:lnTo>
                  <a:pt x="54420" y="43490"/>
                </a:lnTo>
                <a:lnTo>
                  <a:pt x="54420" y="43460"/>
                </a:lnTo>
                <a:lnTo>
                  <a:pt x="54410" y="43440"/>
                </a:lnTo>
                <a:lnTo>
                  <a:pt x="54350" y="43420"/>
                </a:lnTo>
                <a:lnTo>
                  <a:pt x="54280" y="43410"/>
                </a:lnTo>
                <a:lnTo>
                  <a:pt x="54200" y="43420"/>
                </a:lnTo>
                <a:lnTo>
                  <a:pt x="54140" y="43440"/>
                </a:lnTo>
                <a:lnTo>
                  <a:pt x="54100" y="43450"/>
                </a:lnTo>
                <a:lnTo>
                  <a:pt x="54070" y="43440"/>
                </a:lnTo>
                <a:lnTo>
                  <a:pt x="54030" y="43420"/>
                </a:lnTo>
                <a:lnTo>
                  <a:pt x="54000" y="43390"/>
                </a:lnTo>
                <a:lnTo>
                  <a:pt x="53940" y="43410"/>
                </a:lnTo>
                <a:lnTo>
                  <a:pt x="53910" y="43470"/>
                </a:lnTo>
                <a:lnTo>
                  <a:pt x="53890" y="43550"/>
                </a:lnTo>
                <a:lnTo>
                  <a:pt x="53850" y="43610"/>
                </a:lnTo>
                <a:lnTo>
                  <a:pt x="53790" y="43630"/>
                </a:lnTo>
                <a:lnTo>
                  <a:pt x="53730" y="43620"/>
                </a:lnTo>
                <a:lnTo>
                  <a:pt x="53670" y="43610"/>
                </a:lnTo>
                <a:lnTo>
                  <a:pt x="53620" y="43580"/>
                </a:lnTo>
                <a:lnTo>
                  <a:pt x="53580" y="43570"/>
                </a:lnTo>
                <a:lnTo>
                  <a:pt x="53550" y="43580"/>
                </a:lnTo>
                <a:lnTo>
                  <a:pt x="53510" y="43590"/>
                </a:lnTo>
                <a:lnTo>
                  <a:pt x="53470" y="43590"/>
                </a:lnTo>
                <a:lnTo>
                  <a:pt x="53450" y="43580"/>
                </a:lnTo>
                <a:lnTo>
                  <a:pt x="53430" y="43570"/>
                </a:lnTo>
                <a:lnTo>
                  <a:pt x="53410" y="43560"/>
                </a:lnTo>
                <a:lnTo>
                  <a:pt x="53390" y="43550"/>
                </a:lnTo>
                <a:lnTo>
                  <a:pt x="53360" y="43560"/>
                </a:lnTo>
                <a:lnTo>
                  <a:pt x="53340" y="43570"/>
                </a:lnTo>
                <a:lnTo>
                  <a:pt x="53310" y="43590"/>
                </a:lnTo>
                <a:lnTo>
                  <a:pt x="53280" y="43600"/>
                </a:lnTo>
                <a:lnTo>
                  <a:pt x="53200" y="43550"/>
                </a:lnTo>
                <a:lnTo>
                  <a:pt x="53200" y="43480"/>
                </a:lnTo>
                <a:lnTo>
                  <a:pt x="53220" y="43390"/>
                </a:lnTo>
                <a:lnTo>
                  <a:pt x="53230" y="43300"/>
                </a:lnTo>
                <a:lnTo>
                  <a:pt x="53230" y="43280"/>
                </a:lnTo>
                <a:lnTo>
                  <a:pt x="53220" y="43260"/>
                </a:lnTo>
                <a:lnTo>
                  <a:pt x="53210" y="43240"/>
                </a:lnTo>
                <a:lnTo>
                  <a:pt x="53200" y="43230"/>
                </a:lnTo>
                <a:lnTo>
                  <a:pt x="53190" y="43210"/>
                </a:lnTo>
                <a:lnTo>
                  <a:pt x="53190" y="43200"/>
                </a:lnTo>
                <a:lnTo>
                  <a:pt x="53200" y="43190"/>
                </a:lnTo>
                <a:lnTo>
                  <a:pt x="53210" y="43180"/>
                </a:lnTo>
                <a:lnTo>
                  <a:pt x="53210" y="43160"/>
                </a:lnTo>
                <a:lnTo>
                  <a:pt x="53220" y="43140"/>
                </a:lnTo>
                <a:lnTo>
                  <a:pt x="53220" y="43130"/>
                </a:lnTo>
                <a:lnTo>
                  <a:pt x="53220" y="43100"/>
                </a:lnTo>
                <a:lnTo>
                  <a:pt x="53210" y="43080"/>
                </a:lnTo>
                <a:lnTo>
                  <a:pt x="53180" y="43070"/>
                </a:lnTo>
                <a:lnTo>
                  <a:pt x="53170" y="43060"/>
                </a:lnTo>
                <a:lnTo>
                  <a:pt x="53160" y="43030"/>
                </a:lnTo>
                <a:lnTo>
                  <a:pt x="53190" y="42990"/>
                </a:lnTo>
                <a:lnTo>
                  <a:pt x="53240" y="42960"/>
                </a:lnTo>
                <a:lnTo>
                  <a:pt x="53300" y="42930"/>
                </a:lnTo>
                <a:lnTo>
                  <a:pt x="53320" y="42890"/>
                </a:lnTo>
                <a:lnTo>
                  <a:pt x="53310" y="42840"/>
                </a:lnTo>
                <a:lnTo>
                  <a:pt x="53250" y="42800"/>
                </a:lnTo>
                <a:lnTo>
                  <a:pt x="53190" y="42790"/>
                </a:lnTo>
                <a:lnTo>
                  <a:pt x="53140" y="42780"/>
                </a:lnTo>
                <a:lnTo>
                  <a:pt x="53100" y="42780"/>
                </a:lnTo>
                <a:lnTo>
                  <a:pt x="53080" y="42760"/>
                </a:lnTo>
                <a:lnTo>
                  <a:pt x="53070" y="42730"/>
                </a:lnTo>
                <a:lnTo>
                  <a:pt x="53080" y="42690"/>
                </a:lnTo>
                <a:lnTo>
                  <a:pt x="53030" y="42700"/>
                </a:lnTo>
                <a:lnTo>
                  <a:pt x="52920" y="42690"/>
                </a:lnTo>
                <a:lnTo>
                  <a:pt x="52870" y="42690"/>
                </a:lnTo>
                <a:lnTo>
                  <a:pt x="52840" y="42700"/>
                </a:lnTo>
                <a:lnTo>
                  <a:pt x="52780" y="42730"/>
                </a:lnTo>
                <a:lnTo>
                  <a:pt x="52760" y="42730"/>
                </a:lnTo>
                <a:lnTo>
                  <a:pt x="52660" y="42740"/>
                </a:lnTo>
                <a:lnTo>
                  <a:pt x="52640" y="42740"/>
                </a:lnTo>
                <a:lnTo>
                  <a:pt x="52630" y="42770"/>
                </a:lnTo>
                <a:lnTo>
                  <a:pt x="52630" y="42800"/>
                </a:lnTo>
                <a:lnTo>
                  <a:pt x="52630" y="42830"/>
                </a:lnTo>
                <a:lnTo>
                  <a:pt x="52630" y="42860"/>
                </a:lnTo>
                <a:lnTo>
                  <a:pt x="52620" y="42890"/>
                </a:lnTo>
                <a:lnTo>
                  <a:pt x="52590" y="42930"/>
                </a:lnTo>
                <a:lnTo>
                  <a:pt x="52590" y="42950"/>
                </a:lnTo>
                <a:lnTo>
                  <a:pt x="52570" y="43000"/>
                </a:lnTo>
                <a:lnTo>
                  <a:pt x="52500" y="43090"/>
                </a:lnTo>
                <a:lnTo>
                  <a:pt x="52470" y="43130"/>
                </a:lnTo>
                <a:lnTo>
                  <a:pt x="52430" y="43100"/>
                </a:lnTo>
                <a:lnTo>
                  <a:pt x="52370" y="43090"/>
                </a:lnTo>
                <a:lnTo>
                  <a:pt x="52270" y="43090"/>
                </a:lnTo>
                <a:lnTo>
                  <a:pt x="52190" y="43070"/>
                </a:lnTo>
                <a:lnTo>
                  <a:pt x="52170" y="43070"/>
                </a:lnTo>
                <a:lnTo>
                  <a:pt x="52140" y="43070"/>
                </a:lnTo>
                <a:lnTo>
                  <a:pt x="52110" y="43100"/>
                </a:lnTo>
                <a:lnTo>
                  <a:pt x="52090" y="43110"/>
                </a:lnTo>
                <a:lnTo>
                  <a:pt x="52070" y="43100"/>
                </a:lnTo>
                <a:lnTo>
                  <a:pt x="52030" y="43070"/>
                </a:lnTo>
                <a:lnTo>
                  <a:pt x="52000" y="43070"/>
                </a:lnTo>
                <a:lnTo>
                  <a:pt x="51970" y="43070"/>
                </a:lnTo>
                <a:lnTo>
                  <a:pt x="51940" y="43100"/>
                </a:lnTo>
                <a:lnTo>
                  <a:pt x="51910" y="43110"/>
                </a:lnTo>
                <a:lnTo>
                  <a:pt x="51840" y="43110"/>
                </a:lnTo>
                <a:lnTo>
                  <a:pt x="51810" y="43090"/>
                </a:lnTo>
                <a:lnTo>
                  <a:pt x="51790" y="43060"/>
                </a:lnTo>
                <a:lnTo>
                  <a:pt x="51760" y="42980"/>
                </a:lnTo>
                <a:lnTo>
                  <a:pt x="51750" y="42970"/>
                </a:lnTo>
                <a:lnTo>
                  <a:pt x="51740" y="42960"/>
                </a:lnTo>
                <a:lnTo>
                  <a:pt x="51730" y="42950"/>
                </a:lnTo>
                <a:lnTo>
                  <a:pt x="51700" y="42670"/>
                </a:lnTo>
                <a:lnTo>
                  <a:pt x="51680" y="42600"/>
                </a:lnTo>
                <a:lnTo>
                  <a:pt x="51640" y="42570"/>
                </a:lnTo>
                <a:lnTo>
                  <a:pt x="51590" y="42590"/>
                </a:lnTo>
                <a:lnTo>
                  <a:pt x="51560" y="42670"/>
                </a:lnTo>
                <a:lnTo>
                  <a:pt x="51520" y="42690"/>
                </a:lnTo>
                <a:lnTo>
                  <a:pt x="51490" y="42660"/>
                </a:lnTo>
                <a:lnTo>
                  <a:pt x="51500" y="42600"/>
                </a:lnTo>
                <a:lnTo>
                  <a:pt x="51550" y="42480"/>
                </a:lnTo>
                <a:lnTo>
                  <a:pt x="51250" y="4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