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Durango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Durang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7360" y="26140"/>
                </a:moveTo>
                <a:lnTo>
                  <a:pt x="37440" y="26150"/>
                </a:lnTo>
                <a:lnTo>
                  <a:pt x="37530" y="26150"/>
                </a:lnTo>
                <a:lnTo>
                  <a:pt x="37610" y="26160"/>
                </a:lnTo>
                <a:lnTo>
                  <a:pt x="37690" y="26170"/>
                </a:lnTo>
                <a:lnTo>
                  <a:pt x="37740" y="26180"/>
                </a:lnTo>
                <a:lnTo>
                  <a:pt x="37810" y="26200"/>
                </a:lnTo>
                <a:lnTo>
                  <a:pt x="37870" y="26200"/>
                </a:lnTo>
                <a:lnTo>
                  <a:pt x="37930" y="26200"/>
                </a:lnTo>
                <a:lnTo>
                  <a:pt x="37980" y="26160"/>
                </a:lnTo>
                <a:lnTo>
                  <a:pt x="38040" y="26110"/>
                </a:lnTo>
                <a:lnTo>
                  <a:pt x="38090" y="26050"/>
                </a:lnTo>
                <a:lnTo>
                  <a:pt x="38140" y="26000"/>
                </a:lnTo>
                <a:lnTo>
                  <a:pt x="38200" y="25960"/>
                </a:lnTo>
                <a:lnTo>
                  <a:pt x="38250" y="25910"/>
                </a:lnTo>
                <a:lnTo>
                  <a:pt x="38300" y="25860"/>
                </a:lnTo>
                <a:lnTo>
                  <a:pt x="38360" y="25810"/>
                </a:lnTo>
                <a:lnTo>
                  <a:pt x="38370" y="25800"/>
                </a:lnTo>
                <a:lnTo>
                  <a:pt x="38380" y="25790"/>
                </a:lnTo>
                <a:lnTo>
                  <a:pt x="38400" y="25780"/>
                </a:lnTo>
                <a:lnTo>
                  <a:pt x="38410" y="25770"/>
                </a:lnTo>
                <a:lnTo>
                  <a:pt x="38450" y="25730"/>
                </a:lnTo>
                <a:lnTo>
                  <a:pt x="38490" y="25700"/>
                </a:lnTo>
                <a:lnTo>
                  <a:pt x="38510" y="25660"/>
                </a:lnTo>
                <a:lnTo>
                  <a:pt x="38520" y="25600"/>
                </a:lnTo>
                <a:lnTo>
                  <a:pt x="38530" y="25510"/>
                </a:lnTo>
                <a:lnTo>
                  <a:pt x="38530" y="25430"/>
                </a:lnTo>
                <a:lnTo>
                  <a:pt x="38540" y="25340"/>
                </a:lnTo>
                <a:lnTo>
                  <a:pt x="38540" y="25250"/>
                </a:lnTo>
                <a:lnTo>
                  <a:pt x="38540" y="25130"/>
                </a:lnTo>
                <a:lnTo>
                  <a:pt x="38550" y="25020"/>
                </a:lnTo>
                <a:lnTo>
                  <a:pt x="38580" y="24920"/>
                </a:lnTo>
                <a:lnTo>
                  <a:pt x="38670" y="24870"/>
                </a:lnTo>
                <a:lnTo>
                  <a:pt x="38730" y="24870"/>
                </a:lnTo>
                <a:lnTo>
                  <a:pt x="38780" y="24880"/>
                </a:lnTo>
                <a:lnTo>
                  <a:pt x="38830" y="24870"/>
                </a:lnTo>
                <a:lnTo>
                  <a:pt x="38870" y="24830"/>
                </a:lnTo>
                <a:lnTo>
                  <a:pt x="38910" y="24770"/>
                </a:lnTo>
                <a:lnTo>
                  <a:pt x="38930" y="24710"/>
                </a:lnTo>
                <a:lnTo>
                  <a:pt x="38950" y="24640"/>
                </a:lnTo>
                <a:lnTo>
                  <a:pt x="38970" y="24570"/>
                </a:lnTo>
                <a:lnTo>
                  <a:pt x="38980" y="24460"/>
                </a:lnTo>
                <a:lnTo>
                  <a:pt x="38960" y="24340"/>
                </a:lnTo>
                <a:lnTo>
                  <a:pt x="38910" y="24230"/>
                </a:lnTo>
                <a:lnTo>
                  <a:pt x="38870" y="24130"/>
                </a:lnTo>
                <a:lnTo>
                  <a:pt x="38830" y="24030"/>
                </a:lnTo>
                <a:lnTo>
                  <a:pt x="38800" y="23930"/>
                </a:lnTo>
                <a:lnTo>
                  <a:pt x="38810" y="23840"/>
                </a:lnTo>
                <a:lnTo>
                  <a:pt x="38900" y="23770"/>
                </a:lnTo>
                <a:lnTo>
                  <a:pt x="39020" y="23740"/>
                </a:lnTo>
                <a:lnTo>
                  <a:pt x="39150" y="23700"/>
                </a:lnTo>
                <a:lnTo>
                  <a:pt x="39270" y="23660"/>
                </a:lnTo>
                <a:lnTo>
                  <a:pt x="39400" y="23620"/>
                </a:lnTo>
                <a:lnTo>
                  <a:pt x="39460" y="23600"/>
                </a:lnTo>
                <a:lnTo>
                  <a:pt x="39490" y="23570"/>
                </a:lnTo>
                <a:lnTo>
                  <a:pt x="39500" y="23530"/>
                </a:lnTo>
                <a:lnTo>
                  <a:pt x="39490" y="23460"/>
                </a:lnTo>
                <a:lnTo>
                  <a:pt x="39470" y="23400"/>
                </a:lnTo>
                <a:lnTo>
                  <a:pt x="39450" y="23330"/>
                </a:lnTo>
                <a:lnTo>
                  <a:pt x="39430" y="23270"/>
                </a:lnTo>
                <a:lnTo>
                  <a:pt x="39410" y="23200"/>
                </a:lnTo>
                <a:lnTo>
                  <a:pt x="39420" y="23150"/>
                </a:lnTo>
                <a:lnTo>
                  <a:pt x="39460" y="23110"/>
                </a:lnTo>
                <a:lnTo>
                  <a:pt x="39520" y="23060"/>
                </a:lnTo>
                <a:lnTo>
                  <a:pt x="39560" y="23030"/>
                </a:lnTo>
                <a:lnTo>
                  <a:pt x="39580" y="23010"/>
                </a:lnTo>
                <a:lnTo>
                  <a:pt x="39580" y="22960"/>
                </a:lnTo>
                <a:lnTo>
                  <a:pt x="39590" y="22920"/>
                </a:lnTo>
                <a:lnTo>
                  <a:pt x="39590" y="22880"/>
                </a:lnTo>
                <a:lnTo>
                  <a:pt x="39590" y="22800"/>
                </a:lnTo>
                <a:lnTo>
                  <a:pt x="39590" y="22710"/>
                </a:lnTo>
                <a:lnTo>
                  <a:pt x="39600" y="22620"/>
                </a:lnTo>
                <a:lnTo>
                  <a:pt x="39640" y="22550"/>
                </a:lnTo>
                <a:lnTo>
                  <a:pt x="39680" y="22530"/>
                </a:lnTo>
                <a:lnTo>
                  <a:pt x="39720" y="22550"/>
                </a:lnTo>
                <a:lnTo>
                  <a:pt x="39760" y="22600"/>
                </a:lnTo>
                <a:lnTo>
                  <a:pt x="39790" y="22640"/>
                </a:lnTo>
                <a:lnTo>
                  <a:pt x="39820" y="22580"/>
                </a:lnTo>
                <a:lnTo>
                  <a:pt x="39850" y="22520"/>
                </a:lnTo>
                <a:lnTo>
                  <a:pt x="39880" y="22460"/>
                </a:lnTo>
                <a:lnTo>
                  <a:pt x="39910" y="22400"/>
                </a:lnTo>
                <a:lnTo>
                  <a:pt x="39920" y="22370"/>
                </a:lnTo>
                <a:lnTo>
                  <a:pt x="39940" y="22350"/>
                </a:lnTo>
                <a:lnTo>
                  <a:pt x="39960" y="22330"/>
                </a:lnTo>
                <a:lnTo>
                  <a:pt x="39970" y="22300"/>
                </a:lnTo>
                <a:lnTo>
                  <a:pt x="40020" y="22340"/>
                </a:lnTo>
                <a:lnTo>
                  <a:pt x="40060" y="22370"/>
                </a:lnTo>
                <a:lnTo>
                  <a:pt x="40100" y="22400"/>
                </a:lnTo>
                <a:lnTo>
                  <a:pt x="40150" y="22440"/>
                </a:lnTo>
                <a:lnTo>
                  <a:pt x="40260" y="22520"/>
                </a:lnTo>
                <a:lnTo>
                  <a:pt x="40370" y="22620"/>
                </a:lnTo>
                <a:lnTo>
                  <a:pt x="40480" y="22700"/>
                </a:lnTo>
                <a:lnTo>
                  <a:pt x="40600" y="22770"/>
                </a:lnTo>
                <a:lnTo>
                  <a:pt x="40680" y="22770"/>
                </a:lnTo>
                <a:lnTo>
                  <a:pt x="40750" y="22780"/>
                </a:lnTo>
                <a:lnTo>
                  <a:pt x="40830" y="22780"/>
                </a:lnTo>
                <a:lnTo>
                  <a:pt x="40900" y="22760"/>
                </a:lnTo>
                <a:lnTo>
                  <a:pt x="40970" y="22750"/>
                </a:lnTo>
                <a:lnTo>
                  <a:pt x="41020" y="22800"/>
                </a:lnTo>
                <a:lnTo>
                  <a:pt x="41060" y="22870"/>
                </a:lnTo>
                <a:lnTo>
                  <a:pt x="41100" y="22940"/>
                </a:lnTo>
                <a:lnTo>
                  <a:pt x="41160" y="23000"/>
                </a:lnTo>
                <a:lnTo>
                  <a:pt x="41210" y="23060"/>
                </a:lnTo>
                <a:lnTo>
                  <a:pt x="41260" y="23110"/>
                </a:lnTo>
                <a:lnTo>
                  <a:pt x="41330" y="23160"/>
                </a:lnTo>
                <a:lnTo>
                  <a:pt x="41410" y="23200"/>
                </a:lnTo>
                <a:lnTo>
                  <a:pt x="41490" y="23250"/>
                </a:lnTo>
                <a:lnTo>
                  <a:pt x="41570" y="23290"/>
                </a:lnTo>
                <a:lnTo>
                  <a:pt x="41650" y="23340"/>
                </a:lnTo>
                <a:lnTo>
                  <a:pt x="41730" y="23390"/>
                </a:lnTo>
                <a:lnTo>
                  <a:pt x="41820" y="23430"/>
                </a:lnTo>
                <a:lnTo>
                  <a:pt x="41900" y="23480"/>
                </a:lnTo>
                <a:lnTo>
                  <a:pt x="41980" y="23520"/>
                </a:lnTo>
                <a:lnTo>
                  <a:pt x="42040" y="23510"/>
                </a:lnTo>
                <a:lnTo>
                  <a:pt x="42120" y="23470"/>
                </a:lnTo>
                <a:lnTo>
                  <a:pt x="42210" y="23420"/>
                </a:lnTo>
                <a:lnTo>
                  <a:pt x="42260" y="23390"/>
                </a:lnTo>
                <a:lnTo>
                  <a:pt x="42350" y="23350"/>
                </a:lnTo>
                <a:lnTo>
                  <a:pt x="42430" y="23310"/>
                </a:lnTo>
                <a:lnTo>
                  <a:pt x="42510" y="23270"/>
                </a:lnTo>
                <a:lnTo>
                  <a:pt x="42590" y="23220"/>
                </a:lnTo>
                <a:lnTo>
                  <a:pt x="42630" y="23260"/>
                </a:lnTo>
                <a:lnTo>
                  <a:pt x="42690" y="23340"/>
                </a:lnTo>
                <a:lnTo>
                  <a:pt x="42760" y="23440"/>
                </a:lnTo>
                <a:lnTo>
                  <a:pt x="42800" y="23490"/>
                </a:lnTo>
                <a:lnTo>
                  <a:pt x="42850" y="23520"/>
                </a:lnTo>
                <a:lnTo>
                  <a:pt x="42880" y="23480"/>
                </a:lnTo>
                <a:lnTo>
                  <a:pt x="42920" y="23420"/>
                </a:lnTo>
                <a:lnTo>
                  <a:pt x="42960" y="23380"/>
                </a:lnTo>
                <a:lnTo>
                  <a:pt x="43020" y="23370"/>
                </a:lnTo>
                <a:lnTo>
                  <a:pt x="43090" y="23380"/>
                </a:lnTo>
                <a:lnTo>
                  <a:pt x="43160" y="23390"/>
                </a:lnTo>
                <a:lnTo>
                  <a:pt x="43230" y="23400"/>
                </a:lnTo>
                <a:lnTo>
                  <a:pt x="43400" y="23440"/>
                </a:lnTo>
                <a:lnTo>
                  <a:pt x="43560" y="23490"/>
                </a:lnTo>
                <a:lnTo>
                  <a:pt x="43720" y="23570"/>
                </a:lnTo>
                <a:lnTo>
                  <a:pt x="43860" y="23680"/>
                </a:lnTo>
                <a:lnTo>
                  <a:pt x="43960" y="23770"/>
                </a:lnTo>
                <a:lnTo>
                  <a:pt x="44080" y="23870"/>
                </a:lnTo>
                <a:lnTo>
                  <a:pt x="44190" y="23900"/>
                </a:lnTo>
                <a:lnTo>
                  <a:pt x="44300" y="23800"/>
                </a:lnTo>
                <a:lnTo>
                  <a:pt x="44430" y="23630"/>
                </a:lnTo>
                <a:lnTo>
                  <a:pt x="44560" y="23450"/>
                </a:lnTo>
                <a:lnTo>
                  <a:pt x="44690" y="23280"/>
                </a:lnTo>
                <a:lnTo>
                  <a:pt x="44820" y="23100"/>
                </a:lnTo>
                <a:lnTo>
                  <a:pt x="44920" y="22960"/>
                </a:lnTo>
                <a:lnTo>
                  <a:pt x="45010" y="22810"/>
                </a:lnTo>
                <a:lnTo>
                  <a:pt x="45120" y="22680"/>
                </a:lnTo>
                <a:lnTo>
                  <a:pt x="45240" y="22570"/>
                </a:lnTo>
                <a:lnTo>
                  <a:pt x="45350" y="22530"/>
                </a:lnTo>
                <a:lnTo>
                  <a:pt x="45460" y="22520"/>
                </a:lnTo>
                <a:lnTo>
                  <a:pt x="45580" y="22510"/>
                </a:lnTo>
                <a:lnTo>
                  <a:pt x="45690" y="22510"/>
                </a:lnTo>
                <a:lnTo>
                  <a:pt x="45760" y="22500"/>
                </a:lnTo>
                <a:lnTo>
                  <a:pt x="45830" y="22510"/>
                </a:lnTo>
                <a:lnTo>
                  <a:pt x="45890" y="22530"/>
                </a:lnTo>
                <a:lnTo>
                  <a:pt x="45960" y="22560"/>
                </a:lnTo>
                <a:lnTo>
                  <a:pt x="46190" y="22650"/>
                </a:lnTo>
                <a:lnTo>
                  <a:pt x="46410" y="22740"/>
                </a:lnTo>
                <a:lnTo>
                  <a:pt x="46640" y="22840"/>
                </a:lnTo>
                <a:lnTo>
                  <a:pt x="46860" y="22930"/>
                </a:lnTo>
                <a:lnTo>
                  <a:pt x="46900" y="22960"/>
                </a:lnTo>
                <a:lnTo>
                  <a:pt x="46930" y="22990"/>
                </a:lnTo>
                <a:lnTo>
                  <a:pt x="46970" y="23020"/>
                </a:lnTo>
                <a:lnTo>
                  <a:pt x="47000" y="23060"/>
                </a:lnTo>
                <a:lnTo>
                  <a:pt x="47120" y="23160"/>
                </a:lnTo>
                <a:lnTo>
                  <a:pt x="47230" y="23260"/>
                </a:lnTo>
                <a:lnTo>
                  <a:pt x="47350" y="23360"/>
                </a:lnTo>
                <a:lnTo>
                  <a:pt x="47460" y="23460"/>
                </a:lnTo>
                <a:lnTo>
                  <a:pt x="47590" y="23560"/>
                </a:lnTo>
                <a:lnTo>
                  <a:pt x="47730" y="23690"/>
                </a:lnTo>
                <a:lnTo>
                  <a:pt x="47850" y="23830"/>
                </a:lnTo>
                <a:lnTo>
                  <a:pt x="47890" y="23990"/>
                </a:lnTo>
                <a:lnTo>
                  <a:pt x="47860" y="24150"/>
                </a:lnTo>
                <a:lnTo>
                  <a:pt x="47790" y="24300"/>
                </a:lnTo>
                <a:lnTo>
                  <a:pt x="47720" y="24440"/>
                </a:lnTo>
                <a:lnTo>
                  <a:pt x="47670" y="24600"/>
                </a:lnTo>
                <a:lnTo>
                  <a:pt x="47660" y="24760"/>
                </a:lnTo>
                <a:lnTo>
                  <a:pt x="47670" y="24920"/>
                </a:lnTo>
                <a:lnTo>
                  <a:pt x="47680" y="25090"/>
                </a:lnTo>
                <a:lnTo>
                  <a:pt x="47700" y="25250"/>
                </a:lnTo>
                <a:lnTo>
                  <a:pt x="47710" y="25340"/>
                </a:lnTo>
                <a:lnTo>
                  <a:pt x="47720" y="25430"/>
                </a:lnTo>
                <a:lnTo>
                  <a:pt x="47730" y="25530"/>
                </a:lnTo>
                <a:lnTo>
                  <a:pt x="47740" y="25620"/>
                </a:lnTo>
                <a:lnTo>
                  <a:pt x="47740" y="25640"/>
                </a:lnTo>
                <a:lnTo>
                  <a:pt x="47740" y="25650"/>
                </a:lnTo>
                <a:lnTo>
                  <a:pt x="47740" y="25670"/>
                </a:lnTo>
                <a:lnTo>
                  <a:pt x="47740" y="25690"/>
                </a:lnTo>
                <a:lnTo>
                  <a:pt x="47750" y="25760"/>
                </a:lnTo>
                <a:lnTo>
                  <a:pt x="47750" y="25860"/>
                </a:lnTo>
                <a:lnTo>
                  <a:pt x="47750" y="25950"/>
                </a:lnTo>
                <a:lnTo>
                  <a:pt x="47710" y="26000"/>
                </a:lnTo>
                <a:lnTo>
                  <a:pt x="47660" y="26030"/>
                </a:lnTo>
                <a:lnTo>
                  <a:pt x="47630" y="26070"/>
                </a:lnTo>
                <a:lnTo>
                  <a:pt x="47620" y="26110"/>
                </a:lnTo>
                <a:lnTo>
                  <a:pt x="47590" y="26160"/>
                </a:lnTo>
                <a:lnTo>
                  <a:pt x="47560" y="26190"/>
                </a:lnTo>
                <a:lnTo>
                  <a:pt x="47540" y="26220"/>
                </a:lnTo>
                <a:lnTo>
                  <a:pt x="47510" y="26250"/>
                </a:lnTo>
                <a:lnTo>
                  <a:pt x="47490" y="26290"/>
                </a:lnTo>
                <a:lnTo>
                  <a:pt x="47460" y="26310"/>
                </a:lnTo>
                <a:lnTo>
                  <a:pt x="47430" y="26320"/>
                </a:lnTo>
                <a:lnTo>
                  <a:pt x="47400" y="26340"/>
                </a:lnTo>
                <a:lnTo>
                  <a:pt x="47370" y="26360"/>
                </a:lnTo>
                <a:lnTo>
                  <a:pt x="47330" y="26390"/>
                </a:lnTo>
                <a:lnTo>
                  <a:pt x="47290" y="26420"/>
                </a:lnTo>
                <a:lnTo>
                  <a:pt x="47260" y="26460"/>
                </a:lnTo>
                <a:lnTo>
                  <a:pt x="47250" y="26510"/>
                </a:lnTo>
                <a:lnTo>
                  <a:pt x="47250" y="26580"/>
                </a:lnTo>
                <a:lnTo>
                  <a:pt x="47280" y="26630"/>
                </a:lnTo>
                <a:lnTo>
                  <a:pt x="47310" y="26680"/>
                </a:lnTo>
                <a:lnTo>
                  <a:pt x="47360" y="26720"/>
                </a:lnTo>
                <a:lnTo>
                  <a:pt x="47390" y="26750"/>
                </a:lnTo>
                <a:lnTo>
                  <a:pt x="47420" y="26780"/>
                </a:lnTo>
                <a:lnTo>
                  <a:pt x="47440" y="26820"/>
                </a:lnTo>
                <a:lnTo>
                  <a:pt x="47450" y="26850"/>
                </a:lnTo>
                <a:lnTo>
                  <a:pt x="47430" y="26870"/>
                </a:lnTo>
                <a:lnTo>
                  <a:pt x="47400" y="26880"/>
                </a:lnTo>
                <a:lnTo>
                  <a:pt x="47360" y="26890"/>
                </a:lnTo>
                <a:lnTo>
                  <a:pt x="47340" y="26900"/>
                </a:lnTo>
                <a:lnTo>
                  <a:pt x="47290" y="26980"/>
                </a:lnTo>
                <a:lnTo>
                  <a:pt x="47240" y="27060"/>
                </a:lnTo>
                <a:lnTo>
                  <a:pt x="47220" y="27140"/>
                </a:lnTo>
                <a:lnTo>
                  <a:pt x="47200" y="27230"/>
                </a:lnTo>
                <a:lnTo>
                  <a:pt x="47210" y="27280"/>
                </a:lnTo>
                <a:lnTo>
                  <a:pt x="47230" y="27320"/>
                </a:lnTo>
                <a:lnTo>
                  <a:pt x="47270" y="27350"/>
                </a:lnTo>
                <a:lnTo>
                  <a:pt x="47310" y="27390"/>
                </a:lnTo>
                <a:lnTo>
                  <a:pt x="47370" y="27440"/>
                </a:lnTo>
                <a:lnTo>
                  <a:pt x="47410" y="27490"/>
                </a:lnTo>
                <a:lnTo>
                  <a:pt x="47450" y="27550"/>
                </a:lnTo>
                <a:lnTo>
                  <a:pt x="47480" y="27630"/>
                </a:lnTo>
                <a:lnTo>
                  <a:pt x="47550" y="27730"/>
                </a:lnTo>
                <a:lnTo>
                  <a:pt x="47660" y="27800"/>
                </a:lnTo>
                <a:lnTo>
                  <a:pt x="47780" y="27870"/>
                </a:lnTo>
                <a:lnTo>
                  <a:pt x="47870" y="27940"/>
                </a:lnTo>
                <a:lnTo>
                  <a:pt x="47920" y="28040"/>
                </a:lnTo>
                <a:lnTo>
                  <a:pt x="47930" y="28170"/>
                </a:lnTo>
                <a:lnTo>
                  <a:pt x="47930" y="28290"/>
                </a:lnTo>
                <a:lnTo>
                  <a:pt x="47940" y="28420"/>
                </a:lnTo>
                <a:lnTo>
                  <a:pt x="48010" y="28530"/>
                </a:lnTo>
                <a:lnTo>
                  <a:pt x="48130" y="28610"/>
                </a:lnTo>
                <a:lnTo>
                  <a:pt x="48260" y="28660"/>
                </a:lnTo>
                <a:lnTo>
                  <a:pt x="48380" y="28690"/>
                </a:lnTo>
                <a:lnTo>
                  <a:pt x="48500" y="28710"/>
                </a:lnTo>
                <a:lnTo>
                  <a:pt x="48630" y="28740"/>
                </a:lnTo>
                <a:lnTo>
                  <a:pt x="48750" y="28790"/>
                </a:lnTo>
                <a:lnTo>
                  <a:pt x="48860" y="28840"/>
                </a:lnTo>
                <a:lnTo>
                  <a:pt x="48920" y="28880"/>
                </a:lnTo>
                <a:lnTo>
                  <a:pt x="48990" y="28930"/>
                </a:lnTo>
                <a:lnTo>
                  <a:pt x="49050" y="28980"/>
                </a:lnTo>
                <a:lnTo>
                  <a:pt x="49110" y="29030"/>
                </a:lnTo>
                <a:lnTo>
                  <a:pt x="49120" y="28900"/>
                </a:lnTo>
                <a:lnTo>
                  <a:pt x="49120" y="28760"/>
                </a:lnTo>
                <a:lnTo>
                  <a:pt x="49120" y="28630"/>
                </a:lnTo>
                <a:lnTo>
                  <a:pt x="49130" y="28490"/>
                </a:lnTo>
                <a:lnTo>
                  <a:pt x="49190" y="28480"/>
                </a:lnTo>
                <a:lnTo>
                  <a:pt x="49260" y="28410"/>
                </a:lnTo>
                <a:lnTo>
                  <a:pt x="49320" y="28320"/>
                </a:lnTo>
                <a:lnTo>
                  <a:pt x="49360" y="28260"/>
                </a:lnTo>
                <a:lnTo>
                  <a:pt x="49420" y="28170"/>
                </a:lnTo>
                <a:lnTo>
                  <a:pt x="49490" y="28090"/>
                </a:lnTo>
                <a:lnTo>
                  <a:pt x="49550" y="28010"/>
                </a:lnTo>
                <a:lnTo>
                  <a:pt x="49620" y="27920"/>
                </a:lnTo>
                <a:lnTo>
                  <a:pt x="49670" y="28020"/>
                </a:lnTo>
                <a:lnTo>
                  <a:pt x="49720" y="28110"/>
                </a:lnTo>
                <a:lnTo>
                  <a:pt x="49780" y="28200"/>
                </a:lnTo>
                <a:lnTo>
                  <a:pt x="49840" y="28290"/>
                </a:lnTo>
                <a:lnTo>
                  <a:pt x="49920" y="28390"/>
                </a:lnTo>
                <a:lnTo>
                  <a:pt x="50020" y="28500"/>
                </a:lnTo>
                <a:lnTo>
                  <a:pt x="50090" y="28610"/>
                </a:lnTo>
                <a:lnTo>
                  <a:pt x="50120" y="28730"/>
                </a:lnTo>
                <a:lnTo>
                  <a:pt x="50120" y="28930"/>
                </a:lnTo>
                <a:lnTo>
                  <a:pt x="50120" y="29140"/>
                </a:lnTo>
                <a:lnTo>
                  <a:pt x="50130" y="29340"/>
                </a:lnTo>
                <a:lnTo>
                  <a:pt x="50130" y="29540"/>
                </a:lnTo>
                <a:lnTo>
                  <a:pt x="50130" y="29590"/>
                </a:lnTo>
                <a:lnTo>
                  <a:pt x="50130" y="29650"/>
                </a:lnTo>
                <a:lnTo>
                  <a:pt x="50130" y="29700"/>
                </a:lnTo>
                <a:lnTo>
                  <a:pt x="50130" y="29750"/>
                </a:lnTo>
                <a:lnTo>
                  <a:pt x="50130" y="29840"/>
                </a:lnTo>
                <a:lnTo>
                  <a:pt x="50120" y="29880"/>
                </a:lnTo>
                <a:lnTo>
                  <a:pt x="50090" y="29900"/>
                </a:lnTo>
                <a:lnTo>
                  <a:pt x="50010" y="29900"/>
                </a:lnTo>
                <a:lnTo>
                  <a:pt x="49880" y="29920"/>
                </a:lnTo>
                <a:lnTo>
                  <a:pt x="49750" y="29940"/>
                </a:lnTo>
                <a:lnTo>
                  <a:pt x="49620" y="29980"/>
                </a:lnTo>
                <a:lnTo>
                  <a:pt x="49490" y="30020"/>
                </a:lnTo>
                <a:lnTo>
                  <a:pt x="49360" y="30040"/>
                </a:lnTo>
                <a:lnTo>
                  <a:pt x="49240" y="30040"/>
                </a:lnTo>
                <a:lnTo>
                  <a:pt x="49110" y="30020"/>
                </a:lnTo>
                <a:lnTo>
                  <a:pt x="48980" y="30000"/>
                </a:lnTo>
                <a:lnTo>
                  <a:pt x="48720" y="29940"/>
                </a:lnTo>
                <a:lnTo>
                  <a:pt x="48470" y="29890"/>
                </a:lnTo>
                <a:lnTo>
                  <a:pt x="48210" y="29840"/>
                </a:lnTo>
                <a:lnTo>
                  <a:pt x="47960" y="29780"/>
                </a:lnTo>
                <a:lnTo>
                  <a:pt x="47850" y="29810"/>
                </a:lnTo>
                <a:lnTo>
                  <a:pt x="47720" y="29850"/>
                </a:lnTo>
                <a:lnTo>
                  <a:pt x="47600" y="29910"/>
                </a:lnTo>
                <a:lnTo>
                  <a:pt x="47520" y="29990"/>
                </a:lnTo>
                <a:lnTo>
                  <a:pt x="47510" y="30040"/>
                </a:lnTo>
                <a:lnTo>
                  <a:pt x="47510" y="30100"/>
                </a:lnTo>
                <a:lnTo>
                  <a:pt x="47500" y="30150"/>
                </a:lnTo>
                <a:lnTo>
                  <a:pt x="47480" y="30190"/>
                </a:lnTo>
                <a:lnTo>
                  <a:pt x="47430" y="30220"/>
                </a:lnTo>
                <a:lnTo>
                  <a:pt x="47370" y="30230"/>
                </a:lnTo>
                <a:lnTo>
                  <a:pt x="47310" y="30220"/>
                </a:lnTo>
                <a:lnTo>
                  <a:pt x="47260" y="30220"/>
                </a:lnTo>
                <a:lnTo>
                  <a:pt x="47220" y="30230"/>
                </a:lnTo>
                <a:lnTo>
                  <a:pt x="47180" y="30260"/>
                </a:lnTo>
                <a:lnTo>
                  <a:pt x="47160" y="30300"/>
                </a:lnTo>
                <a:lnTo>
                  <a:pt x="47170" y="30350"/>
                </a:lnTo>
                <a:lnTo>
                  <a:pt x="47150" y="30390"/>
                </a:lnTo>
                <a:lnTo>
                  <a:pt x="47110" y="30410"/>
                </a:lnTo>
                <a:lnTo>
                  <a:pt x="47050" y="30410"/>
                </a:lnTo>
                <a:lnTo>
                  <a:pt x="47010" y="30420"/>
                </a:lnTo>
                <a:lnTo>
                  <a:pt x="46970" y="30450"/>
                </a:lnTo>
                <a:lnTo>
                  <a:pt x="46950" y="30490"/>
                </a:lnTo>
                <a:lnTo>
                  <a:pt x="46930" y="30530"/>
                </a:lnTo>
                <a:lnTo>
                  <a:pt x="46910" y="30570"/>
                </a:lnTo>
                <a:lnTo>
                  <a:pt x="46850" y="30670"/>
                </a:lnTo>
                <a:lnTo>
                  <a:pt x="46800" y="30750"/>
                </a:lnTo>
                <a:lnTo>
                  <a:pt x="46740" y="30820"/>
                </a:lnTo>
                <a:lnTo>
                  <a:pt x="46650" y="30880"/>
                </a:lnTo>
                <a:lnTo>
                  <a:pt x="46630" y="30890"/>
                </a:lnTo>
                <a:lnTo>
                  <a:pt x="46600" y="30900"/>
                </a:lnTo>
                <a:lnTo>
                  <a:pt x="46580" y="30910"/>
                </a:lnTo>
                <a:lnTo>
                  <a:pt x="46560" y="30910"/>
                </a:lnTo>
                <a:lnTo>
                  <a:pt x="46490" y="30950"/>
                </a:lnTo>
                <a:lnTo>
                  <a:pt x="46370" y="31000"/>
                </a:lnTo>
                <a:lnTo>
                  <a:pt x="46260" y="31060"/>
                </a:lnTo>
                <a:lnTo>
                  <a:pt x="46230" y="31110"/>
                </a:lnTo>
                <a:lnTo>
                  <a:pt x="46260" y="31170"/>
                </a:lnTo>
                <a:lnTo>
                  <a:pt x="46250" y="31240"/>
                </a:lnTo>
                <a:lnTo>
                  <a:pt x="46240" y="31320"/>
                </a:lnTo>
                <a:lnTo>
                  <a:pt x="46260" y="31400"/>
                </a:lnTo>
                <a:lnTo>
                  <a:pt x="46250" y="31500"/>
                </a:lnTo>
                <a:lnTo>
                  <a:pt x="46160" y="31540"/>
                </a:lnTo>
                <a:lnTo>
                  <a:pt x="46070" y="31560"/>
                </a:lnTo>
                <a:lnTo>
                  <a:pt x="46090" y="31640"/>
                </a:lnTo>
                <a:lnTo>
                  <a:pt x="46140" y="31690"/>
                </a:lnTo>
                <a:lnTo>
                  <a:pt x="46190" y="31740"/>
                </a:lnTo>
                <a:lnTo>
                  <a:pt x="46220" y="31800"/>
                </a:lnTo>
                <a:lnTo>
                  <a:pt x="46230" y="31870"/>
                </a:lnTo>
                <a:lnTo>
                  <a:pt x="46210" y="31920"/>
                </a:lnTo>
                <a:lnTo>
                  <a:pt x="46190" y="31960"/>
                </a:lnTo>
                <a:lnTo>
                  <a:pt x="46160" y="32000"/>
                </a:lnTo>
                <a:lnTo>
                  <a:pt x="46140" y="32040"/>
                </a:lnTo>
                <a:lnTo>
                  <a:pt x="46170" y="32120"/>
                </a:lnTo>
                <a:lnTo>
                  <a:pt x="46240" y="32170"/>
                </a:lnTo>
                <a:lnTo>
                  <a:pt x="46310" y="32220"/>
                </a:lnTo>
                <a:lnTo>
                  <a:pt x="46350" y="32300"/>
                </a:lnTo>
                <a:lnTo>
                  <a:pt x="46340" y="32360"/>
                </a:lnTo>
                <a:lnTo>
                  <a:pt x="46310" y="32440"/>
                </a:lnTo>
                <a:lnTo>
                  <a:pt x="46270" y="32490"/>
                </a:lnTo>
                <a:lnTo>
                  <a:pt x="46220" y="32470"/>
                </a:lnTo>
                <a:lnTo>
                  <a:pt x="46150" y="32400"/>
                </a:lnTo>
                <a:lnTo>
                  <a:pt x="46090" y="32380"/>
                </a:lnTo>
                <a:lnTo>
                  <a:pt x="46030" y="32420"/>
                </a:lnTo>
                <a:lnTo>
                  <a:pt x="45990" y="32510"/>
                </a:lnTo>
                <a:lnTo>
                  <a:pt x="45980" y="32570"/>
                </a:lnTo>
                <a:lnTo>
                  <a:pt x="45980" y="32630"/>
                </a:lnTo>
                <a:lnTo>
                  <a:pt x="45960" y="32690"/>
                </a:lnTo>
                <a:lnTo>
                  <a:pt x="45930" y="32740"/>
                </a:lnTo>
                <a:lnTo>
                  <a:pt x="45850" y="32800"/>
                </a:lnTo>
                <a:lnTo>
                  <a:pt x="45760" y="32860"/>
                </a:lnTo>
                <a:lnTo>
                  <a:pt x="45680" y="32920"/>
                </a:lnTo>
                <a:lnTo>
                  <a:pt x="45590" y="32980"/>
                </a:lnTo>
                <a:lnTo>
                  <a:pt x="45530" y="33020"/>
                </a:lnTo>
                <a:lnTo>
                  <a:pt x="45500" y="33050"/>
                </a:lnTo>
                <a:lnTo>
                  <a:pt x="45480" y="33100"/>
                </a:lnTo>
                <a:lnTo>
                  <a:pt x="45470" y="33180"/>
                </a:lnTo>
                <a:lnTo>
                  <a:pt x="45460" y="33300"/>
                </a:lnTo>
                <a:lnTo>
                  <a:pt x="45450" y="33420"/>
                </a:lnTo>
                <a:lnTo>
                  <a:pt x="45440" y="33540"/>
                </a:lnTo>
                <a:lnTo>
                  <a:pt x="45430" y="33660"/>
                </a:lnTo>
                <a:lnTo>
                  <a:pt x="45430" y="33720"/>
                </a:lnTo>
                <a:lnTo>
                  <a:pt x="45420" y="33800"/>
                </a:lnTo>
                <a:lnTo>
                  <a:pt x="45410" y="33880"/>
                </a:lnTo>
                <a:lnTo>
                  <a:pt x="45380" y="33920"/>
                </a:lnTo>
                <a:lnTo>
                  <a:pt x="45320" y="33950"/>
                </a:lnTo>
                <a:lnTo>
                  <a:pt x="45280" y="33970"/>
                </a:lnTo>
                <a:lnTo>
                  <a:pt x="45260" y="34020"/>
                </a:lnTo>
                <a:lnTo>
                  <a:pt x="45250" y="34090"/>
                </a:lnTo>
                <a:lnTo>
                  <a:pt x="45240" y="34430"/>
                </a:lnTo>
                <a:lnTo>
                  <a:pt x="45230" y="34770"/>
                </a:lnTo>
                <a:lnTo>
                  <a:pt x="45220" y="35110"/>
                </a:lnTo>
                <a:lnTo>
                  <a:pt x="45210" y="35440"/>
                </a:lnTo>
                <a:lnTo>
                  <a:pt x="45190" y="35570"/>
                </a:lnTo>
                <a:lnTo>
                  <a:pt x="45160" y="35700"/>
                </a:lnTo>
                <a:lnTo>
                  <a:pt x="45120" y="35820"/>
                </a:lnTo>
                <a:lnTo>
                  <a:pt x="45080" y="35940"/>
                </a:lnTo>
                <a:lnTo>
                  <a:pt x="45030" y="36100"/>
                </a:lnTo>
                <a:lnTo>
                  <a:pt x="44990" y="36260"/>
                </a:lnTo>
                <a:lnTo>
                  <a:pt x="44940" y="36420"/>
                </a:lnTo>
                <a:lnTo>
                  <a:pt x="44900" y="36580"/>
                </a:lnTo>
                <a:lnTo>
                  <a:pt x="44880" y="36460"/>
                </a:lnTo>
                <a:lnTo>
                  <a:pt x="44870" y="36340"/>
                </a:lnTo>
                <a:lnTo>
                  <a:pt x="44850" y="36210"/>
                </a:lnTo>
                <a:lnTo>
                  <a:pt x="44830" y="36090"/>
                </a:lnTo>
                <a:lnTo>
                  <a:pt x="44730" y="36140"/>
                </a:lnTo>
                <a:lnTo>
                  <a:pt x="44630" y="36180"/>
                </a:lnTo>
                <a:lnTo>
                  <a:pt x="44530" y="36230"/>
                </a:lnTo>
                <a:lnTo>
                  <a:pt x="44420" y="36270"/>
                </a:lnTo>
                <a:lnTo>
                  <a:pt x="44350" y="36280"/>
                </a:lnTo>
                <a:lnTo>
                  <a:pt x="44260" y="36240"/>
                </a:lnTo>
                <a:lnTo>
                  <a:pt x="44180" y="36190"/>
                </a:lnTo>
                <a:lnTo>
                  <a:pt x="44110" y="36140"/>
                </a:lnTo>
                <a:lnTo>
                  <a:pt x="44030" y="36070"/>
                </a:lnTo>
                <a:lnTo>
                  <a:pt x="43990" y="35980"/>
                </a:lnTo>
                <a:lnTo>
                  <a:pt x="43960" y="35880"/>
                </a:lnTo>
                <a:lnTo>
                  <a:pt x="43940" y="35770"/>
                </a:lnTo>
                <a:lnTo>
                  <a:pt x="43930" y="35730"/>
                </a:lnTo>
                <a:lnTo>
                  <a:pt x="43920" y="35690"/>
                </a:lnTo>
                <a:lnTo>
                  <a:pt x="43900" y="35650"/>
                </a:lnTo>
                <a:lnTo>
                  <a:pt x="43880" y="35620"/>
                </a:lnTo>
                <a:lnTo>
                  <a:pt x="43820" y="35580"/>
                </a:lnTo>
                <a:lnTo>
                  <a:pt x="43720" y="35520"/>
                </a:lnTo>
                <a:lnTo>
                  <a:pt x="43630" y="35470"/>
                </a:lnTo>
                <a:lnTo>
                  <a:pt x="43570" y="35470"/>
                </a:lnTo>
                <a:lnTo>
                  <a:pt x="43480" y="35530"/>
                </a:lnTo>
                <a:lnTo>
                  <a:pt x="43400" y="35600"/>
                </a:lnTo>
                <a:lnTo>
                  <a:pt x="43310" y="35660"/>
                </a:lnTo>
                <a:lnTo>
                  <a:pt x="43230" y="35720"/>
                </a:lnTo>
                <a:lnTo>
                  <a:pt x="43170" y="35780"/>
                </a:lnTo>
                <a:lnTo>
                  <a:pt x="43090" y="35840"/>
                </a:lnTo>
                <a:lnTo>
                  <a:pt x="43010" y="35890"/>
                </a:lnTo>
                <a:lnTo>
                  <a:pt x="42930" y="35880"/>
                </a:lnTo>
                <a:lnTo>
                  <a:pt x="42920" y="35820"/>
                </a:lnTo>
                <a:lnTo>
                  <a:pt x="42920" y="35720"/>
                </a:lnTo>
                <a:lnTo>
                  <a:pt x="42930" y="35630"/>
                </a:lnTo>
                <a:lnTo>
                  <a:pt x="42930" y="35550"/>
                </a:lnTo>
                <a:lnTo>
                  <a:pt x="42940" y="35470"/>
                </a:lnTo>
                <a:lnTo>
                  <a:pt x="42960" y="35420"/>
                </a:lnTo>
                <a:lnTo>
                  <a:pt x="42990" y="35380"/>
                </a:lnTo>
                <a:lnTo>
                  <a:pt x="43040" y="35320"/>
                </a:lnTo>
                <a:lnTo>
                  <a:pt x="43080" y="35280"/>
                </a:lnTo>
                <a:lnTo>
                  <a:pt x="43150" y="35220"/>
                </a:lnTo>
                <a:lnTo>
                  <a:pt x="43220" y="35150"/>
                </a:lnTo>
                <a:lnTo>
                  <a:pt x="43240" y="35110"/>
                </a:lnTo>
                <a:lnTo>
                  <a:pt x="43210" y="35030"/>
                </a:lnTo>
                <a:lnTo>
                  <a:pt x="43180" y="34950"/>
                </a:lnTo>
                <a:lnTo>
                  <a:pt x="43140" y="34870"/>
                </a:lnTo>
                <a:lnTo>
                  <a:pt x="43110" y="34780"/>
                </a:lnTo>
                <a:lnTo>
                  <a:pt x="43080" y="34720"/>
                </a:lnTo>
                <a:lnTo>
                  <a:pt x="43050" y="34680"/>
                </a:lnTo>
                <a:lnTo>
                  <a:pt x="43010" y="34650"/>
                </a:lnTo>
                <a:lnTo>
                  <a:pt x="42950" y="34620"/>
                </a:lnTo>
                <a:lnTo>
                  <a:pt x="42820" y="34550"/>
                </a:lnTo>
                <a:lnTo>
                  <a:pt x="42680" y="34470"/>
                </a:lnTo>
                <a:lnTo>
                  <a:pt x="42550" y="34410"/>
                </a:lnTo>
                <a:lnTo>
                  <a:pt x="42410" y="34360"/>
                </a:lnTo>
                <a:lnTo>
                  <a:pt x="42260" y="34340"/>
                </a:lnTo>
                <a:lnTo>
                  <a:pt x="42110" y="34340"/>
                </a:lnTo>
                <a:lnTo>
                  <a:pt x="41960" y="34350"/>
                </a:lnTo>
                <a:lnTo>
                  <a:pt x="41810" y="34350"/>
                </a:lnTo>
                <a:lnTo>
                  <a:pt x="41800" y="34260"/>
                </a:lnTo>
                <a:lnTo>
                  <a:pt x="41800" y="34170"/>
                </a:lnTo>
                <a:lnTo>
                  <a:pt x="41800" y="34080"/>
                </a:lnTo>
                <a:lnTo>
                  <a:pt x="41800" y="33990"/>
                </a:lnTo>
                <a:lnTo>
                  <a:pt x="41680" y="34000"/>
                </a:lnTo>
                <a:lnTo>
                  <a:pt x="41560" y="34010"/>
                </a:lnTo>
                <a:lnTo>
                  <a:pt x="41440" y="34000"/>
                </a:lnTo>
                <a:lnTo>
                  <a:pt x="41340" y="33950"/>
                </a:lnTo>
                <a:lnTo>
                  <a:pt x="41300" y="33910"/>
                </a:lnTo>
                <a:lnTo>
                  <a:pt x="41250" y="33850"/>
                </a:lnTo>
                <a:lnTo>
                  <a:pt x="41200" y="33800"/>
                </a:lnTo>
                <a:lnTo>
                  <a:pt x="41160" y="33770"/>
                </a:lnTo>
                <a:lnTo>
                  <a:pt x="41140" y="33750"/>
                </a:lnTo>
                <a:lnTo>
                  <a:pt x="41120" y="33720"/>
                </a:lnTo>
                <a:lnTo>
                  <a:pt x="41120" y="33690"/>
                </a:lnTo>
                <a:lnTo>
                  <a:pt x="41100" y="33670"/>
                </a:lnTo>
                <a:lnTo>
                  <a:pt x="41060" y="33630"/>
                </a:lnTo>
                <a:lnTo>
                  <a:pt x="41020" y="33610"/>
                </a:lnTo>
                <a:lnTo>
                  <a:pt x="40980" y="33580"/>
                </a:lnTo>
                <a:lnTo>
                  <a:pt x="40950" y="33530"/>
                </a:lnTo>
                <a:lnTo>
                  <a:pt x="40940" y="33500"/>
                </a:lnTo>
                <a:lnTo>
                  <a:pt x="40950" y="33460"/>
                </a:lnTo>
                <a:lnTo>
                  <a:pt x="40950" y="33420"/>
                </a:lnTo>
                <a:lnTo>
                  <a:pt x="40940" y="33390"/>
                </a:lnTo>
                <a:lnTo>
                  <a:pt x="40910" y="33350"/>
                </a:lnTo>
                <a:lnTo>
                  <a:pt x="40890" y="33310"/>
                </a:lnTo>
                <a:lnTo>
                  <a:pt x="40880" y="33280"/>
                </a:lnTo>
                <a:lnTo>
                  <a:pt x="40890" y="33230"/>
                </a:lnTo>
                <a:lnTo>
                  <a:pt x="40900" y="33200"/>
                </a:lnTo>
                <a:lnTo>
                  <a:pt x="40900" y="33170"/>
                </a:lnTo>
                <a:lnTo>
                  <a:pt x="40890" y="33140"/>
                </a:lnTo>
                <a:lnTo>
                  <a:pt x="40870" y="33110"/>
                </a:lnTo>
                <a:lnTo>
                  <a:pt x="40850" y="33090"/>
                </a:lnTo>
                <a:lnTo>
                  <a:pt x="40850" y="33060"/>
                </a:lnTo>
                <a:lnTo>
                  <a:pt x="40860" y="33040"/>
                </a:lnTo>
                <a:lnTo>
                  <a:pt x="40870" y="33010"/>
                </a:lnTo>
                <a:lnTo>
                  <a:pt x="40840" y="32940"/>
                </a:lnTo>
                <a:lnTo>
                  <a:pt x="40790" y="32870"/>
                </a:lnTo>
                <a:lnTo>
                  <a:pt x="40740" y="32810"/>
                </a:lnTo>
                <a:lnTo>
                  <a:pt x="40730" y="32740"/>
                </a:lnTo>
                <a:lnTo>
                  <a:pt x="40680" y="32730"/>
                </a:lnTo>
                <a:lnTo>
                  <a:pt x="40640" y="32720"/>
                </a:lnTo>
                <a:lnTo>
                  <a:pt x="40590" y="32710"/>
                </a:lnTo>
                <a:lnTo>
                  <a:pt x="40550" y="32690"/>
                </a:lnTo>
                <a:lnTo>
                  <a:pt x="40500" y="32640"/>
                </a:lnTo>
                <a:lnTo>
                  <a:pt x="40470" y="32580"/>
                </a:lnTo>
                <a:lnTo>
                  <a:pt x="40460" y="32510"/>
                </a:lnTo>
                <a:lnTo>
                  <a:pt x="40440" y="32440"/>
                </a:lnTo>
                <a:lnTo>
                  <a:pt x="40420" y="32380"/>
                </a:lnTo>
                <a:lnTo>
                  <a:pt x="40390" y="32330"/>
                </a:lnTo>
                <a:lnTo>
                  <a:pt x="40360" y="32280"/>
                </a:lnTo>
                <a:lnTo>
                  <a:pt x="40350" y="32230"/>
                </a:lnTo>
                <a:lnTo>
                  <a:pt x="40340" y="32170"/>
                </a:lnTo>
                <a:lnTo>
                  <a:pt x="40330" y="32120"/>
                </a:lnTo>
                <a:lnTo>
                  <a:pt x="40330" y="32070"/>
                </a:lnTo>
                <a:lnTo>
                  <a:pt x="40320" y="32010"/>
                </a:lnTo>
                <a:lnTo>
                  <a:pt x="40300" y="31890"/>
                </a:lnTo>
                <a:lnTo>
                  <a:pt x="40280" y="31760"/>
                </a:lnTo>
                <a:lnTo>
                  <a:pt x="40280" y="31640"/>
                </a:lnTo>
                <a:lnTo>
                  <a:pt x="40290" y="31520"/>
                </a:lnTo>
                <a:lnTo>
                  <a:pt x="40330" y="31420"/>
                </a:lnTo>
                <a:lnTo>
                  <a:pt x="40380" y="31330"/>
                </a:lnTo>
                <a:lnTo>
                  <a:pt x="40420" y="31230"/>
                </a:lnTo>
                <a:lnTo>
                  <a:pt x="40450" y="31130"/>
                </a:lnTo>
                <a:lnTo>
                  <a:pt x="40380" y="31150"/>
                </a:lnTo>
                <a:lnTo>
                  <a:pt x="40310" y="31170"/>
                </a:lnTo>
                <a:lnTo>
                  <a:pt x="40250" y="31150"/>
                </a:lnTo>
                <a:lnTo>
                  <a:pt x="40200" y="31100"/>
                </a:lnTo>
                <a:lnTo>
                  <a:pt x="40160" y="31020"/>
                </a:lnTo>
                <a:lnTo>
                  <a:pt x="40120" y="30940"/>
                </a:lnTo>
                <a:lnTo>
                  <a:pt x="40090" y="30860"/>
                </a:lnTo>
                <a:lnTo>
                  <a:pt x="40060" y="30780"/>
                </a:lnTo>
                <a:lnTo>
                  <a:pt x="40030" y="30700"/>
                </a:lnTo>
                <a:lnTo>
                  <a:pt x="39990" y="30600"/>
                </a:lnTo>
                <a:lnTo>
                  <a:pt x="39950" y="30510"/>
                </a:lnTo>
                <a:lnTo>
                  <a:pt x="39900" y="30440"/>
                </a:lnTo>
                <a:lnTo>
                  <a:pt x="39830" y="30370"/>
                </a:lnTo>
                <a:lnTo>
                  <a:pt x="39760" y="30310"/>
                </a:lnTo>
                <a:lnTo>
                  <a:pt x="39690" y="30240"/>
                </a:lnTo>
                <a:lnTo>
                  <a:pt x="39610" y="30180"/>
                </a:lnTo>
                <a:lnTo>
                  <a:pt x="39590" y="30160"/>
                </a:lnTo>
                <a:lnTo>
                  <a:pt x="39560" y="30130"/>
                </a:lnTo>
                <a:lnTo>
                  <a:pt x="39520" y="30120"/>
                </a:lnTo>
                <a:lnTo>
                  <a:pt x="39490" y="30100"/>
                </a:lnTo>
                <a:lnTo>
                  <a:pt x="39370" y="30080"/>
                </a:lnTo>
                <a:lnTo>
                  <a:pt x="39270" y="30100"/>
                </a:lnTo>
                <a:lnTo>
                  <a:pt x="39160" y="30150"/>
                </a:lnTo>
                <a:lnTo>
                  <a:pt x="39070" y="30230"/>
                </a:lnTo>
                <a:lnTo>
                  <a:pt x="39030" y="30270"/>
                </a:lnTo>
                <a:lnTo>
                  <a:pt x="39000" y="30320"/>
                </a:lnTo>
                <a:lnTo>
                  <a:pt x="38970" y="30360"/>
                </a:lnTo>
                <a:lnTo>
                  <a:pt x="38940" y="30400"/>
                </a:lnTo>
                <a:lnTo>
                  <a:pt x="38890" y="30420"/>
                </a:lnTo>
                <a:lnTo>
                  <a:pt x="38840" y="30420"/>
                </a:lnTo>
                <a:lnTo>
                  <a:pt x="38800" y="30420"/>
                </a:lnTo>
                <a:lnTo>
                  <a:pt x="38750" y="30420"/>
                </a:lnTo>
                <a:lnTo>
                  <a:pt x="38690" y="30430"/>
                </a:lnTo>
                <a:lnTo>
                  <a:pt x="38640" y="30420"/>
                </a:lnTo>
                <a:lnTo>
                  <a:pt x="38600" y="30400"/>
                </a:lnTo>
                <a:lnTo>
                  <a:pt x="38540" y="30360"/>
                </a:lnTo>
                <a:lnTo>
                  <a:pt x="38490" y="30320"/>
                </a:lnTo>
                <a:lnTo>
                  <a:pt x="38440" y="30270"/>
                </a:lnTo>
                <a:lnTo>
                  <a:pt x="38390" y="30220"/>
                </a:lnTo>
                <a:lnTo>
                  <a:pt x="38340" y="30170"/>
                </a:lnTo>
                <a:lnTo>
                  <a:pt x="38310" y="30130"/>
                </a:lnTo>
                <a:lnTo>
                  <a:pt x="38300" y="30080"/>
                </a:lnTo>
                <a:lnTo>
                  <a:pt x="38300" y="30030"/>
                </a:lnTo>
                <a:lnTo>
                  <a:pt x="38300" y="29980"/>
                </a:lnTo>
                <a:lnTo>
                  <a:pt x="38300" y="29910"/>
                </a:lnTo>
                <a:lnTo>
                  <a:pt x="38290" y="29860"/>
                </a:lnTo>
                <a:lnTo>
                  <a:pt x="38270" y="29810"/>
                </a:lnTo>
                <a:lnTo>
                  <a:pt x="38240" y="29750"/>
                </a:lnTo>
                <a:lnTo>
                  <a:pt x="38220" y="29720"/>
                </a:lnTo>
                <a:lnTo>
                  <a:pt x="38200" y="29680"/>
                </a:lnTo>
                <a:lnTo>
                  <a:pt x="38180" y="29640"/>
                </a:lnTo>
                <a:lnTo>
                  <a:pt x="38170" y="29600"/>
                </a:lnTo>
                <a:lnTo>
                  <a:pt x="38140" y="29550"/>
                </a:lnTo>
                <a:lnTo>
                  <a:pt x="38120" y="29510"/>
                </a:lnTo>
                <a:lnTo>
                  <a:pt x="38080" y="29480"/>
                </a:lnTo>
                <a:lnTo>
                  <a:pt x="38040" y="29440"/>
                </a:lnTo>
                <a:lnTo>
                  <a:pt x="37980" y="29330"/>
                </a:lnTo>
                <a:lnTo>
                  <a:pt x="37940" y="29210"/>
                </a:lnTo>
                <a:lnTo>
                  <a:pt x="37880" y="29110"/>
                </a:lnTo>
                <a:lnTo>
                  <a:pt x="37780" y="29050"/>
                </a:lnTo>
                <a:lnTo>
                  <a:pt x="37730" y="29020"/>
                </a:lnTo>
                <a:lnTo>
                  <a:pt x="37690" y="28980"/>
                </a:lnTo>
                <a:lnTo>
                  <a:pt x="37670" y="28930"/>
                </a:lnTo>
                <a:lnTo>
                  <a:pt x="37640" y="28870"/>
                </a:lnTo>
                <a:lnTo>
                  <a:pt x="37600" y="28840"/>
                </a:lnTo>
                <a:lnTo>
                  <a:pt x="37560" y="28830"/>
                </a:lnTo>
                <a:lnTo>
                  <a:pt x="37520" y="28830"/>
                </a:lnTo>
                <a:lnTo>
                  <a:pt x="37470" y="28830"/>
                </a:lnTo>
                <a:lnTo>
                  <a:pt x="37420" y="28820"/>
                </a:lnTo>
                <a:lnTo>
                  <a:pt x="37380" y="28810"/>
                </a:lnTo>
                <a:lnTo>
                  <a:pt x="37340" y="28780"/>
                </a:lnTo>
                <a:lnTo>
                  <a:pt x="37320" y="28720"/>
                </a:lnTo>
                <a:lnTo>
                  <a:pt x="37320" y="28680"/>
                </a:lnTo>
                <a:lnTo>
                  <a:pt x="37320" y="28640"/>
                </a:lnTo>
                <a:lnTo>
                  <a:pt x="37310" y="28600"/>
                </a:lnTo>
                <a:lnTo>
                  <a:pt x="37290" y="28560"/>
                </a:lnTo>
                <a:lnTo>
                  <a:pt x="37250" y="28530"/>
                </a:lnTo>
                <a:lnTo>
                  <a:pt x="37200" y="28520"/>
                </a:lnTo>
                <a:lnTo>
                  <a:pt x="37150" y="28500"/>
                </a:lnTo>
                <a:lnTo>
                  <a:pt x="37110" y="28470"/>
                </a:lnTo>
                <a:lnTo>
                  <a:pt x="37080" y="28430"/>
                </a:lnTo>
                <a:lnTo>
                  <a:pt x="37050" y="28370"/>
                </a:lnTo>
                <a:lnTo>
                  <a:pt x="37040" y="28300"/>
                </a:lnTo>
                <a:lnTo>
                  <a:pt x="37020" y="28250"/>
                </a:lnTo>
                <a:lnTo>
                  <a:pt x="36970" y="28120"/>
                </a:lnTo>
                <a:lnTo>
                  <a:pt x="36930" y="27980"/>
                </a:lnTo>
                <a:lnTo>
                  <a:pt x="36890" y="27850"/>
                </a:lnTo>
                <a:lnTo>
                  <a:pt x="36850" y="27720"/>
                </a:lnTo>
                <a:lnTo>
                  <a:pt x="36820" y="27570"/>
                </a:lnTo>
                <a:lnTo>
                  <a:pt x="36820" y="27420"/>
                </a:lnTo>
                <a:lnTo>
                  <a:pt x="36840" y="27270"/>
                </a:lnTo>
                <a:lnTo>
                  <a:pt x="36860" y="27120"/>
                </a:lnTo>
                <a:lnTo>
                  <a:pt x="36880" y="26990"/>
                </a:lnTo>
                <a:lnTo>
                  <a:pt x="36910" y="26840"/>
                </a:lnTo>
                <a:lnTo>
                  <a:pt x="36940" y="26700"/>
                </a:lnTo>
                <a:lnTo>
                  <a:pt x="37000" y="26580"/>
                </a:lnTo>
                <a:lnTo>
                  <a:pt x="37060" y="26520"/>
                </a:lnTo>
                <a:lnTo>
                  <a:pt x="37110" y="26470"/>
                </a:lnTo>
                <a:lnTo>
                  <a:pt x="37160" y="26420"/>
                </a:lnTo>
                <a:lnTo>
                  <a:pt x="37190" y="26350"/>
                </a:lnTo>
                <a:lnTo>
                  <a:pt x="37220" y="26290"/>
                </a:lnTo>
                <a:lnTo>
                  <a:pt x="37270" y="26240"/>
                </a:lnTo>
                <a:lnTo>
                  <a:pt x="37320" y="26190"/>
                </a:lnTo>
                <a:lnTo>
                  <a:pt x="37360" y="2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