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olim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860" y="48720"/>
                </a:moveTo>
                <a:lnTo>
                  <a:pt x="15010" y="48720"/>
                </a:lnTo>
                <a:lnTo>
                  <a:pt x="15020" y="48720"/>
                </a:lnTo>
                <a:lnTo>
                  <a:pt x="15020" y="48740"/>
                </a:lnTo>
                <a:lnTo>
                  <a:pt x="15010" y="48770"/>
                </a:lnTo>
                <a:lnTo>
                  <a:pt x="15000" y="48780"/>
                </a:lnTo>
                <a:lnTo>
                  <a:pt x="14980" y="48790"/>
                </a:lnTo>
                <a:lnTo>
                  <a:pt x="14960" y="48800"/>
                </a:lnTo>
                <a:lnTo>
                  <a:pt x="14940" y="48800"/>
                </a:lnTo>
                <a:lnTo>
                  <a:pt x="14840" y="48810"/>
                </a:lnTo>
                <a:lnTo>
                  <a:pt x="14790" y="48790"/>
                </a:lnTo>
                <a:lnTo>
                  <a:pt x="14790" y="48750"/>
                </a:lnTo>
                <a:lnTo>
                  <a:pt x="14860" y="48720"/>
                </a:lnTo>
                <a:close/>
                <a:moveTo>
                  <a:pt x="25850" y="47370"/>
                </a:moveTo>
                <a:lnTo>
                  <a:pt x="25890" y="47380"/>
                </a:lnTo>
                <a:lnTo>
                  <a:pt x="25930" y="47430"/>
                </a:lnTo>
                <a:lnTo>
                  <a:pt x="25950" y="47480"/>
                </a:lnTo>
                <a:lnTo>
                  <a:pt x="25950" y="47540"/>
                </a:lnTo>
                <a:lnTo>
                  <a:pt x="25920" y="47590"/>
                </a:lnTo>
                <a:lnTo>
                  <a:pt x="25870" y="47590"/>
                </a:lnTo>
                <a:lnTo>
                  <a:pt x="25810" y="47590"/>
                </a:lnTo>
                <a:lnTo>
                  <a:pt x="25760" y="47620"/>
                </a:lnTo>
                <a:lnTo>
                  <a:pt x="25710" y="47580"/>
                </a:lnTo>
                <a:lnTo>
                  <a:pt x="25670" y="47540"/>
                </a:lnTo>
                <a:lnTo>
                  <a:pt x="25630" y="47520"/>
                </a:lnTo>
                <a:lnTo>
                  <a:pt x="25510" y="47460"/>
                </a:lnTo>
                <a:lnTo>
                  <a:pt x="25510" y="47440"/>
                </a:lnTo>
                <a:lnTo>
                  <a:pt x="25520" y="47390"/>
                </a:lnTo>
                <a:lnTo>
                  <a:pt x="25550" y="47320"/>
                </a:lnTo>
                <a:lnTo>
                  <a:pt x="25590" y="47260"/>
                </a:lnTo>
                <a:lnTo>
                  <a:pt x="25700" y="47160"/>
                </a:lnTo>
                <a:lnTo>
                  <a:pt x="25760" y="47180"/>
                </a:lnTo>
                <a:lnTo>
                  <a:pt x="25820" y="47240"/>
                </a:lnTo>
                <a:lnTo>
                  <a:pt x="25870" y="47300"/>
                </a:lnTo>
                <a:lnTo>
                  <a:pt x="25850" y="47370"/>
                </a:lnTo>
                <a:close/>
                <a:moveTo>
                  <a:pt x="26230" y="45700"/>
                </a:moveTo>
                <a:lnTo>
                  <a:pt x="26260" y="45720"/>
                </a:lnTo>
                <a:lnTo>
                  <a:pt x="26280" y="45750"/>
                </a:lnTo>
                <a:lnTo>
                  <a:pt x="26310" y="45810"/>
                </a:lnTo>
                <a:lnTo>
                  <a:pt x="26240" y="45860"/>
                </a:lnTo>
                <a:lnTo>
                  <a:pt x="26200" y="45890"/>
                </a:lnTo>
                <a:lnTo>
                  <a:pt x="26190" y="45920"/>
                </a:lnTo>
                <a:lnTo>
                  <a:pt x="26190" y="45930"/>
                </a:lnTo>
                <a:lnTo>
                  <a:pt x="26180" y="45920"/>
                </a:lnTo>
                <a:lnTo>
                  <a:pt x="26170" y="45900"/>
                </a:lnTo>
                <a:lnTo>
                  <a:pt x="26170" y="45870"/>
                </a:lnTo>
                <a:lnTo>
                  <a:pt x="26180" y="45840"/>
                </a:lnTo>
                <a:lnTo>
                  <a:pt x="26220" y="45780"/>
                </a:lnTo>
                <a:lnTo>
                  <a:pt x="26230" y="45750"/>
                </a:lnTo>
                <a:lnTo>
                  <a:pt x="26230" y="45700"/>
                </a:lnTo>
                <a:close/>
                <a:moveTo>
                  <a:pt x="46530" y="47700"/>
                </a:moveTo>
                <a:lnTo>
                  <a:pt x="46380" y="47550"/>
                </a:lnTo>
                <a:lnTo>
                  <a:pt x="45930" y="47220"/>
                </a:lnTo>
                <a:lnTo>
                  <a:pt x="45850" y="47140"/>
                </a:lnTo>
                <a:lnTo>
                  <a:pt x="45530" y="46980"/>
                </a:lnTo>
                <a:lnTo>
                  <a:pt x="45280" y="46850"/>
                </a:lnTo>
                <a:lnTo>
                  <a:pt x="45100" y="46790"/>
                </a:lnTo>
                <a:lnTo>
                  <a:pt x="45010" y="46760"/>
                </a:lnTo>
                <a:lnTo>
                  <a:pt x="44950" y="46730"/>
                </a:lnTo>
                <a:lnTo>
                  <a:pt x="44890" y="46710"/>
                </a:lnTo>
                <a:lnTo>
                  <a:pt x="44840" y="46690"/>
                </a:lnTo>
                <a:lnTo>
                  <a:pt x="44850" y="46600"/>
                </a:lnTo>
                <a:lnTo>
                  <a:pt x="44910" y="46590"/>
                </a:lnTo>
                <a:lnTo>
                  <a:pt x="44930" y="46560"/>
                </a:lnTo>
                <a:lnTo>
                  <a:pt x="44920" y="46510"/>
                </a:lnTo>
                <a:lnTo>
                  <a:pt x="44850" y="46460"/>
                </a:lnTo>
                <a:lnTo>
                  <a:pt x="44820" y="46450"/>
                </a:lnTo>
                <a:lnTo>
                  <a:pt x="44790" y="46490"/>
                </a:lnTo>
                <a:lnTo>
                  <a:pt x="44770" y="46470"/>
                </a:lnTo>
                <a:lnTo>
                  <a:pt x="44780" y="46420"/>
                </a:lnTo>
                <a:lnTo>
                  <a:pt x="44740" y="46400"/>
                </a:lnTo>
                <a:lnTo>
                  <a:pt x="44690" y="46410"/>
                </a:lnTo>
                <a:lnTo>
                  <a:pt x="44660" y="46430"/>
                </a:lnTo>
                <a:lnTo>
                  <a:pt x="44670" y="46480"/>
                </a:lnTo>
                <a:lnTo>
                  <a:pt x="44650" y="46480"/>
                </a:lnTo>
                <a:lnTo>
                  <a:pt x="44630" y="46460"/>
                </a:lnTo>
                <a:lnTo>
                  <a:pt x="44600" y="46440"/>
                </a:lnTo>
                <a:lnTo>
                  <a:pt x="44570" y="46480"/>
                </a:lnTo>
                <a:lnTo>
                  <a:pt x="44530" y="46510"/>
                </a:lnTo>
                <a:lnTo>
                  <a:pt x="44500" y="46440"/>
                </a:lnTo>
                <a:lnTo>
                  <a:pt x="44400" y="46400"/>
                </a:lnTo>
                <a:lnTo>
                  <a:pt x="44350" y="46370"/>
                </a:lnTo>
                <a:lnTo>
                  <a:pt x="44090" y="46310"/>
                </a:lnTo>
                <a:lnTo>
                  <a:pt x="44090" y="46240"/>
                </a:lnTo>
                <a:lnTo>
                  <a:pt x="44130" y="46200"/>
                </a:lnTo>
                <a:lnTo>
                  <a:pt x="44170" y="46160"/>
                </a:lnTo>
                <a:lnTo>
                  <a:pt x="44210" y="46120"/>
                </a:lnTo>
                <a:lnTo>
                  <a:pt x="44240" y="46050"/>
                </a:lnTo>
                <a:lnTo>
                  <a:pt x="44250" y="46010"/>
                </a:lnTo>
                <a:lnTo>
                  <a:pt x="44280" y="45990"/>
                </a:lnTo>
                <a:lnTo>
                  <a:pt x="44360" y="46000"/>
                </a:lnTo>
                <a:lnTo>
                  <a:pt x="44380" y="46020"/>
                </a:lnTo>
                <a:lnTo>
                  <a:pt x="44410" y="46050"/>
                </a:lnTo>
                <a:lnTo>
                  <a:pt x="44430" y="46060"/>
                </a:lnTo>
                <a:lnTo>
                  <a:pt x="44460" y="46050"/>
                </a:lnTo>
                <a:lnTo>
                  <a:pt x="44460" y="46030"/>
                </a:lnTo>
                <a:lnTo>
                  <a:pt x="44460" y="46010"/>
                </a:lnTo>
                <a:lnTo>
                  <a:pt x="44460" y="45990"/>
                </a:lnTo>
                <a:lnTo>
                  <a:pt x="44470" y="45970"/>
                </a:lnTo>
                <a:lnTo>
                  <a:pt x="44480" y="45950"/>
                </a:lnTo>
                <a:lnTo>
                  <a:pt x="44500" y="45930"/>
                </a:lnTo>
                <a:lnTo>
                  <a:pt x="44530" y="45920"/>
                </a:lnTo>
                <a:lnTo>
                  <a:pt x="44550" y="45910"/>
                </a:lnTo>
                <a:lnTo>
                  <a:pt x="44590" y="45890"/>
                </a:lnTo>
                <a:lnTo>
                  <a:pt x="44610" y="45890"/>
                </a:lnTo>
                <a:lnTo>
                  <a:pt x="44630" y="45910"/>
                </a:lnTo>
                <a:lnTo>
                  <a:pt x="44660" y="45940"/>
                </a:lnTo>
                <a:lnTo>
                  <a:pt x="44690" y="45940"/>
                </a:lnTo>
                <a:lnTo>
                  <a:pt x="44730" y="45930"/>
                </a:lnTo>
                <a:lnTo>
                  <a:pt x="44770" y="45910"/>
                </a:lnTo>
                <a:lnTo>
                  <a:pt x="44800" y="45910"/>
                </a:lnTo>
                <a:lnTo>
                  <a:pt x="44830" y="45900"/>
                </a:lnTo>
                <a:lnTo>
                  <a:pt x="44860" y="45900"/>
                </a:lnTo>
                <a:lnTo>
                  <a:pt x="44890" y="45890"/>
                </a:lnTo>
                <a:lnTo>
                  <a:pt x="44910" y="45880"/>
                </a:lnTo>
                <a:lnTo>
                  <a:pt x="44960" y="45840"/>
                </a:lnTo>
                <a:lnTo>
                  <a:pt x="45010" y="45800"/>
                </a:lnTo>
                <a:lnTo>
                  <a:pt x="45060" y="45790"/>
                </a:lnTo>
                <a:lnTo>
                  <a:pt x="45130" y="45790"/>
                </a:lnTo>
                <a:lnTo>
                  <a:pt x="45180" y="45790"/>
                </a:lnTo>
                <a:lnTo>
                  <a:pt x="45210" y="45750"/>
                </a:lnTo>
                <a:lnTo>
                  <a:pt x="45230" y="45700"/>
                </a:lnTo>
                <a:lnTo>
                  <a:pt x="45250" y="45640"/>
                </a:lnTo>
                <a:lnTo>
                  <a:pt x="45280" y="45600"/>
                </a:lnTo>
                <a:lnTo>
                  <a:pt x="45320" y="45580"/>
                </a:lnTo>
                <a:lnTo>
                  <a:pt x="45360" y="45550"/>
                </a:lnTo>
                <a:lnTo>
                  <a:pt x="45370" y="45490"/>
                </a:lnTo>
                <a:lnTo>
                  <a:pt x="45380" y="45420"/>
                </a:lnTo>
                <a:lnTo>
                  <a:pt x="45400" y="45370"/>
                </a:lnTo>
                <a:lnTo>
                  <a:pt x="45440" y="45320"/>
                </a:lnTo>
                <a:lnTo>
                  <a:pt x="45500" y="45270"/>
                </a:lnTo>
                <a:lnTo>
                  <a:pt x="45530" y="45240"/>
                </a:lnTo>
                <a:lnTo>
                  <a:pt x="45560" y="45200"/>
                </a:lnTo>
                <a:lnTo>
                  <a:pt x="45600" y="45160"/>
                </a:lnTo>
                <a:lnTo>
                  <a:pt x="45630" y="45130"/>
                </a:lnTo>
                <a:lnTo>
                  <a:pt x="45640" y="45140"/>
                </a:lnTo>
                <a:lnTo>
                  <a:pt x="45640" y="45150"/>
                </a:lnTo>
                <a:lnTo>
                  <a:pt x="45650" y="45160"/>
                </a:lnTo>
                <a:lnTo>
                  <a:pt x="45650" y="45180"/>
                </a:lnTo>
                <a:lnTo>
                  <a:pt x="45650" y="45200"/>
                </a:lnTo>
                <a:lnTo>
                  <a:pt x="45660" y="45210"/>
                </a:lnTo>
                <a:lnTo>
                  <a:pt x="45660" y="45220"/>
                </a:lnTo>
                <a:lnTo>
                  <a:pt x="45650" y="45230"/>
                </a:lnTo>
                <a:lnTo>
                  <a:pt x="45720" y="45280"/>
                </a:lnTo>
                <a:lnTo>
                  <a:pt x="45800" y="45320"/>
                </a:lnTo>
                <a:lnTo>
                  <a:pt x="45870" y="45360"/>
                </a:lnTo>
                <a:lnTo>
                  <a:pt x="45950" y="45410"/>
                </a:lnTo>
                <a:lnTo>
                  <a:pt x="45990" y="45440"/>
                </a:lnTo>
                <a:lnTo>
                  <a:pt x="46050" y="45460"/>
                </a:lnTo>
                <a:lnTo>
                  <a:pt x="46110" y="45490"/>
                </a:lnTo>
                <a:lnTo>
                  <a:pt x="46160" y="45510"/>
                </a:lnTo>
                <a:lnTo>
                  <a:pt x="46220" y="45530"/>
                </a:lnTo>
                <a:lnTo>
                  <a:pt x="46270" y="45550"/>
                </a:lnTo>
                <a:lnTo>
                  <a:pt x="46320" y="45540"/>
                </a:lnTo>
                <a:lnTo>
                  <a:pt x="46360" y="45480"/>
                </a:lnTo>
                <a:lnTo>
                  <a:pt x="46400" y="45470"/>
                </a:lnTo>
                <a:lnTo>
                  <a:pt x="46440" y="45470"/>
                </a:lnTo>
                <a:lnTo>
                  <a:pt x="46490" y="45470"/>
                </a:lnTo>
                <a:lnTo>
                  <a:pt x="46530" y="45460"/>
                </a:lnTo>
                <a:lnTo>
                  <a:pt x="46610" y="45420"/>
                </a:lnTo>
                <a:lnTo>
                  <a:pt x="46670" y="45350"/>
                </a:lnTo>
                <a:lnTo>
                  <a:pt x="46730" y="45280"/>
                </a:lnTo>
                <a:lnTo>
                  <a:pt x="46800" y="45240"/>
                </a:lnTo>
                <a:lnTo>
                  <a:pt x="46840" y="45280"/>
                </a:lnTo>
                <a:lnTo>
                  <a:pt x="46870" y="45340"/>
                </a:lnTo>
                <a:lnTo>
                  <a:pt x="46890" y="45410"/>
                </a:lnTo>
                <a:lnTo>
                  <a:pt x="46910" y="45470"/>
                </a:lnTo>
                <a:lnTo>
                  <a:pt x="46940" y="45520"/>
                </a:lnTo>
                <a:lnTo>
                  <a:pt x="46990" y="45550"/>
                </a:lnTo>
                <a:lnTo>
                  <a:pt x="47040" y="45580"/>
                </a:lnTo>
                <a:lnTo>
                  <a:pt x="47080" y="45630"/>
                </a:lnTo>
                <a:lnTo>
                  <a:pt x="47090" y="45670"/>
                </a:lnTo>
                <a:lnTo>
                  <a:pt x="47100" y="45700"/>
                </a:lnTo>
                <a:lnTo>
                  <a:pt x="47120" y="45730"/>
                </a:lnTo>
                <a:lnTo>
                  <a:pt x="47150" y="45750"/>
                </a:lnTo>
                <a:lnTo>
                  <a:pt x="47170" y="45770"/>
                </a:lnTo>
                <a:lnTo>
                  <a:pt x="47210" y="45780"/>
                </a:lnTo>
                <a:lnTo>
                  <a:pt x="47240" y="45800"/>
                </a:lnTo>
                <a:lnTo>
                  <a:pt x="47250" y="45820"/>
                </a:lnTo>
                <a:lnTo>
                  <a:pt x="47250" y="45850"/>
                </a:lnTo>
                <a:lnTo>
                  <a:pt x="47240" y="45880"/>
                </a:lnTo>
                <a:lnTo>
                  <a:pt x="47220" y="45910"/>
                </a:lnTo>
                <a:lnTo>
                  <a:pt x="47210" y="45950"/>
                </a:lnTo>
                <a:lnTo>
                  <a:pt x="47210" y="46000"/>
                </a:lnTo>
                <a:lnTo>
                  <a:pt x="47220" y="46060"/>
                </a:lnTo>
                <a:lnTo>
                  <a:pt x="47230" y="46120"/>
                </a:lnTo>
                <a:lnTo>
                  <a:pt x="47240" y="46170"/>
                </a:lnTo>
                <a:lnTo>
                  <a:pt x="47220" y="46260"/>
                </a:lnTo>
                <a:lnTo>
                  <a:pt x="47180" y="46370"/>
                </a:lnTo>
                <a:lnTo>
                  <a:pt x="47160" y="46480"/>
                </a:lnTo>
                <a:lnTo>
                  <a:pt x="47170" y="46560"/>
                </a:lnTo>
                <a:lnTo>
                  <a:pt x="47220" y="46630"/>
                </a:lnTo>
                <a:lnTo>
                  <a:pt x="47250" y="46700"/>
                </a:lnTo>
                <a:lnTo>
                  <a:pt x="47280" y="46780"/>
                </a:lnTo>
                <a:lnTo>
                  <a:pt x="47290" y="46860"/>
                </a:lnTo>
                <a:lnTo>
                  <a:pt x="47260" y="46860"/>
                </a:lnTo>
                <a:lnTo>
                  <a:pt x="47240" y="46880"/>
                </a:lnTo>
                <a:lnTo>
                  <a:pt x="47230" y="46920"/>
                </a:lnTo>
                <a:lnTo>
                  <a:pt x="47220" y="46950"/>
                </a:lnTo>
                <a:lnTo>
                  <a:pt x="47210" y="46960"/>
                </a:lnTo>
                <a:lnTo>
                  <a:pt x="47190" y="46960"/>
                </a:lnTo>
                <a:lnTo>
                  <a:pt x="47170" y="46960"/>
                </a:lnTo>
                <a:lnTo>
                  <a:pt x="47160" y="46970"/>
                </a:lnTo>
                <a:lnTo>
                  <a:pt x="47150" y="46980"/>
                </a:lnTo>
                <a:lnTo>
                  <a:pt x="47150" y="46990"/>
                </a:lnTo>
                <a:lnTo>
                  <a:pt x="47160" y="47010"/>
                </a:lnTo>
                <a:lnTo>
                  <a:pt x="47160" y="47020"/>
                </a:lnTo>
                <a:lnTo>
                  <a:pt x="47140" y="47030"/>
                </a:lnTo>
                <a:lnTo>
                  <a:pt x="47100" y="47050"/>
                </a:lnTo>
                <a:lnTo>
                  <a:pt x="47060" y="47070"/>
                </a:lnTo>
                <a:lnTo>
                  <a:pt x="47040" y="47090"/>
                </a:lnTo>
                <a:lnTo>
                  <a:pt x="47010" y="47110"/>
                </a:lnTo>
                <a:lnTo>
                  <a:pt x="46980" y="47120"/>
                </a:lnTo>
                <a:lnTo>
                  <a:pt x="46960" y="47110"/>
                </a:lnTo>
                <a:lnTo>
                  <a:pt x="46920" y="47090"/>
                </a:lnTo>
                <a:lnTo>
                  <a:pt x="46910" y="47100"/>
                </a:lnTo>
                <a:lnTo>
                  <a:pt x="46900" y="47110"/>
                </a:lnTo>
                <a:lnTo>
                  <a:pt x="46890" y="47130"/>
                </a:lnTo>
                <a:lnTo>
                  <a:pt x="46900" y="47150"/>
                </a:lnTo>
                <a:lnTo>
                  <a:pt x="46900" y="47160"/>
                </a:lnTo>
                <a:lnTo>
                  <a:pt x="46900" y="47180"/>
                </a:lnTo>
                <a:lnTo>
                  <a:pt x="46900" y="47190"/>
                </a:lnTo>
                <a:lnTo>
                  <a:pt x="46900" y="47200"/>
                </a:lnTo>
                <a:lnTo>
                  <a:pt x="46880" y="47240"/>
                </a:lnTo>
                <a:lnTo>
                  <a:pt x="46880" y="47280"/>
                </a:lnTo>
                <a:lnTo>
                  <a:pt x="46880" y="47320"/>
                </a:lnTo>
                <a:lnTo>
                  <a:pt x="46860" y="47360"/>
                </a:lnTo>
                <a:lnTo>
                  <a:pt x="46830" y="47400"/>
                </a:lnTo>
                <a:lnTo>
                  <a:pt x="46800" y="47410"/>
                </a:lnTo>
                <a:lnTo>
                  <a:pt x="46760" y="47410"/>
                </a:lnTo>
                <a:lnTo>
                  <a:pt x="46710" y="47430"/>
                </a:lnTo>
                <a:lnTo>
                  <a:pt x="46690" y="47460"/>
                </a:lnTo>
                <a:lnTo>
                  <a:pt x="46670" y="47500"/>
                </a:lnTo>
                <a:lnTo>
                  <a:pt x="46660" y="47530"/>
                </a:lnTo>
                <a:lnTo>
                  <a:pt x="46650" y="47570"/>
                </a:lnTo>
                <a:lnTo>
                  <a:pt x="46630" y="47620"/>
                </a:lnTo>
                <a:lnTo>
                  <a:pt x="46600" y="47650"/>
                </a:lnTo>
                <a:lnTo>
                  <a:pt x="46560" y="47680"/>
                </a:lnTo>
                <a:lnTo>
                  <a:pt x="4653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