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Coahuila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Coahuil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6860" y="22930"/>
                </a:moveTo>
                <a:lnTo>
                  <a:pt x="46820" y="22750"/>
                </a:lnTo>
                <a:lnTo>
                  <a:pt x="46780" y="22570"/>
                </a:lnTo>
                <a:lnTo>
                  <a:pt x="46740" y="22390"/>
                </a:lnTo>
                <a:lnTo>
                  <a:pt x="46700" y="22210"/>
                </a:lnTo>
                <a:lnTo>
                  <a:pt x="46550" y="21590"/>
                </a:lnTo>
                <a:lnTo>
                  <a:pt x="46400" y="20960"/>
                </a:lnTo>
                <a:lnTo>
                  <a:pt x="46250" y="20340"/>
                </a:lnTo>
                <a:lnTo>
                  <a:pt x="46100" y="19720"/>
                </a:lnTo>
                <a:lnTo>
                  <a:pt x="46070" y="19570"/>
                </a:lnTo>
                <a:lnTo>
                  <a:pt x="46040" y="19420"/>
                </a:lnTo>
                <a:lnTo>
                  <a:pt x="46000" y="19280"/>
                </a:lnTo>
                <a:lnTo>
                  <a:pt x="45970" y="19130"/>
                </a:lnTo>
                <a:lnTo>
                  <a:pt x="45950" y="19060"/>
                </a:lnTo>
                <a:lnTo>
                  <a:pt x="45940" y="18990"/>
                </a:lnTo>
                <a:lnTo>
                  <a:pt x="45920" y="18920"/>
                </a:lnTo>
                <a:lnTo>
                  <a:pt x="45900" y="18810"/>
                </a:lnTo>
                <a:lnTo>
                  <a:pt x="45990" y="18650"/>
                </a:lnTo>
                <a:lnTo>
                  <a:pt x="46120" y="18420"/>
                </a:lnTo>
                <a:lnTo>
                  <a:pt x="46240" y="18190"/>
                </a:lnTo>
                <a:lnTo>
                  <a:pt x="46360" y="17960"/>
                </a:lnTo>
                <a:lnTo>
                  <a:pt x="46480" y="17720"/>
                </a:lnTo>
                <a:lnTo>
                  <a:pt x="46570" y="17550"/>
                </a:lnTo>
                <a:lnTo>
                  <a:pt x="46650" y="17380"/>
                </a:lnTo>
                <a:lnTo>
                  <a:pt x="46740" y="17210"/>
                </a:lnTo>
                <a:lnTo>
                  <a:pt x="46830" y="17030"/>
                </a:lnTo>
                <a:lnTo>
                  <a:pt x="47060" y="16580"/>
                </a:lnTo>
                <a:lnTo>
                  <a:pt x="47300" y="16120"/>
                </a:lnTo>
                <a:lnTo>
                  <a:pt x="47540" y="15660"/>
                </a:lnTo>
                <a:lnTo>
                  <a:pt x="47770" y="15200"/>
                </a:lnTo>
                <a:lnTo>
                  <a:pt x="47760" y="15250"/>
                </a:lnTo>
                <a:lnTo>
                  <a:pt x="47800" y="15270"/>
                </a:lnTo>
                <a:lnTo>
                  <a:pt x="47970" y="15270"/>
                </a:lnTo>
                <a:lnTo>
                  <a:pt x="48130" y="15310"/>
                </a:lnTo>
                <a:lnTo>
                  <a:pt x="48240" y="15330"/>
                </a:lnTo>
                <a:lnTo>
                  <a:pt x="48310" y="15290"/>
                </a:lnTo>
                <a:lnTo>
                  <a:pt x="48350" y="15210"/>
                </a:lnTo>
                <a:lnTo>
                  <a:pt x="48360" y="15090"/>
                </a:lnTo>
                <a:lnTo>
                  <a:pt x="48390" y="15080"/>
                </a:lnTo>
                <a:lnTo>
                  <a:pt x="48400" y="15090"/>
                </a:lnTo>
                <a:lnTo>
                  <a:pt x="48420" y="15030"/>
                </a:lnTo>
                <a:lnTo>
                  <a:pt x="48430" y="15000"/>
                </a:lnTo>
                <a:lnTo>
                  <a:pt x="48460" y="14980"/>
                </a:lnTo>
                <a:lnTo>
                  <a:pt x="48570" y="14920"/>
                </a:lnTo>
                <a:lnTo>
                  <a:pt x="48590" y="14900"/>
                </a:lnTo>
                <a:lnTo>
                  <a:pt x="48620" y="14870"/>
                </a:lnTo>
                <a:lnTo>
                  <a:pt x="48700" y="14700"/>
                </a:lnTo>
                <a:lnTo>
                  <a:pt x="48750" y="14650"/>
                </a:lnTo>
                <a:lnTo>
                  <a:pt x="48810" y="14680"/>
                </a:lnTo>
                <a:lnTo>
                  <a:pt x="48830" y="14660"/>
                </a:lnTo>
                <a:lnTo>
                  <a:pt x="48960" y="14560"/>
                </a:lnTo>
                <a:lnTo>
                  <a:pt x="49040" y="14540"/>
                </a:lnTo>
                <a:lnTo>
                  <a:pt x="49070" y="14530"/>
                </a:lnTo>
                <a:lnTo>
                  <a:pt x="49040" y="14490"/>
                </a:lnTo>
                <a:lnTo>
                  <a:pt x="48970" y="14450"/>
                </a:lnTo>
                <a:lnTo>
                  <a:pt x="48950" y="14410"/>
                </a:lnTo>
                <a:lnTo>
                  <a:pt x="48950" y="14370"/>
                </a:lnTo>
                <a:lnTo>
                  <a:pt x="48990" y="14250"/>
                </a:lnTo>
                <a:lnTo>
                  <a:pt x="48990" y="14190"/>
                </a:lnTo>
                <a:lnTo>
                  <a:pt x="49000" y="14150"/>
                </a:lnTo>
                <a:lnTo>
                  <a:pt x="49020" y="14130"/>
                </a:lnTo>
                <a:lnTo>
                  <a:pt x="49050" y="14100"/>
                </a:lnTo>
                <a:lnTo>
                  <a:pt x="49070" y="14090"/>
                </a:lnTo>
                <a:lnTo>
                  <a:pt x="49080" y="14100"/>
                </a:lnTo>
                <a:lnTo>
                  <a:pt x="49100" y="14090"/>
                </a:lnTo>
                <a:lnTo>
                  <a:pt x="49130" y="14080"/>
                </a:lnTo>
                <a:lnTo>
                  <a:pt x="49130" y="14060"/>
                </a:lnTo>
                <a:lnTo>
                  <a:pt x="49110" y="14020"/>
                </a:lnTo>
                <a:lnTo>
                  <a:pt x="49110" y="14000"/>
                </a:lnTo>
                <a:lnTo>
                  <a:pt x="49140" y="13950"/>
                </a:lnTo>
                <a:lnTo>
                  <a:pt x="49140" y="13920"/>
                </a:lnTo>
                <a:lnTo>
                  <a:pt x="49130" y="13880"/>
                </a:lnTo>
                <a:lnTo>
                  <a:pt x="49120" y="13840"/>
                </a:lnTo>
                <a:lnTo>
                  <a:pt x="49130" y="13800"/>
                </a:lnTo>
                <a:lnTo>
                  <a:pt x="49140" y="13760"/>
                </a:lnTo>
                <a:lnTo>
                  <a:pt x="49160" y="13730"/>
                </a:lnTo>
                <a:lnTo>
                  <a:pt x="49250" y="13490"/>
                </a:lnTo>
                <a:lnTo>
                  <a:pt x="49280" y="13470"/>
                </a:lnTo>
                <a:lnTo>
                  <a:pt x="49290" y="13440"/>
                </a:lnTo>
                <a:lnTo>
                  <a:pt x="49280" y="13400"/>
                </a:lnTo>
                <a:lnTo>
                  <a:pt x="49310" y="13390"/>
                </a:lnTo>
                <a:lnTo>
                  <a:pt x="49310" y="13370"/>
                </a:lnTo>
                <a:lnTo>
                  <a:pt x="49300" y="13330"/>
                </a:lnTo>
                <a:lnTo>
                  <a:pt x="49330" y="13320"/>
                </a:lnTo>
                <a:lnTo>
                  <a:pt x="49350" y="13300"/>
                </a:lnTo>
                <a:lnTo>
                  <a:pt x="49380" y="13240"/>
                </a:lnTo>
                <a:lnTo>
                  <a:pt x="49380" y="13230"/>
                </a:lnTo>
                <a:lnTo>
                  <a:pt x="49420" y="13140"/>
                </a:lnTo>
                <a:lnTo>
                  <a:pt x="49440" y="13140"/>
                </a:lnTo>
                <a:lnTo>
                  <a:pt x="49450" y="13090"/>
                </a:lnTo>
                <a:lnTo>
                  <a:pt x="49530" y="12950"/>
                </a:lnTo>
                <a:lnTo>
                  <a:pt x="49540" y="12910"/>
                </a:lnTo>
                <a:lnTo>
                  <a:pt x="49540" y="12880"/>
                </a:lnTo>
                <a:lnTo>
                  <a:pt x="49550" y="12860"/>
                </a:lnTo>
                <a:lnTo>
                  <a:pt x="49570" y="12830"/>
                </a:lnTo>
                <a:lnTo>
                  <a:pt x="49590" y="12830"/>
                </a:lnTo>
                <a:lnTo>
                  <a:pt x="49700" y="12830"/>
                </a:lnTo>
                <a:lnTo>
                  <a:pt x="49750" y="12820"/>
                </a:lnTo>
                <a:lnTo>
                  <a:pt x="49850" y="12760"/>
                </a:lnTo>
                <a:lnTo>
                  <a:pt x="49910" y="12740"/>
                </a:lnTo>
                <a:lnTo>
                  <a:pt x="49920" y="12750"/>
                </a:lnTo>
                <a:lnTo>
                  <a:pt x="49930" y="12780"/>
                </a:lnTo>
                <a:lnTo>
                  <a:pt x="49950" y="12790"/>
                </a:lnTo>
                <a:lnTo>
                  <a:pt x="49970" y="12790"/>
                </a:lnTo>
                <a:lnTo>
                  <a:pt x="49980" y="12780"/>
                </a:lnTo>
                <a:lnTo>
                  <a:pt x="49980" y="12770"/>
                </a:lnTo>
                <a:lnTo>
                  <a:pt x="50010" y="12750"/>
                </a:lnTo>
                <a:lnTo>
                  <a:pt x="50030" y="12700"/>
                </a:lnTo>
                <a:lnTo>
                  <a:pt x="50060" y="12700"/>
                </a:lnTo>
                <a:lnTo>
                  <a:pt x="50370" y="12720"/>
                </a:lnTo>
                <a:lnTo>
                  <a:pt x="50370" y="12710"/>
                </a:lnTo>
                <a:lnTo>
                  <a:pt x="50440" y="12610"/>
                </a:lnTo>
                <a:lnTo>
                  <a:pt x="50450" y="12580"/>
                </a:lnTo>
                <a:lnTo>
                  <a:pt x="50460" y="12490"/>
                </a:lnTo>
                <a:lnTo>
                  <a:pt x="50470" y="12460"/>
                </a:lnTo>
                <a:lnTo>
                  <a:pt x="50490" y="12430"/>
                </a:lnTo>
                <a:lnTo>
                  <a:pt x="50530" y="12430"/>
                </a:lnTo>
                <a:lnTo>
                  <a:pt x="50560" y="12410"/>
                </a:lnTo>
                <a:lnTo>
                  <a:pt x="50590" y="12350"/>
                </a:lnTo>
                <a:lnTo>
                  <a:pt x="50610" y="12340"/>
                </a:lnTo>
                <a:lnTo>
                  <a:pt x="50670" y="12350"/>
                </a:lnTo>
                <a:lnTo>
                  <a:pt x="50710" y="12390"/>
                </a:lnTo>
                <a:lnTo>
                  <a:pt x="50740" y="12420"/>
                </a:lnTo>
                <a:lnTo>
                  <a:pt x="50790" y="12400"/>
                </a:lnTo>
                <a:lnTo>
                  <a:pt x="50810" y="12460"/>
                </a:lnTo>
                <a:lnTo>
                  <a:pt x="50850" y="12480"/>
                </a:lnTo>
                <a:lnTo>
                  <a:pt x="50950" y="12490"/>
                </a:lnTo>
                <a:lnTo>
                  <a:pt x="51080" y="12570"/>
                </a:lnTo>
                <a:lnTo>
                  <a:pt x="51120" y="12590"/>
                </a:lnTo>
                <a:lnTo>
                  <a:pt x="51220" y="12640"/>
                </a:lnTo>
                <a:lnTo>
                  <a:pt x="51490" y="12610"/>
                </a:lnTo>
                <a:lnTo>
                  <a:pt x="51570" y="12630"/>
                </a:lnTo>
                <a:lnTo>
                  <a:pt x="51610" y="12590"/>
                </a:lnTo>
                <a:lnTo>
                  <a:pt x="51660" y="12600"/>
                </a:lnTo>
                <a:lnTo>
                  <a:pt x="51700" y="12630"/>
                </a:lnTo>
                <a:lnTo>
                  <a:pt x="51740" y="12650"/>
                </a:lnTo>
                <a:lnTo>
                  <a:pt x="51760" y="12650"/>
                </a:lnTo>
                <a:lnTo>
                  <a:pt x="51790" y="12650"/>
                </a:lnTo>
                <a:lnTo>
                  <a:pt x="51820" y="12640"/>
                </a:lnTo>
                <a:lnTo>
                  <a:pt x="51840" y="12620"/>
                </a:lnTo>
                <a:lnTo>
                  <a:pt x="51860" y="12610"/>
                </a:lnTo>
                <a:lnTo>
                  <a:pt x="51890" y="12610"/>
                </a:lnTo>
                <a:lnTo>
                  <a:pt x="51940" y="12630"/>
                </a:lnTo>
                <a:lnTo>
                  <a:pt x="52040" y="12630"/>
                </a:lnTo>
                <a:lnTo>
                  <a:pt x="52070" y="12610"/>
                </a:lnTo>
                <a:lnTo>
                  <a:pt x="52090" y="12610"/>
                </a:lnTo>
                <a:lnTo>
                  <a:pt x="52100" y="12640"/>
                </a:lnTo>
                <a:lnTo>
                  <a:pt x="52120" y="12660"/>
                </a:lnTo>
                <a:lnTo>
                  <a:pt x="52590" y="12730"/>
                </a:lnTo>
                <a:lnTo>
                  <a:pt x="52740" y="12710"/>
                </a:lnTo>
                <a:lnTo>
                  <a:pt x="52780" y="12690"/>
                </a:lnTo>
                <a:lnTo>
                  <a:pt x="52820" y="12660"/>
                </a:lnTo>
                <a:lnTo>
                  <a:pt x="52830" y="12590"/>
                </a:lnTo>
                <a:lnTo>
                  <a:pt x="52840" y="12580"/>
                </a:lnTo>
                <a:lnTo>
                  <a:pt x="52860" y="12590"/>
                </a:lnTo>
                <a:lnTo>
                  <a:pt x="52880" y="12610"/>
                </a:lnTo>
                <a:lnTo>
                  <a:pt x="52890" y="12640"/>
                </a:lnTo>
                <a:lnTo>
                  <a:pt x="52880" y="12660"/>
                </a:lnTo>
                <a:lnTo>
                  <a:pt x="52860" y="12720"/>
                </a:lnTo>
                <a:lnTo>
                  <a:pt x="52850" y="12740"/>
                </a:lnTo>
                <a:lnTo>
                  <a:pt x="52910" y="12760"/>
                </a:lnTo>
                <a:lnTo>
                  <a:pt x="52950" y="12730"/>
                </a:lnTo>
                <a:lnTo>
                  <a:pt x="53000" y="12690"/>
                </a:lnTo>
                <a:lnTo>
                  <a:pt x="53050" y="12670"/>
                </a:lnTo>
                <a:lnTo>
                  <a:pt x="53080" y="12680"/>
                </a:lnTo>
                <a:lnTo>
                  <a:pt x="53100" y="12730"/>
                </a:lnTo>
                <a:lnTo>
                  <a:pt x="53130" y="12740"/>
                </a:lnTo>
                <a:lnTo>
                  <a:pt x="53160" y="12750"/>
                </a:lnTo>
                <a:lnTo>
                  <a:pt x="53190" y="12740"/>
                </a:lnTo>
                <a:lnTo>
                  <a:pt x="53220" y="12730"/>
                </a:lnTo>
                <a:lnTo>
                  <a:pt x="53240" y="12720"/>
                </a:lnTo>
                <a:lnTo>
                  <a:pt x="53230" y="12760"/>
                </a:lnTo>
                <a:lnTo>
                  <a:pt x="53240" y="12800"/>
                </a:lnTo>
                <a:lnTo>
                  <a:pt x="53260" y="12840"/>
                </a:lnTo>
                <a:lnTo>
                  <a:pt x="53310" y="12920"/>
                </a:lnTo>
                <a:lnTo>
                  <a:pt x="53320" y="12970"/>
                </a:lnTo>
                <a:lnTo>
                  <a:pt x="53360" y="13050"/>
                </a:lnTo>
                <a:lnTo>
                  <a:pt x="53380" y="13080"/>
                </a:lnTo>
                <a:lnTo>
                  <a:pt x="53400" y="13110"/>
                </a:lnTo>
                <a:lnTo>
                  <a:pt x="53440" y="13130"/>
                </a:lnTo>
                <a:lnTo>
                  <a:pt x="53520" y="13130"/>
                </a:lnTo>
                <a:lnTo>
                  <a:pt x="53540" y="13140"/>
                </a:lnTo>
                <a:lnTo>
                  <a:pt x="53540" y="13200"/>
                </a:lnTo>
                <a:lnTo>
                  <a:pt x="53510" y="13270"/>
                </a:lnTo>
                <a:lnTo>
                  <a:pt x="53510" y="13310"/>
                </a:lnTo>
                <a:lnTo>
                  <a:pt x="53540" y="13330"/>
                </a:lnTo>
                <a:lnTo>
                  <a:pt x="53590" y="13280"/>
                </a:lnTo>
                <a:lnTo>
                  <a:pt x="53660" y="13240"/>
                </a:lnTo>
                <a:lnTo>
                  <a:pt x="53730" y="13230"/>
                </a:lnTo>
                <a:lnTo>
                  <a:pt x="53780" y="13270"/>
                </a:lnTo>
                <a:lnTo>
                  <a:pt x="53780" y="13360"/>
                </a:lnTo>
                <a:lnTo>
                  <a:pt x="53760" y="13460"/>
                </a:lnTo>
                <a:lnTo>
                  <a:pt x="53770" y="13500"/>
                </a:lnTo>
                <a:lnTo>
                  <a:pt x="53790" y="13530"/>
                </a:lnTo>
                <a:lnTo>
                  <a:pt x="53830" y="13540"/>
                </a:lnTo>
                <a:lnTo>
                  <a:pt x="53860" y="13540"/>
                </a:lnTo>
                <a:lnTo>
                  <a:pt x="53880" y="13560"/>
                </a:lnTo>
                <a:lnTo>
                  <a:pt x="53940" y="13630"/>
                </a:lnTo>
                <a:lnTo>
                  <a:pt x="54020" y="13680"/>
                </a:lnTo>
                <a:lnTo>
                  <a:pt x="54210" y="13740"/>
                </a:lnTo>
                <a:lnTo>
                  <a:pt x="54300" y="13770"/>
                </a:lnTo>
                <a:lnTo>
                  <a:pt x="54320" y="13830"/>
                </a:lnTo>
                <a:lnTo>
                  <a:pt x="54330" y="13920"/>
                </a:lnTo>
                <a:lnTo>
                  <a:pt x="54340" y="13970"/>
                </a:lnTo>
                <a:lnTo>
                  <a:pt x="54360" y="14000"/>
                </a:lnTo>
                <a:lnTo>
                  <a:pt x="54380" y="14030"/>
                </a:lnTo>
                <a:lnTo>
                  <a:pt x="54410" y="14060"/>
                </a:lnTo>
                <a:lnTo>
                  <a:pt x="54440" y="14080"/>
                </a:lnTo>
                <a:lnTo>
                  <a:pt x="54650" y="14170"/>
                </a:lnTo>
                <a:lnTo>
                  <a:pt x="54720" y="14240"/>
                </a:lnTo>
                <a:lnTo>
                  <a:pt x="54770" y="14310"/>
                </a:lnTo>
                <a:lnTo>
                  <a:pt x="54800" y="14330"/>
                </a:lnTo>
                <a:lnTo>
                  <a:pt x="54930" y="14390"/>
                </a:lnTo>
                <a:lnTo>
                  <a:pt x="54990" y="14440"/>
                </a:lnTo>
                <a:lnTo>
                  <a:pt x="55030" y="14480"/>
                </a:lnTo>
                <a:lnTo>
                  <a:pt x="55090" y="14600"/>
                </a:lnTo>
                <a:lnTo>
                  <a:pt x="55070" y="14670"/>
                </a:lnTo>
                <a:lnTo>
                  <a:pt x="55090" y="14710"/>
                </a:lnTo>
                <a:lnTo>
                  <a:pt x="55240" y="14840"/>
                </a:lnTo>
                <a:lnTo>
                  <a:pt x="55250" y="14850"/>
                </a:lnTo>
                <a:lnTo>
                  <a:pt x="55260" y="14880"/>
                </a:lnTo>
                <a:lnTo>
                  <a:pt x="55290" y="14880"/>
                </a:lnTo>
                <a:lnTo>
                  <a:pt x="55330" y="14890"/>
                </a:lnTo>
                <a:lnTo>
                  <a:pt x="55360" y="14900"/>
                </a:lnTo>
                <a:lnTo>
                  <a:pt x="55380" y="14950"/>
                </a:lnTo>
                <a:lnTo>
                  <a:pt x="55400" y="15140"/>
                </a:lnTo>
                <a:lnTo>
                  <a:pt x="55460" y="15270"/>
                </a:lnTo>
                <a:lnTo>
                  <a:pt x="55470" y="15330"/>
                </a:lnTo>
                <a:lnTo>
                  <a:pt x="55450" y="15400"/>
                </a:lnTo>
                <a:lnTo>
                  <a:pt x="55470" y="15420"/>
                </a:lnTo>
                <a:lnTo>
                  <a:pt x="55480" y="15450"/>
                </a:lnTo>
                <a:lnTo>
                  <a:pt x="55480" y="15490"/>
                </a:lnTo>
                <a:lnTo>
                  <a:pt x="55480" y="15530"/>
                </a:lnTo>
                <a:lnTo>
                  <a:pt x="55500" y="15550"/>
                </a:lnTo>
                <a:lnTo>
                  <a:pt x="55530" y="15580"/>
                </a:lnTo>
                <a:lnTo>
                  <a:pt x="55570" y="15610"/>
                </a:lnTo>
                <a:lnTo>
                  <a:pt x="55580" y="15660"/>
                </a:lnTo>
                <a:lnTo>
                  <a:pt x="55590" y="15680"/>
                </a:lnTo>
                <a:lnTo>
                  <a:pt x="55630" y="15700"/>
                </a:lnTo>
                <a:lnTo>
                  <a:pt x="55650" y="15710"/>
                </a:lnTo>
                <a:lnTo>
                  <a:pt x="55660" y="15730"/>
                </a:lnTo>
                <a:lnTo>
                  <a:pt x="55640" y="15780"/>
                </a:lnTo>
                <a:lnTo>
                  <a:pt x="55650" y="15800"/>
                </a:lnTo>
                <a:lnTo>
                  <a:pt x="55670" y="15810"/>
                </a:lnTo>
                <a:lnTo>
                  <a:pt x="55710" y="15810"/>
                </a:lnTo>
                <a:lnTo>
                  <a:pt x="55730" y="15820"/>
                </a:lnTo>
                <a:lnTo>
                  <a:pt x="55740" y="15840"/>
                </a:lnTo>
                <a:lnTo>
                  <a:pt x="55760" y="15870"/>
                </a:lnTo>
                <a:lnTo>
                  <a:pt x="55770" y="15890"/>
                </a:lnTo>
                <a:lnTo>
                  <a:pt x="55790" y="15920"/>
                </a:lnTo>
                <a:lnTo>
                  <a:pt x="55860" y="16240"/>
                </a:lnTo>
                <a:lnTo>
                  <a:pt x="55890" y="16310"/>
                </a:lnTo>
                <a:lnTo>
                  <a:pt x="56000" y="16450"/>
                </a:lnTo>
                <a:lnTo>
                  <a:pt x="56000" y="16510"/>
                </a:lnTo>
                <a:lnTo>
                  <a:pt x="56030" y="16530"/>
                </a:lnTo>
                <a:lnTo>
                  <a:pt x="56100" y="16560"/>
                </a:lnTo>
                <a:lnTo>
                  <a:pt x="56120" y="16590"/>
                </a:lnTo>
                <a:lnTo>
                  <a:pt x="56140" y="16620"/>
                </a:lnTo>
                <a:lnTo>
                  <a:pt x="56130" y="16700"/>
                </a:lnTo>
                <a:lnTo>
                  <a:pt x="56130" y="16730"/>
                </a:lnTo>
                <a:lnTo>
                  <a:pt x="56170" y="16800"/>
                </a:lnTo>
                <a:lnTo>
                  <a:pt x="56230" y="16840"/>
                </a:lnTo>
                <a:lnTo>
                  <a:pt x="56350" y="16890"/>
                </a:lnTo>
                <a:lnTo>
                  <a:pt x="56270" y="16930"/>
                </a:lnTo>
                <a:lnTo>
                  <a:pt x="56250" y="16950"/>
                </a:lnTo>
                <a:lnTo>
                  <a:pt x="56260" y="16990"/>
                </a:lnTo>
                <a:lnTo>
                  <a:pt x="56280" y="17020"/>
                </a:lnTo>
                <a:lnTo>
                  <a:pt x="56300" y="17040"/>
                </a:lnTo>
                <a:lnTo>
                  <a:pt x="56310" y="17050"/>
                </a:lnTo>
                <a:lnTo>
                  <a:pt x="56320" y="17170"/>
                </a:lnTo>
                <a:lnTo>
                  <a:pt x="56350" y="17290"/>
                </a:lnTo>
                <a:lnTo>
                  <a:pt x="56430" y="17400"/>
                </a:lnTo>
                <a:lnTo>
                  <a:pt x="56480" y="17470"/>
                </a:lnTo>
                <a:lnTo>
                  <a:pt x="56480" y="17520"/>
                </a:lnTo>
                <a:lnTo>
                  <a:pt x="56460" y="17580"/>
                </a:lnTo>
                <a:lnTo>
                  <a:pt x="56490" y="17650"/>
                </a:lnTo>
                <a:lnTo>
                  <a:pt x="56540" y="17700"/>
                </a:lnTo>
                <a:lnTo>
                  <a:pt x="56590" y="17740"/>
                </a:lnTo>
                <a:lnTo>
                  <a:pt x="56670" y="17750"/>
                </a:lnTo>
                <a:lnTo>
                  <a:pt x="56690" y="17760"/>
                </a:lnTo>
                <a:lnTo>
                  <a:pt x="56690" y="17790"/>
                </a:lnTo>
                <a:lnTo>
                  <a:pt x="56700" y="17830"/>
                </a:lnTo>
                <a:lnTo>
                  <a:pt x="56710" y="17870"/>
                </a:lnTo>
                <a:lnTo>
                  <a:pt x="56730" y="17890"/>
                </a:lnTo>
                <a:lnTo>
                  <a:pt x="56780" y="17900"/>
                </a:lnTo>
                <a:lnTo>
                  <a:pt x="57060" y="18050"/>
                </a:lnTo>
                <a:lnTo>
                  <a:pt x="57110" y="18100"/>
                </a:lnTo>
                <a:lnTo>
                  <a:pt x="57140" y="18170"/>
                </a:lnTo>
                <a:lnTo>
                  <a:pt x="57140" y="18220"/>
                </a:lnTo>
                <a:lnTo>
                  <a:pt x="57150" y="18240"/>
                </a:lnTo>
                <a:lnTo>
                  <a:pt x="57190" y="18280"/>
                </a:lnTo>
                <a:lnTo>
                  <a:pt x="57230" y="18320"/>
                </a:lnTo>
                <a:lnTo>
                  <a:pt x="57250" y="18320"/>
                </a:lnTo>
                <a:lnTo>
                  <a:pt x="57250" y="18340"/>
                </a:lnTo>
                <a:lnTo>
                  <a:pt x="57240" y="18360"/>
                </a:lnTo>
                <a:lnTo>
                  <a:pt x="57240" y="18380"/>
                </a:lnTo>
                <a:lnTo>
                  <a:pt x="57250" y="18440"/>
                </a:lnTo>
                <a:lnTo>
                  <a:pt x="57270" y="18480"/>
                </a:lnTo>
                <a:lnTo>
                  <a:pt x="57300" y="18520"/>
                </a:lnTo>
                <a:lnTo>
                  <a:pt x="57340" y="18570"/>
                </a:lnTo>
                <a:lnTo>
                  <a:pt x="57390" y="18590"/>
                </a:lnTo>
                <a:lnTo>
                  <a:pt x="57450" y="18600"/>
                </a:lnTo>
                <a:lnTo>
                  <a:pt x="57480" y="18630"/>
                </a:lnTo>
                <a:lnTo>
                  <a:pt x="57450" y="18680"/>
                </a:lnTo>
                <a:lnTo>
                  <a:pt x="57480" y="18720"/>
                </a:lnTo>
                <a:lnTo>
                  <a:pt x="57520" y="18780"/>
                </a:lnTo>
                <a:lnTo>
                  <a:pt x="57570" y="18830"/>
                </a:lnTo>
                <a:lnTo>
                  <a:pt x="57620" y="18850"/>
                </a:lnTo>
                <a:lnTo>
                  <a:pt x="57620" y="18870"/>
                </a:lnTo>
                <a:lnTo>
                  <a:pt x="57610" y="18900"/>
                </a:lnTo>
                <a:lnTo>
                  <a:pt x="57590" y="18950"/>
                </a:lnTo>
                <a:lnTo>
                  <a:pt x="57600" y="18990"/>
                </a:lnTo>
                <a:lnTo>
                  <a:pt x="57620" y="19010"/>
                </a:lnTo>
                <a:lnTo>
                  <a:pt x="57650" y="19020"/>
                </a:lnTo>
                <a:lnTo>
                  <a:pt x="57670" y="19050"/>
                </a:lnTo>
                <a:lnTo>
                  <a:pt x="57670" y="19080"/>
                </a:lnTo>
                <a:lnTo>
                  <a:pt x="57660" y="19150"/>
                </a:lnTo>
                <a:lnTo>
                  <a:pt x="57670" y="19180"/>
                </a:lnTo>
                <a:lnTo>
                  <a:pt x="57680" y="19190"/>
                </a:lnTo>
                <a:lnTo>
                  <a:pt x="57720" y="19220"/>
                </a:lnTo>
                <a:lnTo>
                  <a:pt x="57760" y="19260"/>
                </a:lnTo>
                <a:lnTo>
                  <a:pt x="57760" y="19270"/>
                </a:lnTo>
                <a:lnTo>
                  <a:pt x="57830" y="19290"/>
                </a:lnTo>
                <a:lnTo>
                  <a:pt x="57750" y="19360"/>
                </a:lnTo>
                <a:lnTo>
                  <a:pt x="57680" y="19430"/>
                </a:lnTo>
                <a:lnTo>
                  <a:pt x="57610" y="19500"/>
                </a:lnTo>
                <a:lnTo>
                  <a:pt x="57530" y="19570"/>
                </a:lnTo>
                <a:lnTo>
                  <a:pt x="57490" y="19600"/>
                </a:lnTo>
                <a:lnTo>
                  <a:pt x="57450" y="19640"/>
                </a:lnTo>
                <a:lnTo>
                  <a:pt x="57410" y="19680"/>
                </a:lnTo>
                <a:lnTo>
                  <a:pt x="57370" y="19720"/>
                </a:lnTo>
                <a:lnTo>
                  <a:pt x="57350" y="19730"/>
                </a:lnTo>
                <a:lnTo>
                  <a:pt x="57320" y="19710"/>
                </a:lnTo>
                <a:lnTo>
                  <a:pt x="57300" y="19690"/>
                </a:lnTo>
                <a:lnTo>
                  <a:pt x="57280" y="19660"/>
                </a:lnTo>
                <a:lnTo>
                  <a:pt x="57180" y="19590"/>
                </a:lnTo>
                <a:lnTo>
                  <a:pt x="57090" y="19510"/>
                </a:lnTo>
                <a:lnTo>
                  <a:pt x="57000" y="19430"/>
                </a:lnTo>
                <a:lnTo>
                  <a:pt x="56910" y="19350"/>
                </a:lnTo>
                <a:lnTo>
                  <a:pt x="56870" y="19320"/>
                </a:lnTo>
                <a:lnTo>
                  <a:pt x="56830" y="19280"/>
                </a:lnTo>
                <a:lnTo>
                  <a:pt x="56790" y="19250"/>
                </a:lnTo>
                <a:lnTo>
                  <a:pt x="56750" y="19220"/>
                </a:lnTo>
                <a:lnTo>
                  <a:pt x="56730" y="19230"/>
                </a:lnTo>
                <a:lnTo>
                  <a:pt x="56700" y="19260"/>
                </a:lnTo>
                <a:lnTo>
                  <a:pt x="56660" y="19290"/>
                </a:lnTo>
                <a:lnTo>
                  <a:pt x="56640" y="19310"/>
                </a:lnTo>
                <a:lnTo>
                  <a:pt x="56540" y="19370"/>
                </a:lnTo>
                <a:lnTo>
                  <a:pt x="56430" y="19440"/>
                </a:lnTo>
                <a:lnTo>
                  <a:pt x="56330" y="19520"/>
                </a:lnTo>
                <a:lnTo>
                  <a:pt x="56250" y="19610"/>
                </a:lnTo>
                <a:lnTo>
                  <a:pt x="56200" y="19710"/>
                </a:lnTo>
                <a:lnTo>
                  <a:pt x="56170" y="19840"/>
                </a:lnTo>
                <a:lnTo>
                  <a:pt x="56150" y="19970"/>
                </a:lnTo>
                <a:lnTo>
                  <a:pt x="56120" y="20090"/>
                </a:lnTo>
                <a:lnTo>
                  <a:pt x="56100" y="20220"/>
                </a:lnTo>
                <a:lnTo>
                  <a:pt x="56070" y="20400"/>
                </a:lnTo>
                <a:lnTo>
                  <a:pt x="56030" y="20560"/>
                </a:lnTo>
                <a:lnTo>
                  <a:pt x="55970" y="20640"/>
                </a:lnTo>
                <a:lnTo>
                  <a:pt x="55940" y="20650"/>
                </a:lnTo>
                <a:lnTo>
                  <a:pt x="55910" y="20660"/>
                </a:lnTo>
                <a:lnTo>
                  <a:pt x="55880" y="20670"/>
                </a:lnTo>
                <a:lnTo>
                  <a:pt x="55860" y="20670"/>
                </a:lnTo>
                <a:lnTo>
                  <a:pt x="55840" y="20660"/>
                </a:lnTo>
                <a:lnTo>
                  <a:pt x="55840" y="20630"/>
                </a:lnTo>
                <a:lnTo>
                  <a:pt x="55830" y="20610"/>
                </a:lnTo>
                <a:lnTo>
                  <a:pt x="55810" y="20600"/>
                </a:lnTo>
                <a:lnTo>
                  <a:pt x="55720" y="20640"/>
                </a:lnTo>
                <a:lnTo>
                  <a:pt x="55640" y="20670"/>
                </a:lnTo>
                <a:lnTo>
                  <a:pt x="55560" y="20700"/>
                </a:lnTo>
                <a:lnTo>
                  <a:pt x="55470" y="20730"/>
                </a:lnTo>
                <a:lnTo>
                  <a:pt x="55430" y="20750"/>
                </a:lnTo>
                <a:lnTo>
                  <a:pt x="55400" y="20800"/>
                </a:lnTo>
                <a:lnTo>
                  <a:pt x="55370" y="20840"/>
                </a:lnTo>
                <a:lnTo>
                  <a:pt x="55330" y="20880"/>
                </a:lnTo>
                <a:lnTo>
                  <a:pt x="55270" y="20920"/>
                </a:lnTo>
                <a:lnTo>
                  <a:pt x="55200" y="20960"/>
                </a:lnTo>
                <a:lnTo>
                  <a:pt x="55140" y="21000"/>
                </a:lnTo>
                <a:lnTo>
                  <a:pt x="55080" y="21040"/>
                </a:lnTo>
                <a:lnTo>
                  <a:pt x="55020" y="21070"/>
                </a:lnTo>
                <a:lnTo>
                  <a:pt x="54970" y="21100"/>
                </a:lnTo>
                <a:lnTo>
                  <a:pt x="54940" y="21140"/>
                </a:lnTo>
                <a:lnTo>
                  <a:pt x="54940" y="21200"/>
                </a:lnTo>
                <a:lnTo>
                  <a:pt x="54950" y="21300"/>
                </a:lnTo>
                <a:lnTo>
                  <a:pt x="54960" y="21400"/>
                </a:lnTo>
                <a:lnTo>
                  <a:pt x="54970" y="21500"/>
                </a:lnTo>
                <a:lnTo>
                  <a:pt x="54980" y="21590"/>
                </a:lnTo>
                <a:lnTo>
                  <a:pt x="55030" y="21610"/>
                </a:lnTo>
                <a:lnTo>
                  <a:pt x="55080" y="21630"/>
                </a:lnTo>
                <a:lnTo>
                  <a:pt x="55120" y="21660"/>
                </a:lnTo>
                <a:lnTo>
                  <a:pt x="55110" y="21740"/>
                </a:lnTo>
                <a:lnTo>
                  <a:pt x="55180" y="21730"/>
                </a:lnTo>
                <a:lnTo>
                  <a:pt x="55220" y="21720"/>
                </a:lnTo>
                <a:lnTo>
                  <a:pt x="55250" y="21700"/>
                </a:lnTo>
                <a:lnTo>
                  <a:pt x="55270" y="21650"/>
                </a:lnTo>
                <a:lnTo>
                  <a:pt x="55260" y="21630"/>
                </a:lnTo>
                <a:lnTo>
                  <a:pt x="55250" y="21620"/>
                </a:lnTo>
                <a:lnTo>
                  <a:pt x="55230" y="21600"/>
                </a:lnTo>
                <a:lnTo>
                  <a:pt x="55230" y="21580"/>
                </a:lnTo>
                <a:lnTo>
                  <a:pt x="55250" y="21560"/>
                </a:lnTo>
                <a:lnTo>
                  <a:pt x="55270" y="21560"/>
                </a:lnTo>
                <a:lnTo>
                  <a:pt x="55300" y="21560"/>
                </a:lnTo>
                <a:lnTo>
                  <a:pt x="55320" y="21550"/>
                </a:lnTo>
                <a:lnTo>
                  <a:pt x="55340" y="21510"/>
                </a:lnTo>
                <a:lnTo>
                  <a:pt x="55350" y="21470"/>
                </a:lnTo>
                <a:lnTo>
                  <a:pt x="55370" y="21460"/>
                </a:lnTo>
                <a:lnTo>
                  <a:pt x="55400" y="21520"/>
                </a:lnTo>
                <a:lnTo>
                  <a:pt x="55460" y="21560"/>
                </a:lnTo>
                <a:lnTo>
                  <a:pt x="55530" y="21570"/>
                </a:lnTo>
                <a:lnTo>
                  <a:pt x="55610" y="21580"/>
                </a:lnTo>
                <a:lnTo>
                  <a:pt x="55670" y="21610"/>
                </a:lnTo>
                <a:lnTo>
                  <a:pt x="55690" y="21680"/>
                </a:lnTo>
                <a:lnTo>
                  <a:pt x="55690" y="21780"/>
                </a:lnTo>
                <a:lnTo>
                  <a:pt x="55690" y="21880"/>
                </a:lnTo>
                <a:lnTo>
                  <a:pt x="55690" y="21960"/>
                </a:lnTo>
                <a:lnTo>
                  <a:pt x="55690" y="22020"/>
                </a:lnTo>
                <a:lnTo>
                  <a:pt x="55690" y="22080"/>
                </a:lnTo>
                <a:lnTo>
                  <a:pt x="55690" y="22150"/>
                </a:lnTo>
                <a:lnTo>
                  <a:pt x="55680" y="22210"/>
                </a:lnTo>
                <a:lnTo>
                  <a:pt x="55640" y="22380"/>
                </a:lnTo>
                <a:lnTo>
                  <a:pt x="55590" y="22540"/>
                </a:lnTo>
                <a:lnTo>
                  <a:pt x="55530" y="22700"/>
                </a:lnTo>
                <a:lnTo>
                  <a:pt x="55430" y="22830"/>
                </a:lnTo>
                <a:lnTo>
                  <a:pt x="55380" y="22880"/>
                </a:lnTo>
                <a:lnTo>
                  <a:pt x="55340" y="22930"/>
                </a:lnTo>
                <a:lnTo>
                  <a:pt x="55290" y="22970"/>
                </a:lnTo>
                <a:lnTo>
                  <a:pt x="55230" y="23020"/>
                </a:lnTo>
                <a:lnTo>
                  <a:pt x="55200" y="22920"/>
                </a:lnTo>
                <a:lnTo>
                  <a:pt x="55170" y="22830"/>
                </a:lnTo>
                <a:lnTo>
                  <a:pt x="55150" y="22740"/>
                </a:lnTo>
                <a:lnTo>
                  <a:pt x="55120" y="22650"/>
                </a:lnTo>
                <a:lnTo>
                  <a:pt x="55090" y="22670"/>
                </a:lnTo>
                <a:lnTo>
                  <a:pt x="55060" y="22690"/>
                </a:lnTo>
                <a:lnTo>
                  <a:pt x="55040" y="22720"/>
                </a:lnTo>
                <a:lnTo>
                  <a:pt x="55010" y="22740"/>
                </a:lnTo>
                <a:lnTo>
                  <a:pt x="54810" y="22910"/>
                </a:lnTo>
                <a:lnTo>
                  <a:pt x="54610" y="23080"/>
                </a:lnTo>
                <a:lnTo>
                  <a:pt x="54420" y="23250"/>
                </a:lnTo>
                <a:lnTo>
                  <a:pt x="54220" y="23420"/>
                </a:lnTo>
                <a:lnTo>
                  <a:pt x="54110" y="23520"/>
                </a:lnTo>
                <a:lnTo>
                  <a:pt x="54000" y="23610"/>
                </a:lnTo>
                <a:lnTo>
                  <a:pt x="53890" y="23710"/>
                </a:lnTo>
                <a:lnTo>
                  <a:pt x="53790" y="23800"/>
                </a:lnTo>
                <a:lnTo>
                  <a:pt x="53880" y="23880"/>
                </a:lnTo>
                <a:lnTo>
                  <a:pt x="53990" y="23980"/>
                </a:lnTo>
                <a:lnTo>
                  <a:pt x="54090" y="24090"/>
                </a:lnTo>
                <a:lnTo>
                  <a:pt x="54160" y="24200"/>
                </a:lnTo>
                <a:lnTo>
                  <a:pt x="54170" y="24260"/>
                </a:lnTo>
                <a:lnTo>
                  <a:pt x="54180" y="24310"/>
                </a:lnTo>
                <a:lnTo>
                  <a:pt x="54200" y="24360"/>
                </a:lnTo>
                <a:lnTo>
                  <a:pt x="54220" y="24410"/>
                </a:lnTo>
                <a:lnTo>
                  <a:pt x="54260" y="24460"/>
                </a:lnTo>
                <a:lnTo>
                  <a:pt x="54290" y="24490"/>
                </a:lnTo>
                <a:lnTo>
                  <a:pt x="54330" y="24500"/>
                </a:lnTo>
                <a:lnTo>
                  <a:pt x="54380" y="24500"/>
                </a:lnTo>
                <a:lnTo>
                  <a:pt x="54430" y="24510"/>
                </a:lnTo>
                <a:lnTo>
                  <a:pt x="54480" y="24550"/>
                </a:lnTo>
                <a:lnTo>
                  <a:pt x="54530" y="24600"/>
                </a:lnTo>
                <a:lnTo>
                  <a:pt x="54560" y="24650"/>
                </a:lnTo>
                <a:lnTo>
                  <a:pt x="54590" y="24730"/>
                </a:lnTo>
                <a:lnTo>
                  <a:pt x="54600" y="24820"/>
                </a:lnTo>
                <a:lnTo>
                  <a:pt x="54600" y="24910"/>
                </a:lnTo>
                <a:lnTo>
                  <a:pt x="54630" y="24990"/>
                </a:lnTo>
                <a:lnTo>
                  <a:pt x="54690" y="25050"/>
                </a:lnTo>
                <a:lnTo>
                  <a:pt x="54770" y="25080"/>
                </a:lnTo>
                <a:lnTo>
                  <a:pt x="54840" y="25130"/>
                </a:lnTo>
                <a:lnTo>
                  <a:pt x="54860" y="25210"/>
                </a:lnTo>
                <a:lnTo>
                  <a:pt x="54840" y="25330"/>
                </a:lnTo>
                <a:lnTo>
                  <a:pt x="54830" y="25450"/>
                </a:lnTo>
                <a:lnTo>
                  <a:pt x="54830" y="25570"/>
                </a:lnTo>
                <a:lnTo>
                  <a:pt x="54850" y="25680"/>
                </a:lnTo>
                <a:lnTo>
                  <a:pt x="54900" y="25800"/>
                </a:lnTo>
                <a:lnTo>
                  <a:pt x="54960" y="25910"/>
                </a:lnTo>
                <a:lnTo>
                  <a:pt x="55030" y="26020"/>
                </a:lnTo>
                <a:lnTo>
                  <a:pt x="55110" y="26120"/>
                </a:lnTo>
                <a:lnTo>
                  <a:pt x="55160" y="26180"/>
                </a:lnTo>
                <a:lnTo>
                  <a:pt x="55210" y="26210"/>
                </a:lnTo>
                <a:lnTo>
                  <a:pt x="55260" y="26220"/>
                </a:lnTo>
                <a:lnTo>
                  <a:pt x="55340" y="26220"/>
                </a:lnTo>
                <a:lnTo>
                  <a:pt x="55370" y="26230"/>
                </a:lnTo>
                <a:lnTo>
                  <a:pt x="55390" y="26240"/>
                </a:lnTo>
                <a:lnTo>
                  <a:pt x="55410" y="26250"/>
                </a:lnTo>
                <a:lnTo>
                  <a:pt x="55440" y="26280"/>
                </a:lnTo>
                <a:lnTo>
                  <a:pt x="55450" y="26310"/>
                </a:lnTo>
                <a:lnTo>
                  <a:pt x="55450" y="26340"/>
                </a:lnTo>
                <a:lnTo>
                  <a:pt x="55440" y="26380"/>
                </a:lnTo>
                <a:lnTo>
                  <a:pt x="55450" y="26410"/>
                </a:lnTo>
                <a:lnTo>
                  <a:pt x="55480" y="26420"/>
                </a:lnTo>
                <a:lnTo>
                  <a:pt x="55520" y="26420"/>
                </a:lnTo>
                <a:lnTo>
                  <a:pt x="55570" y="26420"/>
                </a:lnTo>
                <a:lnTo>
                  <a:pt x="55610" y="26440"/>
                </a:lnTo>
                <a:lnTo>
                  <a:pt x="55630" y="26470"/>
                </a:lnTo>
                <a:lnTo>
                  <a:pt x="55640" y="26510"/>
                </a:lnTo>
                <a:lnTo>
                  <a:pt x="55640" y="26550"/>
                </a:lnTo>
                <a:lnTo>
                  <a:pt x="55640" y="26590"/>
                </a:lnTo>
                <a:lnTo>
                  <a:pt x="55560" y="26570"/>
                </a:lnTo>
                <a:lnTo>
                  <a:pt x="55460" y="26520"/>
                </a:lnTo>
                <a:lnTo>
                  <a:pt x="55370" y="26490"/>
                </a:lnTo>
                <a:lnTo>
                  <a:pt x="55290" y="26510"/>
                </a:lnTo>
                <a:lnTo>
                  <a:pt x="55280" y="26570"/>
                </a:lnTo>
                <a:lnTo>
                  <a:pt x="55360" y="26620"/>
                </a:lnTo>
                <a:lnTo>
                  <a:pt x="55470" y="26660"/>
                </a:lnTo>
                <a:lnTo>
                  <a:pt x="55540" y="26720"/>
                </a:lnTo>
                <a:lnTo>
                  <a:pt x="55540" y="26740"/>
                </a:lnTo>
                <a:lnTo>
                  <a:pt x="55550" y="26750"/>
                </a:lnTo>
                <a:lnTo>
                  <a:pt x="55550" y="26770"/>
                </a:lnTo>
                <a:lnTo>
                  <a:pt x="55560" y="26780"/>
                </a:lnTo>
                <a:lnTo>
                  <a:pt x="55630" y="26860"/>
                </a:lnTo>
                <a:lnTo>
                  <a:pt x="55740" y="26890"/>
                </a:lnTo>
                <a:lnTo>
                  <a:pt x="55840" y="26910"/>
                </a:lnTo>
                <a:lnTo>
                  <a:pt x="55920" y="26980"/>
                </a:lnTo>
                <a:lnTo>
                  <a:pt x="55920" y="27010"/>
                </a:lnTo>
                <a:lnTo>
                  <a:pt x="55910" y="27030"/>
                </a:lnTo>
                <a:lnTo>
                  <a:pt x="55900" y="27060"/>
                </a:lnTo>
                <a:lnTo>
                  <a:pt x="55930" y="27090"/>
                </a:lnTo>
                <a:lnTo>
                  <a:pt x="55980" y="27090"/>
                </a:lnTo>
                <a:lnTo>
                  <a:pt x="56040" y="27070"/>
                </a:lnTo>
                <a:lnTo>
                  <a:pt x="56090" y="27060"/>
                </a:lnTo>
                <a:lnTo>
                  <a:pt x="56150" y="27050"/>
                </a:lnTo>
                <a:lnTo>
                  <a:pt x="56200" y="27060"/>
                </a:lnTo>
                <a:lnTo>
                  <a:pt x="56250" y="27070"/>
                </a:lnTo>
                <a:lnTo>
                  <a:pt x="56300" y="27070"/>
                </a:lnTo>
                <a:lnTo>
                  <a:pt x="56350" y="27070"/>
                </a:lnTo>
                <a:lnTo>
                  <a:pt x="56410" y="27080"/>
                </a:lnTo>
                <a:lnTo>
                  <a:pt x="56440" y="27090"/>
                </a:lnTo>
                <a:lnTo>
                  <a:pt x="56460" y="27110"/>
                </a:lnTo>
                <a:lnTo>
                  <a:pt x="56500" y="27150"/>
                </a:lnTo>
                <a:lnTo>
                  <a:pt x="56580" y="27190"/>
                </a:lnTo>
                <a:lnTo>
                  <a:pt x="56670" y="27250"/>
                </a:lnTo>
                <a:lnTo>
                  <a:pt x="56700" y="27300"/>
                </a:lnTo>
                <a:lnTo>
                  <a:pt x="56610" y="27320"/>
                </a:lnTo>
                <a:lnTo>
                  <a:pt x="56590" y="27330"/>
                </a:lnTo>
                <a:lnTo>
                  <a:pt x="56560" y="27340"/>
                </a:lnTo>
                <a:lnTo>
                  <a:pt x="56530" y="27360"/>
                </a:lnTo>
                <a:lnTo>
                  <a:pt x="56520" y="27380"/>
                </a:lnTo>
                <a:lnTo>
                  <a:pt x="56520" y="27410"/>
                </a:lnTo>
                <a:lnTo>
                  <a:pt x="56530" y="27450"/>
                </a:lnTo>
                <a:lnTo>
                  <a:pt x="56530" y="27490"/>
                </a:lnTo>
                <a:lnTo>
                  <a:pt x="56530" y="27510"/>
                </a:lnTo>
                <a:lnTo>
                  <a:pt x="56490" y="27530"/>
                </a:lnTo>
                <a:lnTo>
                  <a:pt x="56430" y="27530"/>
                </a:lnTo>
                <a:lnTo>
                  <a:pt x="56370" y="27520"/>
                </a:lnTo>
                <a:lnTo>
                  <a:pt x="56320" y="27520"/>
                </a:lnTo>
                <a:lnTo>
                  <a:pt x="56250" y="27550"/>
                </a:lnTo>
                <a:lnTo>
                  <a:pt x="56180" y="27560"/>
                </a:lnTo>
                <a:lnTo>
                  <a:pt x="56120" y="27560"/>
                </a:lnTo>
                <a:lnTo>
                  <a:pt x="56050" y="27540"/>
                </a:lnTo>
                <a:lnTo>
                  <a:pt x="55980" y="27520"/>
                </a:lnTo>
                <a:lnTo>
                  <a:pt x="55910" y="27490"/>
                </a:lnTo>
                <a:lnTo>
                  <a:pt x="55830" y="27460"/>
                </a:lnTo>
                <a:lnTo>
                  <a:pt x="55760" y="27450"/>
                </a:lnTo>
                <a:lnTo>
                  <a:pt x="55570" y="27450"/>
                </a:lnTo>
                <a:lnTo>
                  <a:pt x="55390" y="27500"/>
                </a:lnTo>
                <a:lnTo>
                  <a:pt x="55220" y="27600"/>
                </a:lnTo>
                <a:lnTo>
                  <a:pt x="55060" y="27710"/>
                </a:lnTo>
                <a:lnTo>
                  <a:pt x="55000" y="27790"/>
                </a:lnTo>
                <a:lnTo>
                  <a:pt x="54910" y="27920"/>
                </a:lnTo>
                <a:lnTo>
                  <a:pt x="54880" y="28040"/>
                </a:lnTo>
                <a:lnTo>
                  <a:pt x="54940" y="28090"/>
                </a:lnTo>
                <a:lnTo>
                  <a:pt x="55000" y="28100"/>
                </a:lnTo>
                <a:lnTo>
                  <a:pt x="55050" y="28140"/>
                </a:lnTo>
                <a:lnTo>
                  <a:pt x="55090" y="28190"/>
                </a:lnTo>
                <a:lnTo>
                  <a:pt x="55140" y="28230"/>
                </a:lnTo>
                <a:lnTo>
                  <a:pt x="55180" y="28290"/>
                </a:lnTo>
                <a:lnTo>
                  <a:pt x="55170" y="28340"/>
                </a:lnTo>
                <a:lnTo>
                  <a:pt x="55120" y="28380"/>
                </a:lnTo>
                <a:lnTo>
                  <a:pt x="55060" y="28410"/>
                </a:lnTo>
                <a:lnTo>
                  <a:pt x="55000" y="28460"/>
                </a:lnTo>
                <a:lnTo>
                  <a:pt x="54990" y="28510"/>
                </a:lnTo>
                <a:lnTo>
                  <a:pt x="55010" y="28570"/>
                </a:lnTo>
                <a:lnTo>
                  <a:pt x="55030" y="28660"/>
                </a:lnTo>
                <a:lnTo>
                  <a:pt x="55060" y="28740"/>
                </a:lnTo>
                <a:lnTo>
                  <a:pt x="55070" y="28810"/>
                </a:lnTo>
                <a:lnTo>
                  <a:pt x="55070" y="28880"/>
                </a:lnTo>
                <a:lnTo>
                  <a:pt x="55060" y="28960"/>
                </a:lnTo>
                <a:lnTo>
                  <a:pt x="55020" y="29110"/>
                </a:lnTo>
                <a:lnTo>
                  <a:pt x="54970" y="29260"/>
                </a:lnTo>
                <a:lnTo>
                  <a:pt x="54930" y="29400"/>
                </a:lnTo>
                <a:lnTo>
                  <a:pt x="54900" y="29550"/>
                </a:lnTo>
                <a:lnTo>
                  <a:pt x="54840" y="29510"/>
                </a:lnTo>
                <a:lnTo>
                  <a:pt x="54790" y="29480"/>
                </a:lnTo>
                <a:lnTo>
                  <a:pt x="54730" y="29450"/>
                </a:lnTo>
                <a:lnTo>
                  <a:pt x="54680" y="29420"/>
                </a:lnTo>
                <a:lnTo>
                  <a:pt x="54620" y="29400"/>
                </a:lnTo>
                <a:lnTo>
                  <a:pt x="54570" y="29410"/>
                </a:lnTo>
                <a:lnTo>
                  <a:pt x="54520" y="29420"/>
                </a:lnTo>
                <a:lnTo>
                  <a:pt x="54460" y="29440"/>
                </a:lnTo>
                <a:lnTo>
                  <a:pt x="54360" y="29430"/>
                </a:lnTo>
                <a:lnTo>
                  <a:pt x="54240" y="29380"/>
                </a:lnTo>
                <a:lnTo>
                  <a:pt x="54130" y="29310"/>
                </a:lnTo>
                <a:lnTo>
                  <a:pt x="54060" y="29220"/>
                </a:lnTo>
                <a:lnTo>
                  <a:pt x="54030" y="29170"/>
                </a:lnTo>
                <a:lnTo>
                  <a:pt x="54020" y="29120"/>
                </a:lnTo>
                <a:lnTo>
                  <a:pt x="54000" y="29060"/>
                </a:lnTo>
                <a:lnTo>
                  <a:pt x="53980" y="29010"/>
                </a:lnTo>
                <a:lnTo>
                  <a:pt x="53950" y="28960"/>
                </a:lnTo>
                <a:lnTo>
                  <a:pt x="53920" y="28910"/>
                </a:lnTo>
                <a:lnTo>
                  <a:pt x="53880" y="28860"/>
                </a:lnTo>
                <a:lnTo>
                  <a:pt x="53840" y="28820"/>
                </a:lnTo>
                <a:lnTo>
                  <a:pt x="53740" y="28750"/>
                </a:lnTo>
                <a:lnTo>
                  <a:pt x="53650" y="28730"/>
                </a:lnTo>
                <a:lnTo>
                  <a:pt x="53540" y="28750"/>
                </a:lnTo>
                <a:lnTo>
                  <a:pt x="53430" y="28770"/>
                </a:lnTo>
                <a:lnTo>
                  <a:pt x="53420" y="28750"/>
                </a:lnTo>
                <a:lnTo>
                  <a:pt x="53420" y="28730"/>
                </a:lnTo>
                <a:lnTo>
                  <a:pt x="53420" y="28710"/>
                </a:lnTo>
                <a:lnTo>
                  <a:pt x="53420" y="28690"/>
                </a:lnTo>
                <a:lnTo>
                  <a:pt x="53360" y="28740"/>
                </a:lnTo>
                <a:lnTo>
                  <a:pt x="53300" y="28800"/>
                </a:lnTo>
                <a:lnTo>
                  <a:pt x="53240" y="28870"/>
                </a:lnTo>
                <a:lnTo>
                  <a:pt x="53190" y="28930"/>
                </a:lnTo>
                <a:lnTo>
                  <a:pt x="53140" y="28960"/>
                </a:lnTo>
                <a:lnTo>
                  <a:pt x="53080" y="28970"/>
                </a:lnTo>
                <a:lnTo>
                  <a:pt x="53020" y="28960"/>
                </a:lnTo>
                <a:lnTo>
                  <a:pt x="52960" y="28960"/>
                </a:lnTo>
                <a:lnTo>
                  <a:pt x="52870" y="28960"/>
                </a:lnTo>
                <a:lnTo>
                  <a:pt x="52790" y="28950"/>
                </a:lnTo>
                <a:lnTo>
                  <a:pt x="52710" y="28950"/>
                </a:lnTo>
                <a:lnTo>
                  <a:pt x="52630" y="28940"/>
                </a:lnTo>
                <a:lnTo>
                  <a:pt x="52600" y="28910"/>
                </a:lnTo>
                <a:lnTo>
                  <a:pt x="52570" y="28850"/>
                </a:lnTo>
                <a:lnTo>
                  <a:pt x="52540" y="28780"/>
                </a:lnTo>
                <a:lnTo>
                  <a:pt x="52530" y="28720"/>
                </a:lnTo>
                <a:lnTo>
                  <a:pt x="52580" y="28740"/>
                </a:lnTo>
                <a:lnTo>
                  <a:pt x="52640" y="28760"/>
                </a:lnTo>
                <a:lnTo>
                  <a:pt x="52700" y="28770"/>
                </a:lnTo>
                <a:lnTo>
                  <a:pt x="52760" y="28780"/>
                </a:lnTo>
                <a:lnTo>
                  <a:pt x="52750" y="28730"/>
                </a:lnTo>
                <a:lnTo>
                  <a:pt x="52750" y="28660"/>
                </a:lnTo>
                <a:lnTo>
                  <a:pt x="52730" y="28590"/>
                </a:lnTo>
                <a:lnTo>
                  <a:pt x="52710" y="28550"/>
                </a:lnTo>
                <a:lnTo>
                  <a:pt x="52670" y="28520"/>
                </a:lnTo>
                <a:lnTo>
                  <a:pt x="52620" y="28480"/>
                </a:lnTo>
                <a:lnTo>
                  <a:pt x="52570" y="28460"/>
                </a:lnTo>
                <a:lnTo>
                  <a:pt x="52530" y="28460"/>
                </a:lnTo>
                <a:lnTo>
                  <a:pt x="52420" y="28460"/>
                </a:lnTo>
                <a:lnTo>
                  <a:pt x="52300" y="28430"/>
                </a:lnTo>
                <a:lnTo>
                  <a:pt x="52200" y="28370"/>
                </a:lnTo>
                <a:lnTo>
                  <a:pt x="52130" y="28280"/>
                </a:lnTo>
                <a:lnTo>
                  <a:pt x="52090" y="28200"/>
                </a:lnTo>
                <a:lnTo>
                  <a:pt x="52040" y="28090"/>
                </a:lnTo>
                <a:lnTo>
                  <a:pt x="51990" y="27990"/>
                </a:lnTo>
                <a:lnTo>
                  <a:pt x="51930" y="27930"/>
                </a:lnTo>
                <a:lnTo>
                  <a:pt x="51830" y="27900"/>
                </a:lnTo>
                <a:lnTo>
                  <a:pt x="51730" y="27870"/>
                </a:lnTo>
                <a:lnTo>
                  <a:pt x="51620" y="27840"/>
                </a:lnTo>
                <a:lnTo>
                  <a:pt x="51520" y="27800"/>
                </a:lnTo>
                <a:lnTo>
                  <a:pt x="51400" y="27770"/>
                </a:lnTo>
                <a:lnTo>
                  <a:pt x="51280" y="27730"/>
                </a:lnTo>
                <a:lnTo>
                  <a:pt x="51160" y="27690"/>
                </a:lnTo>
                <a:lnTo>
                  <a:pt x="51040" y="27660"/>
                </a:lnTo>
                <a:lnTo>
                  <a:pt x="50960" y="27650"/>
                </a:lnTo>
                <a:lnTo>
                  <a:pt x="50880" y="27660"/>
                </a:lnTo>
                <a:lnTo>
                  <a:pt x="50790" y="27680"/>
                </a:lnTo>
                <a:lnTo>
                  <a:pt x="50710" y="27690"/>
                </a:lnTo>
                <a:lnTo>
                  <a:pt x="50500" y="27710"/>
                </a:lnTo>
                <a:lnTo>
                  <a:pt x="50290" y="27730"/>
                </a:lnTo>
                <a:lnTo>
                  <a:pt x="50080" y="27760"/>
                </a:lnTo>
                <a:lnTo>
                  <a:pt x="49860" y="27780"/>
                </a:lnTo>
                <a:lnTo>
                  <a:pt x="49770" y="27790"/>
                </a:lnTo>
                <a:lnTo>
                  <a:pt x="49710" y="27800"/>
                </a:lnTo>
                <a:lnTo>
                  <a:pt x="49670" y="27840"/>
                </a:lnTo>
                <a:lnTo>
                  <a:pt x="49620" y="27920"/>
                </a:lnTo>
                <a:lnTo>
                  <a:pt x="49550" y="28010"/>
                </a:lnTo>
                <a:lnTo>
                  <a:pt x="49490" y="28090"/>
                </a:lnTo>
                <a:lnTo>
                  <a:pt x="49420" y="28170"/>
                </a:lnTo>
                <a:lnTo>
                  <a:pt x="49360" y="28260"/>
                </a:lnTo>
                <a:lnTo>
                  <a:pt x="49320" y="28320"/>
                </a:lnTo>
                <a:lnTo>
                  <a:pt x="49260" y="28410"/>
                </a:lnTo>
                <a:lnTo>
                  <a:pt x="49190" y="28480"/>
                </a:lnTo>
                <a:lnTo>
                  <a:pt x="49130" y="28490"/>
                </a:lnTo>
                <a:lnTo>
                  <a:pt x="49120" y="28630"/>
                </a:lnTo>
                <a:lnTo>
                  <a:pt x="49120" y="28760"/>
                </a:lnTo>
                <a:lnTo>
                  <a:pt x="49120" y="28900"/>
                </a:lnTo>
                <a:lnTo>
                  <a:pt x="49110" y="29030"/>
                </a:lnTo>
                <a:lnTo>
                  <a:pt x="49050" y="28980"/>
                </a:lnTo>
                <a:lnTo>
                  <a:pt x="48990" y="28930"/>
                </a:lnTo>
                <a:lnTo>
                  <a:pt x="48920" y="28880"/>
                </a:lnTo>
                <a:lnTo>
                  <a:pt x="48860" y="28840"/>
                </a:lnTo>
                <a:lnTo>
                  <a:pt x="48750" y="28790"/>
                </a:lnTo>
                <a:lnTo>
                  <a:pt x="48630" y="28740"/>
                </a:lnTo>
                <a:lnTo>
                  <a:pt x="48500" y="28710"/>
                </a:lnTo>
                <a:lnTo>
                  <a:pt x="48380" y="28690"/>
                </a:lnTo>
                <a:lnTo>
                  <a:pt x="48260" y="28660"/>
                </a:lnTo>
                <a:lnTo>
                  <a:pt x="48130" y="28610"/>
                </a:lnTo>
                <a:lnTo>
                  <a:pt x="48010" y="28530"/>
                </a:lnTo>
                <a:lnTo>
                  <a:pt x="47940" y="28420"/>
                </a:lnTo>
                <a:lnTo>
                  <a:pt x="47930" y="28290"/>
                </a:lnTo>
                <a:lnTo>
                  <a:pt x="47930" y="28170"/>
                </a:lnTo>
                <a:lnTo>
                  <a:pt x="47920" y="28040"/>
                </a:lnTo>
                <a:lnTo>
                  <a:pt x="47870" y="27940"/>
                </a:lnTo>
                <a:lnTo>
                  <a:pt x="47780" y="27870"/>
                </a:lnTo>
                <a:lnTo>
                  <a:pt x="47660" y="27800"/>
                </a:lnTo>
                <a:lnTo>
                  <a:pt x="47550" y="27730"/>
                </a:lnTo>
                <a:lnTo>
                  <a:pt x="47480" y="27630"/>
                </a:lnTo>
                <a:lnTo>
                  <a:pt x="47450" y="27550"/>
                </a:lnTo>
                <a:lnTo>
                  <a:pt x="47410" y="27490"/>
                </a:lnTo>
                <a:lnTo>
                  <a:pt x="47370" y="27440"/>
                </a:lnTo>
                <a:lnTo>
                  <a:pt x="47310" y="27390"/>
                </a:lnTo>
                <a:lnTo>
                  <a:pt x="47270" y="27350"/>
                </a:lnTo>
                <a:lnTo>
                  <a:pt x="47230" y="27320"/>
                </a:lnTo>
                <a:lnTo>
                  <a:pt x="47210" y="27280"/>
                </a:lnTo>
                <a:lnTo>
                  <a:pt x="47200" y="27230"/>
                </a:lnTo>
                <a:lnTo>
                  <a:pt x="47220" y="27140"/>
                </a:lnTo>
                <a:lnTo>
                  <a:pt x="47240" y="27060"/>
                </a:lnTo>
                <a:lnTo>
                  <a:pt x="47290" y="26980"/>
                </a:lnTo>
                <a:lnTo>
                  <a:pt x="47340" y="26900"/>
                </a:lnTo>
                <a:lnTo>
                  <a:pt x="47360" y="26890"/>
                </a:lnTo>
                <a:lnTo>
                  <a:pt x="47400" y="26880"/>
                </a:lnTo>
                <a:lnTo>
                  <a:pt x="47430" y="26870"/>
                </a:lnTo>
                <a:lnTo>
                  <a:pt x="47450" y="26850"/>
                </a:lnTo>
                <a:lnTo>
                  <a:pt x="47440" y="26820"/>
                </a:lnTo>
                <a:lnTo>
                  <a:pt x="47420" y="26780"/>
                </a:lnTo>
                <a:lnTo>
                  <a:pt x="47390" y="26750"/>
                </a:lnTo>
                <a:lnTo>
                  <a:pt x="47360" y="26720"/>
                </a:lnTo>
                <a:lnTo>
                  <a:pt x="47310" y="26680"/>
                </a:lnTo>
                <a:lnTo>
                  <a:pt x="47280" y="26630"/>
                </a:lnTo>
                <a:lnTo>
                  <a:pt x="47250" y="26580"/>
                </a:lnTo>
                <a:lnTo>
                  <a:pt x="47250" y="26510"/>
                </a:lnTo>
                <a:lnTo>
                  <a:pt x="47260" y="26460"/>
                </a:lnTo>
                <a:lnTo>
                  <a:pt x="47290" y="26420"/>
                </a:lnTo>
                <a:lnTo>
                  <a:pt x="47330" y="26390"/>
                </a:lnTo>
                <a:lnTo>
                  <a:pt x="47370" y="26360"/>
                </a:lnTo>
                <a:lnTo>
                  <a:pt x="47400" y="26340"/>
                </a:lnTo>
                <a:lnTo>
                  <a:pt x="47430" y="26320"/>
                </a:lnTo>
                <a:lnTo>
                  <a:pt x="47460" y="26310"/>
                </a:lnTo>
                <a:lnTo>
                  <a:pt x="47490" y="26290"/>
                </a:lnTo>
                <a:lnTo>
                  <a:pt x="47510" y="26250"/>
                </a:lnTo>
                <a:lnTo>
                  <a:pt x="47540" y="26220"/>
                </a:lnTo>
                <a:lnTo>
                  <a:pt x="47560" y="26190"/>
                </a:lnTo>
                <a:lnTo>
                  <a:pt x="47590" y="26160"/>
                </a:lnTo>
                <a:lnTo>
                  <a:pt x="47620" y="26110"/>
                </a:lnTo>
                <a:lnTo>
                  <a:pt x="47630" y="26070"/>
                </a:lnTo>
                <a:lnTo>
                  <a:pt x="47660" y="26030"/>
                </a:lnTo>
                <a:lnTo>
                  <a:pt x="47710" y="26000"/>
                </a:lnTo>
                <a:lnTo>
                  <a:pt x="47750" y="25950"/>
                </a:lnTo>
                <a:lnTo>
                  <a:pt x="47750" y="25860"/>
                </a:lnTo>
                <a:lnTo>
                  <a:pt x="47750" y="25760"/>
                </a:lnTo>
                <a:lnTo>
                  <a:pt x="47740" y="25690"/>
                </a:lnTo>
                <a:lnTo>
                  <a:pt x="47740" y="25670"/>
                </a:lnTo>
                <a:lnTo>
                  <a:pt x="47740" y="25650"/>
                </a:lnTo>
                <a:lnTo>
                  <a:pt x="47740" y="25640"/>
                </a:lnTo>
                <a:lnTo>
                  <a:pt x="47740" y="25620"/>
                </a:lnTo>
                <a:lnTo>
                  <a:pt x="47730" y="25530"/>
                </a:lnTo>
                <a:lnTo>
                  <a:pt x="47720" y="25430"/>
                </a:lnTo>
                <a:lnTo>
                  <a:pt x="47710" y="25340"/>
                </a:lnTo>
                <a:lnTo>
                  <a:pt x="47700" y="25250"/>
                </a:lnTo>
                <a:lnTo>
                  <a:pt x="47680" y="25090"/>
                </a:lnTo>
                <a:lnTo>
                  <a:pt x="47670" y="24920"/>
                </a:lnTo>
                <a:lnTo>
                  <a:pt x="47660" y="24760"/>
                </a:lnTo>
                <a:lnTo>
                  <a:pt x="47670" y="24600"/>
                </a:lnTo>
                <a:lnTo>
                  <a:pt x="47720" y="24440"/>
                </a:lnTo>
                <a:lnTo>
                  <a:pt x="47790" y="24300"/>
                </a:lnTo>
                <a:lnTo>
                  <a:pt x="47860" y="24150"/>
                </a:lnTo>
                <a:lnTo>
                  <a:pt x="47890" y="23990"/>
                </a:lnTo>
                <a:lnTo>
                  <a:pt x="47850" y="23830"/>
                </a:lnTo>
                <a:lnTo>
                  <a:pt x="47730" y="23690"/>
                </a:lnTo>
                <a:lnTo>
                  <a:pt x="47590" y="23560"/>
                </a:lnTo>
                <a:lnTo>
                  <a:pt x="47460" y="23460"/>
                </a:lnTo>
                <a:lnTo>
                  <a:pt x="47350" y="23360"/>
                </a:lnTo>
                <a:lnTo>
                  <a:pt x="47230" y="23260"/>
                </a:lnTo>
                <a:lnTo>
                  <a:pt x="47120" y="23160"/>
                </a:lnTo>
                <a:lnTo>
                  <a:pt x="47000" y="23060"/>
                </a:lnTo>
                <a:lnTo>
                  <a:pt x="46970" y="23020"/>
                </a:lnTo>
                <a:lnTo>
                  <a:pt x="46930" y="22990"/>
                </a:lnTo>
                <a:lnTo>
                  <a:pt x="46900" y="22960"/>
                </a:lnTo>
                <a:lnTo>
                  <a:pt x="46860" y="2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