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Ciudad de México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iudad de Méxic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9330" y="46330"/>
                </a:moveTo>
                <a:lnTo>
                  <a:pt x="59320" y="46320"/>
                </a:lnTo>
                <a:lnTo>
                  <a:pt x="59310" y="46310"/>
                </a:lnTo>
                <a:lnTo>
                  <a:pt x="59300" y="46310"/>
                </a:lnTo>
                <a:lnTo>
                  <a:pt x="59290" y="46290"/>
                </a:lnTo>
                <a:lnTo>
                  <a:pt x="59270" y="46250"/>
                </a:lnTo>
                <a:lnTo>
                  <a:pt x="59250" y="46200"/>
                </a:lnTo>
                <a:lnTo>
                  <a:pt x="59250" y="46140"/>
                </a:lnTo>
                <a:lnTo>
                  <a:pt x="59250" y="46090"/>
                </a:lnTo>
                <a:lnTo>
                  <a:pt x="59250" y="46080"/>
                </a:lnTo>
                <a:lnTo>
                  <a:pt x="59250" y="46070"/>
                </a:lnTo>
                <a:lnTo>
                  <a:pt x="59240" y="46060"/>
                </a:lnTo>
                <a:lnTo>
                  <a:pt x="59230" y="46060"/>
                </a:lnTo>
                <a:lnTo>
                  <a:pt x="59220" y="46050"/>
                </a:lnTo>
                <a:lnTo>
                  <a:pt x="59190" y="46040"/>
                </a:lnTo>
                <a:lnTo>
                  <a:pt x="59190" y="46010"/>
                </a:lnTo>
                <a:lnTo>
                  <a:pt x="59200" y="45980"/>
                </a:lnTo>
                <a:lnTo>
                  <a:pt x="59220" y="45960"/>
                </a:lnTo>
                <a:lnTo>
                  <a:pt x="59220" y="45950"/>
                </a:lnTo>
                <a:lnTo>
                  <a:pt x="59220" y="45940"/>
                </a:lnTo>
                <a:lnTo>
                  <a:pt x="59210" y="45930"/>
                </a:lnTo>
                <a:lnTo>
                  <a:pt x="59200" y="45920"/>
                </a:lnTo>
                <a:lnTo>
                  <a:pt x="59190" y="45860"/>
                </a:lnTo>
                <a:lnTo>
                  <a:pt x="59210" y="45790"/>
                </a:lnTo>
                <a:lnTo>
                  <a:pt x="59240" y="45720"/>
                </a:lnTo>
                <a:lnTo>
                  <a:pt x="59260" y="45660"/>
                </a:lnTo>
                <a:lnTo>
                  <a:pt x="59310" y="45670"/>
                </a:lnTo>
                <a:lnTo>
                  <a:pt x="59360" y="45680"/>
                </a:lnTo>
                <a:lnTo>
                  <a:pt x="59400" y="45660"/>
                </a:lnTo>
                <a:lnTo>
                  <a:pt x="59420" y="45610"/>
                </a:lnTo>
                <a:lnTo>
                  <a:pt x="59430" y="45600"/>
                </a:lnTo>
                <a:lnTo>
                  <a:pt x="59430" y="45590"/>
                </a:lnTo>
                <a:lnTo>
                  <a:pt x="59440" y="45580"/>
                </a:lnTo>
                <a:lnTo>
                  <a:pt x="59470" y="45530"/>
                </a:lnTo>
                <a:lnTo>
                  <a:pt x="59500" y="45480"/>
                </a:lnTo>
                <a:lnTo>
                  <a:pt x="59540" y="45440"/>
                </a:lnTo>
                <a:lnTo>
                  <a:pt x="59570" y="45390"/>
                </a:lnTo>
                <a:lnTo>
                  <a:pt x="59580" y="45370"/>
                </a:lnTo>
                <a:lnTo>
                  <a:pt x="59590" y="45360"/>
                </a:lnTo>
                <a:lnTo>
                  <a:pt x="59610" y="45340"/>
                </a:lnTo>
                <a:lnTo>
                  <a:pt x="59620" y="45320"/>
                </a:lnTo>
                <a:lnTo>
                  <a:pt x="59630" y="45310"/>
                </a:lnTo>
                <a:lnTo>
                  <a:pt x="59640" y="45300"/>
                </a:lnTo>
                <a:lnTo>
                  <a:pt x="59660" y="45290"/>
                </a:lnTo>
                <a:lnTo>
                  <a:pt x="59680" y="45290"/>
                </a:lnTo>
                <a:lnTo>
                  <a:pt x="59710" y="45270"/>
                </a:lnTo>
                <a:lnTo>
                  <a:pt x="59720" y="45240"/>
                </a:lnTo>
                <a:lnTo>
                  <a:pt x="59710" y="45220"/>
                </a:lnTo>
                <a:lnTo>
                  <a:pt x="59670" y="45200"/>
                </a:lnTo>
                <a:lnTo>
                  <a:pt x="59700" y="45180"/>
                </a:lnTo>
                <a:lnTo>
                  <a:pt x="59700" y="45150"/>
                </a:lnTo>
                <a:lnTo>
                  <a:pt x="59700" y="45120"/>
                </a:lnTo>
                <a:lnTo>
                  <a:pt x="59730" y="45090"/>
                </a:lnTo>
                <a:lnTo>
                  <a:pt x="59740" y="45080"/>
                </a:lnTo>
                <a:lnTo>
                  <a:pt x="59760" y="45060"/>
                </a:lnTo>
                <a:lnTo>
                  <a:pt x="59780" y="45040"/>
                </a:lnTo>
                <a:lnTo>
                  <a:pt x="59790" y="45020"/>
                </a:lnTo>
                <a:lnTo>
                  <a:pt x="59800" y="45030"/>
                </a:lnTo>
                <a:lnTo>
                  <a:pt x="59800" y="45040"/>
                </a:lnTo>
                <a:lnTo>
                  <a:pt x="59810" y="45040"/>
                </a:lnTo>
                <a:lnTo>
                  <a:pt x="59820" y="45050"/>
                </a:lnTo>
                <a:lnTo>
                  <a:pt x="59840" y="45070"/>
                </a:lnTo>
                <a:lnTo>
                  <a:pt x="59860" y="45090"/>
                </a:lnTo>
                <a:lnTo>
                  <a:pt x="59870" y="45110"/>
                </a:lnTo>
                <a:lnTo>
                  <a:pt x="59870" y="45140"/>
                </a:lnTo>
                <a:lnTo>
                  <a:pt x="59870" y="45150"/>
                </a:lnTo>
                <a:lnTo>
                  <a:pt x="59870" y="45160"/>
                </a:lnTo>
                <a:lnTo>
                  <a:pt x="59870" y="45200"/>
                </a:lnTo>
                <a:lnTo>
                  <a:pt x="59890" y="45230"/>
                </a:lnTo>
                <a:lnTo>
                  <a:pt x="59910" y="45260"/>
                </a:lnTo>
                <a:lnTo>
                  <a:pt x="59940" y="45280"/>
                </a:lnTo>
                <a:lnTo>
                  <a:pt x="59950" y="45300"/>
                </a:lnTo>
                <a:lnTo>
                  <a:pt x="59960" y="45320"/>
                </a:lnTo>
                <a:lnTo>
                  <a:pt x="59970" y="45350"/>
                </a:lnTo>
                <a:lnTo>
                  <a:pt x="59990" y="45370"/>
                </a:lnTo>
                <a:lnTo>
                  <a:pt x="59990" y="45380"/>
                </a:lnTo>
                <a:lnTo>
                  <a:pt x="60000" y="45390"/>
                </a:lnTo>
                <a:lnTo>
                  <a:pt x="60010" y="45410"/>
                </a:lnTo>
                <a:lnTo>
                  <a:pt x="60010" y="45420"/>
                </a:lnTo>
                <a:lnTo>
                  <a:pt x="60010" y="45430"/>
                </a:lnTo>
                <a:lnTo>
                  <a:pt x="60020" y="45430"/>
                </a:lnTo>
                <a:lnTo>
                  <a:pt x="60040" y="45460"/>
                </a:lnTo>
                <a:lnTo>
                  <a:pt x="60030" y="45490"/>
                </a:lnTo>
                <a:lnTo>
                  <a:pt x="60010" y="45510"/>
                </a:lnTo>
                <a:lnTo>
                  <a:pt x="59980" y="45530"/>
                </a:lnTo>
                <a:lnTo>
                  <a:pt x="59990" y="45540"/>
                </a:lnTo>
                <a:lnTo>
                  <a:pt x="60000" y="45560"/>
                </a:lnTo>
                <a:lnTo>
                  <a:pt x="60010" y="45570"/>
                </a:lnTo>
                <a:lnTo>
                  <a:pt x="60020" y="45580"/>
                </a:lnTo>
                <a:lnTo>
                  <a:pt x="60010" y="45590"/>
                </a:lnTo>
                <a:lnTo>
                  <a:pt x="60000" y="45590"/>
                </a:lnTo>
                <a:lnTo>
                  <a:pt x="59990" y="45600"/>
                </a:lnTo>
                <a:lnTo>
                  <a:pt x="59980" y="45610"/>
                </a:lnTo>
                <a:lnTo>
                  <a:pt x="60020" y="45660"/>
                </a:lnTo>
                <a:lnTo>
                  <a:pt x="60070" y="45680"/>
                </a:lnTo>
                <a:lnTo>
                  <a:pt x="60130" y="45710"/>
                </a:lnTo>
                <a:lnTo>
                  <a:pt x="60180" y="45740"/>
                </a:lnTo>
                <a:lnTo>
                  <a:pt x="60190" y="45760"/>
                </a:lnTo>
                <a:lnTo>
                  <a:pt x="60210" y="45780"/>
                </a:lnTo>
                <a:lnTo>
                  <a:pt x="60220" y="45800"/>
                </a:lnTo>
                <a:lnTo>
                  <a:pt x="60230" y="45820"/>
                </a:lnTo>
                <a:lnTo>
                  <a:pt x="60240" y="45830"/>
                </a:lnTo>
                <a:lnTo>
                  <a:pt x="60240" y="45840"/>
                </a:lnTo>
                <a:lnTo>
                  <a:pt x="60240" y="45850"/>
                </a:lnTo>
                <a:lnTo>
                  <a:pt x="60260" y="45890"/>
                </a:lnTo>
                <a:lnTo>
                  <a:pt x="60260" y="45930"/>
                </a:lnTo>
                <a:lnTo>
                  <a:pt x="60270" y="45970"/>
                </a:lnTo>
                <a:lnTo>
                  <a:pt x="60260" y="46010"/>
                </a:lnTo>
                <a:lnTo>
                  <a:pt x="60260" y="46040"/>
                </a:lnTo>
                <a:lnTo>
                  <a:pt x="60250" y="46080"/>
                </a:lnTo>
                <a:lnTo>
                  <a:pt x="60250" y="46110"/>
                </a:lnTo>
                <a:lnTo>
                  <a:pt x="60240" y="46150"/>
                </a:lnTo>
                <a:lnTo>
                  <a:pt x="60260" y="46200"/>
                </a:lnTo>
                <a:lnTo>
                  <a:pt x="60280" y="46240"/>
                </a:lnTo>
                <a:lnTo>
                  <a:pt x="60310" y="46290"/>
                </a:lnTo>
                <a:lnTo>
                  <a:pt x="60320" y="46340"/>
                </a:lnTo>
                <a:lnTo>
                  <a:pt x="60320" y="46350"/>
                </a:lnTo>
                <a:lnTo>
                  <a:pt x="60310" y="46390"/>
                </a:lnTo>
                <a:lnTo>
                  <a:pt x="60300" y="46430"/>
                </a:lnTo>
                <a:lnTo>
                  <a:pt x="60270" y="46460"/>
                </a:lnTo>
                <a:lnTo>
                  <a:pt x="60250" y="46490"/>
                </a:lnTo>
                <a:lnTo>
                  <a:pt x="60210" y="46490"/>
                </a:lnTo>
                <a:lnTo>
                  <a:pt x="60170" y="46490"/>
                </a:lnTo>
                <a:lnTo>
                  <a:pt x="60130" y="46490"/>
                </a:lnTo>
                <a:lnTo>
                  <a:pt x="60100" y="46500"/>
                </a:lnTo>
                <a:lnTo>
                  <a:pt x="60070" y="46530"/>
                </a:lnTo>
                <a:lnTo>
                  <a:pt x="60050" y="46560"/>
                </a:lnTo>
                <a:lnTo>
                  <a:pt x="60020" y="46590"/>
                </a:lnTo>
                <a:lnTo>
                  <a:pt x="59990" y="46570"/>
                </a:lnTo>
                <a:lnTo>
                  <a:pt x="59940" y="46540"/>
                </a:lnTo>
                <a:lnTo>
                  <a:pt x="59890" y="46510"/>
                </a:lnTo>
                <a:lnTo>
                  <a:pt x="59830" y="46480"/>
                </a:lnTo>
                <a:lnTo>
                  <a:pt x="59770" y="46470"/>
                </a:lnTo>
                <a:lnTo>
                  <a:pt x="59750" y="46470"/>
                </a:lnTo>
                <a:lnTo>
                  <a:pt x="59730" y="46470"/>
                </a:lnTo>
                <a:lnTo>
                  <a:pt x="59710" y="46460"/>
                </a:lnTo>
                <a:lnTo>
                  <a:pt x="59680" y="46460"/>
                </a:lnTo>
                <a:lnTo>
                  <a:pt x="59590" y="46450"/>
                </a:lnTo>
                <a:lnTo>
                  <a:pt x="59490" y="46430"/>
                </a:lnTo>
                <a:lnTo>
                  <a:pt x="59400" y="46400"/>
                </a:lnTo>
                <a:lnTo>
                  <a:pt x="59330" y="4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