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Chihuahua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Chihuahu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32970" y="21850"/>
                </a:moveTo>
                <a:lnTo>
                  <a:pt x="32950" y="21820"/>
                </a:lnTo>
                <a:lnTo>
                  <a:pt x="32940" y="21780"/>
                </a:lnTo>
                <a:lnTo>
                  <a:pt x="32920" y="21750"/>
                </a:lnTo>
                <a:lnTo>
                  <a:pt x="32910" y="21710"/>
                </a:lnTo>
                <a:lnTo>
                  <a:pt x="32890" y="21690"/>
                </a:lnTo>
                <a:lnTo>
                  <a:pt x="32870" y="21690"/>
                </a:lnTo>
                <a:lnTo>
                  <a:pt x="32850" y="21700"/>
                </a:lnTo>
                <a:lnTo>
                  <a:pt x="32820" y="21700"/>
                </a:lnTo>
                <a:lnTo>
                  <a:pt x="32770" y="21710"/>
                </a:lnTo>
                <a:lnTo>
                  <a:pt x="32730" y="21710"/>
                </a:lnTo>
                <a:lnTo>
                  <a:pt x="32700" y="21690"/>
                </a:lnTo>
                <a:lnTo>
                  <a:pt x="32660" y="21650"/>
                </a:lnTo>
                <a:lnTo>
                  <a:pt x="32600" y="21560"/>
                </a:lnTo>
                <a:lnTo>
                  <a:pt x="32530" y="21460"/>
                </a:lnTo>
                <a:lnTo>
                  <a:pt x="32470" y="21360"/>
                </a:lnTo>
                <a:lnTo>
                  <a:pt x="32410" y="21260"/>
                </a:lnTo>
                <a:lnTo>
                  <a:pt x="32370" y="21190"/>
                </a:lnTo>
                <a:lnTo>
                  <a:pt x="32340" y="21130"/>
                </a:lnTo>
                <a:lnTo>
                  <a:pt x="32330" y="21050"/>
                </a:lnTo>
                <a:lnTo>
                  <a:pt x="32350" y="20970"/>
                </a:lnTo>
                <a:lnTo>
                  <a:pt x="32400" y="20900"/>
                </a:lnTo>
                <a:lnTo>
                  <a:pt x="32450" y="20840"/>
                </a:lnTo>
                <a:lnTo>
                  <a:pt x="32480" y="20770"/>
                </a:lnTo>
                <a:lnTo>
                  <a:pt x="32470" y="20680"/>
                </a:lnTo>
                <a:lnTo>
                  <a:pt x="32450" y="20630"/>
                </a:lnTo>
                <a:lnTo>
                  <a:pt x="32420" y="20570"/>
                </a:lnTo>
                <a:lnTo>
                  <a:pt x="32400" y="20520"/>
                </a:lnTo>
                <a:lnTo>
                  <a:pt x="32400" y="20460"/>
                </a:lnTo>
                <a:lnTo>
                  <a:pt x="32410" y="20400"/>
                </a:lnTo>
                <a:lnTo>
                  <a:pt x="32430" y="20330"/>
                </a:lnTo>
                <a:lnTo>
                  <a:pt x="32440" y="20270"/>
                </a:lnTo>
                <a:lnTo>
                  <a:pt x="32440" y="20200"/>
                </a:lnTo>
                <a:lnTo>
                  <a:pt x="32430" y="20140"/>
                </a:lnTo>
                <a:lnTo>
                  <a:pt x="32420" y="20090"/>
                </a:lnTo>
                <a:lnTo>
                  <a:pt x="32390" y="20050"/>
                </a:lnTo>
                <a:lnTo>
                  <a:pt x="32340" y="20020"/>
                </a:lnTo>
                <a:lnTo>
                  <a:pt x="32260" y="19970"/>
                </a:lnTo>
                <a:lnTo>
                  <a:pt x="32200" y="19910"/>
                </a:lnTo>
                <a:lnTo>
                  <a:pt x="32140" y="19850"/>
                </a:lnTo>
                <a:lnTo>
                  <a:pt x="32080" y="19780"/>
                </a:lnTo>
                <a:lnTo>
                  <a:pt x="32070" y="19730"/>
                </a:lnTo>
                <a:lnTo>
                  <a:pt x="32080" y="19680"/>
                </a:lnTo>
                <a:lnTo>
                  <a:pt x="32090" y="19640"/>
                </a:lnTo>
                <a:lnTo>
                  <a:pt x="32120" y="19600"/>
                </a:lnTo>
                <a:lnTo>
                  <a:pt x="32040" y="19540"/>
                </a:lnTo>
                <a:lnTo>
                  <a:pt x="31970" y="19470"/>
                </a:lnTo>
                <a:lnTo>
                  <a:pt x="31890" y="19400"/>
                </a:lnTo>
                <a:lnTo>
                  <a:pt x="31810" y="19340"/>
                </a:lnTo>
                <a:lnTo>
                  <a:pt x="31770" y="19280"/>
                </a:lnTo>
                <a:lnTo>
                  <a:pt x="31760" y="19210"/>
                </a:lnTo>
                <a:lnTo>
                  <a:pt x="31740" y="19140"/>
                </a:lnTo>
                <a:lnTo>
                  <a:pt x="31710" y="19080"/>
                </a:lnTo>
                <a:lnTo>
                  <a:pt x="31660" y="19050"/>
                </a:lnTo>
                <a:lnTo>
                  <a:pt x="31610" y="19030"/>
                </a:lnTo>
                <a:lnTo>
                  <a:pt x="31560" y="19000"/>
                </a:lnTo>
                <a:lnTo>
                  <a:pt x="31510" y="18970"/>
                </a:lnTo>
                <a:lnTo>
                  <a:pt x="31470" y="18950"/>
                </a:lnTo>
                <a:lnTo>
                  <a:pt x="31440" y="18920"/>
                </a:lnTo>
                <a:lnTo>
                  <a:pt x="31400" y="18890"/>
                </a:lnTo>
                <a:lnTo>
                  <a:pt x="31380" y="18850"/>
                </a:lnTo>
                <a:lnTo>
                  <a:pt x="31290" y="18630"/>
                </a:lnTo>
                <a:lnTo>
                  <a:pt x="31200" y="18410"/>
                </a:lnTo>
                <a:lnTo>
                  <a:pt x="31110" y="18190"/>
                </a:lnTo>
                <a:lnTo>
                  <a:pt x="31020" y="17970"/>
                </a:lnTo>
                <a:lnTo>
                  <a:pt x="31000" y="17900"/>
                </a:lnTo>
                <a:lnTo>
                  <a:pt x="31030" y="17840"/>
                </a:lnTo>
                <a:lnTo>
                  <a:pt x="31080" y="17790"/>
                </a:lnTo>
                <a:lnTo>
                  <a:pt x="31140" y="17740"/>
                </a:lnTo>
                <a:lnTo>
                  <a:pt x="31190" y="17690"/>
                </a:lnTo>
                <a:lnTo>
                  <a:pt x="31240" y="17650"/>
                </a:lnTo>
                <a:lnTo>
                  <a:pt x="31290" y="17630"/>
                </a:lnTo>
                <a:lnTo>
                  <a:pt x="31360" y="17610"/>
                </a:lnTo>
                <a:lnTo>
                  <a:pt x="31510" y="17600"/>
                </a:lnTo>
                <a:lnTo>
                  <a:pt x="31650" y="17600"/>
                </a:lnTo>
                <a:lnTo>
                  <a:pt x="31780" y="17610"/>
                </a:lnTo>
                <a:lnTo>
                  <a:pt x="31930" y="17640"/>
                </a:lnTo>
                <a:lnTo>
                  <a:pt x="32030" y="17660"/>
                </a:lnTo>
                <a:lnTo>
                  <a:pt x="32130" y="17690"/>
                </a:lnTo>
                <a:lnTo>
                  <a:pt x="32230" y="17710"/>
                </a:lnTo>
                <a:lnTo>
                  <a:pt x="32330" y="17740"/>
                </a:lnTo>
                <a:lnTo>
                  <a:pt x="32370" y="17750"/>
                </a:lnTo>
                <a:lnTo>
                  <a:pt x="32420" y="17770"/>
                </a:lnTo>
                <a:lnTo>
                  <a:pt x="32470" y="17770"/>
                </a:lnTo>
                <a:lnTo>
                  <a:pt x="32510" y="17750"/>
                </a:lnTo>
                <a:lnTo>
                  <a:pt x="32580" y="17690"/>
                </a:lnTo>
                <a:lnTo>
                  <a:pt x="32640" y="17630"/>
                </a:lnTo>
                <a:lnTo>
                  <a:pt x="32700" y="17570"/>
                </a:lnTo>
                <a:lnTo>
                  <a:pt x="32760" y="17510"/>
                </a:lnTo>
                <a:lnTo>
                  <a:pt x="32760" y="17460"/>
                </a:lnTo>
                <a:lnTo>
                  <a:pt x="32740" y="17380"/>
                </a:lnTo>
                <a:lnTo>
                  <a:pt x="32700" y="17290"/>
                </a:lnTo>
                <a:lnTo>
                  <a:pt x="32680" y="17230"/>
                </a:lnTo>
                <a:lnTo>
                  <a:pt x="32660" y="17160"/>
                </a:lnTo>
                <a:lnTo>
                  <a:pt x="32630" y="17090"/>
                </a:lnTo>
                <a:lnTo>
                  <a:pt x="32610" y="17020"/>
                </a:lnTo>
                <a:lnTo>
                  <a:pt x="32580" y="16960"/>
                </a:lnTo>
                <a:lnTo>
                  <a:pt x="32550" y="16860"/>
                </a:lnTo>
                <a:lnTo>
                  <a:pt x="32520" y="16760"/>
                </a:lnTo>
                <a:lnTo>
                  <a:pt x="32490" y="16660"/>
                </a:lnTo>
                <a:lnTo>
                  <a:pt x="32460" y="16570"/>
                </a:lnTo>
                <a:lnTo>
                  <a:pt x="32460" y="16480"/>
                </a:lnTo>
                <a:lnTo>
                  <a:pt x="32490" y="16370"/>
                </a:lnTo>
                <a:lnTo>
                  <a:pt x="32530" y="16250"/>
                </a:lnTo>
                <a:lnTo>
                  <a:pt x="32550" y="16160"/>
                </a:lnTo>
                <a:lnTo>
                  <a:pt x="32560" y="16130"/>
                </a:lnTo>
                <a:lnTo>
                  <a:pt x="32550" y="16090"/>
                </a:lnTo>
                <a:lnTo>
                  <a:pt x="32530" y="16060"/>
                </a:lnTo>
                <a:lnTo>
                  <a:pt x="32520" y="16030"/>
                </a:lnTo>
                <a:lnTo>
                  <a:pt x="32510" y="16000"/>
                </a:lnTo>
                <a:lnTo>
                  <a:pt x="32510" y="15960"/>
                </a:lnTo>
                <a:lnTo>
                  <a:pt x="32510" y="15920"/>
                </a:lnTo>
                <a:lnTo>
                  <a:pt x="32500" y="15880"/>
                </a:lnTo>
                <a:lnTo>
                  <a:pt x="32490" y="15750"/>
                </a:lnTo>
                <a:lnTo>
                  <a:pt x="32470" y="15620"/>
                </a:lnTo>
                <a:lnTo>
                  <a:pt x="32450" y="15480"/>
                </a:lnTo>
                <a:lnTo>
                  <a:pt x="32440" y="15350"/>
                </a:lnTo>
                <a:lnTo>
                  <a:pt x="32420" y="15160"/>
                </a:lnTo>
                <a:lnTo>
                  <a:pt x="32400" y="14980"/>
                </a:lnTo>
                <a:lnTo>
                  <a:pt x="32370" y="14800"/>
                </a:lnTo>
                <a:lnTo>
                  <a:pt x="32350" y="14620"/>
                </a:lnTo>
                <a:lnTo>
                  <a:pt x="32330" y="14450"/>
                </a:lnTo>
                <a:lnTo>
                  <a:pt x="32320" y="14290"/>
                </a:lnTo>
                <a:lnTo>
                  <a:pt x="32300" y="14130"/>
                </a:lnTo>
                <a:lnTo>
                  <a:pt x="32280" y="13960"/>
                </a:lnTo>
                <a:lnTo>
                  <a:pt x="32330" y="13960"/>
                </a:lnTo>
                <a:lnTo>
                  <a:pt x="32380" y="13960"/>
                </a:lnTo>
                <a:lnTo>
                  <a:pt x="32430" y="13960"/>
                </a:lnTo>
                <a:lnTo>
                  <a:pt x="32480" y="13960"/>
                </a:lnTo>
                <a:lnTo>
                  <a:pt x="32530" y="13960"/>
                </a:lnTo>
                <a:lnTo>
                  <a:pt x="32550" y="13940"/>
                </a:lnTo>
                <a:lnTo>
                  <a:pt x="32560" y="13900"/>
                </a:lnTo>
                <a:lnTo>
                  <a:pt x="32560" y="13840"/>
                </a:lnTo>
                <a:lnTo>
                  <a:pt x="32570" y="13760"/>
                </a:lnTo>
                <a:lnTo>
                  <a:pt x="32570" y="13690"/>
                </a:lnTo>
                <a:lnTo>
                  <a:pt x="32580" y="13610"/>
                </a:lnTo>
                <a:lnTo>
                  <a:pt x="32590" y="13530"/>
                </a:lnTo>
                <a:lnTo>
                  <a:pt x="32610" y="13260"/>
                </a:lnTo>
                <a:lnTo>
                  <a:pt x="32630" y="13000"/>
                </a:lnTo>
                <a:lnTo>
                  <a:pt x="32650" y="12730"/>
                </a:lnTo>
                <a:lnTo>
                  <a:pt x="32670" y="12460"/>
                </a:lnTo>
                <a:lnTo>
                  <a:pt x="32680" y="12400"/>
                </a:lnTo>
                <a:lnTo>
                  <a:pt x="32680" y="12330"/>
                </a:lnTo>
                <a:lnTo>
                  <a:pt x="32690" y="12260"/>
                </a:lnTo>
                <a:lnTo>
                  <a:pt x="32700" y="12190"/>
                </a:lnTo>
                <a:lnTo>
                  <a:pt x="32700" y="12180"/>
                </a:lnTo>
                <a:lnTo>
                  <a:pt x="32700" y="12170"/>
                </a:lnTo>
                <a:lnTo>
                  <a:pt x="32700" y="12100"/>
                </a:lnTo>
                <a:lnTo>
                  <a:pt x="32700" y="12040"/>
                </a:lnTo>
                <a:lnTo>
                  <a:pt x="32720" y="11990"/>
                </a:lnTo>
                <a:lnTo>
                  <a:pt x="32740" y="11940"/>
                </a:lnTo>
                <a:lnTo>
                  <a:pt x="32760" y="11900"/>
                </a:lnTo>
                <a:lnTo>
                  <a:pt x="32770" y="11860"/>
                </a:lnTo>
                <a:lnTo>
                  <a:pt x="32770" y="11810"/>
                </a:lnTo>
                <a:lnTo>
                  <a:pt x="32760" y="11760"/>
                </a:lnTo>
                <a:lnTo>
                  <a:pt x="32740" y="11550"/>
                </a:lnTo>
                <a:lnTo>
                  <a:pt x="32730" y="11340"/>
                </a:lnTo>
                <a:lnTo>
                  <a:pt x="32710" y="11130"/>
                </a:lnTo>
                <a:lnTo>
                  <a:pt x="32690" y="10920"/>
                </a:lnTo>
                <a:lnTo>
                  <a:pt x="32690" y="10890"/>
                </a:lnTo>
                <a:lnTo>
                  <a:pt x="32690" y="10860"/>
                </a:lnTo>
                <a:lnTo>
                  <a:pt x="32680" y="10830"/>
                </a:lnTo>
                <a:lnTo>
                  <a:pt x="32680" y="10790"/>
                </a:lnTo>
                <a:lnTo>
                  <a:pt x="32670" y="10690"/>
                </a:lnTo>
                <a:lnTo>
                  <a:pt x="32660" y="10590"/>
                </a:lnTo>
                <a:lnTo>
                  <a:pt x="32650" y="10480"/>
                </a:lnTo>
                <a:lnTo>
                  <a:pt x="32650" y="10380"/>
                </a:lnTo>
                <a:lnTo>
                  <a:pt x="32640" y="10300"/>
                </a:lnTo>
                <a:lnTo>
                  <a:pt x="32620" y="10240"/>
                </a:lnTo>
                <a:lnTo>
                  <a:pt x="32590" y="10200"/>
                </a:lnTo>
                <a:lnTo>
                  <a:pt x="32530" y="10150"/>
                </a:lnTo>
                <a:lnTo>
                  <a:pt x="32460" y="10080"/>
                </a:lnTo>
                <a:lnTo>
                  <a:pt x="32390" y="10030"/>
                </a:lnTo>
                <a:lnTo>
                  <a:pt x="32320" y="9990"/>
                </a:lnTo>
                <a:lnTo>
                  <a:pt x="32230" y="9960"/>
                </a:lnTo>
                <a:lnTo>
                  <a:pt x="32170" y="9950"/>
                </a:lnTo>
                <a:lnTo>
                  <a:pt x="32120" y="9930"/>
                </a:lnTo>
                <a:lnTo>
                  <a:pt x="32060" y="9900"/>
                </a:lnTo>
                <a:lnTo>
                  <a:pt x="32020" y="9870"/>
                </a:lnTo>
                <a:lnTo>
                  <a:pt x="31850" y="9730"/>
                </a:lnTo>
                <a:lnTo>
                  <a:pt x="31690" y="9590"/>
                </a:lnTo>
                <a:lnTo>
                  <a:pt x="31530" y="9460"/>
                </a:lnTo>
                <a:lnTo>
                  <a:pt x="31360" y="9320"/>
                </a:lnTo>
                <a:lnTo>
                  <a:pt x="31320" y="9270"/>
                </a:lnTo>
                <a:lnTo>
                  <a:pt x="31320" y="9230"/>
                </a:lnTo>
                <a:lnTo>
                  <a:pt x="31320" y="9170"/>
                </a:lnTo>
                <a:lnTo>
                  <a:pt x="31340" y="9100"/>
                </a:lnTo>
                <a:lnTo>
                  <a:pt x="31350" y="8990"/>
                </a:lnTo>
                <a:lnTo>
                  <a:pt x="31360" y="8890"/>
                </a:lnTo>
                <a:lnTo>
                  <a:pt x="31380" y="8780"/>
                </a:lnTo>
                <a:lnTo>
                  <a:pt x="31390" y="8680"/>
                </a:lnTo>
                <a:lnTo>
                  <a:pt x="31430" y="8390"/>
                </a:lnTo>
                <a:lnTo>
                  <a:pt x="31460" y="8110"/>
                </a:lnTo>
                <a:lnTo>
                  <a:pt x="31500" y="7820"/>
                </a:lnTo>
                <a:lnTo>
                  <a:pt x="31530" y="7550"/>
                </a:lnTo>
                <a:lnTo>
                  <a:pt x="31610" y="7550"/>
                </a:lnTo>
                <a:lnTo>
                  <a:pt x="31730" y="7550"/>
                </a:lnTo>
                <a:lnTo>
                  <a:pt x="31850" y="7550"/>
                </a:lnTo>
                <a:lnTo>
                  <a:pt x="31980" y="7550"/>
                </a:lnTo>
                <a:lnTo>
                  <a:pt x="32100" y="7550"/>
                </a:lnTo>
                <a:lnTo>
                  <a:pt x="32220" y="7550"/>
                </a:lnTo>
                <a:lnTo>
                  <a:pt x="32350" y="7550"/>
                </a:lnTo>
                <a:lnTo>
                  <a:pt x="32470" y="7550"/>
                </a:lnTo>
                <a:lnTo>
                  <a:pt x="32590" y="7550"/>
                </a:lnTo>
                <a:lnTo>
                  <a:pt x="32710" y="7550"/>
                </a:lnTo>
                <a:lnTo>
                  <a:pt x="32840" y="7550"/>
                </a:lnTo>
                <a:lnTo>
                  <a:pt x="32960" y="7550"/>
                </a:lnTo>
                <a:lnTo>
                  <a:pt x="33080" y="7550"/>
                </a:lnTo>
                <a:lnTo>
                  <a:pt x="33200" y="7550"/>
                </a:lnTo>
                <a:lnTo>
                  <a:pt x="33330" y="7550"/>
                </a:lnTo>
                <a:lnTo>
                  <a:pt x="33450" y="7550"/>
                </a:lnTo>
                <a:lnTo>
                  <a:pt x="33570" y="7550"/>
                </a:lnTo>
                <a:lnTo>
                  <a:pt x="33690" y="7550"/>
                </a:lnTo>
                <a:lnTo>
                  <a:pt x="33690" y="7530"/>
                </a:lnTo>
                <a:lnTo>
                  <a:pt x="33690" y="7510"/>
                </a:lnTo>
                <a:lnTo>
                  <a:pt x="33690" y="7480"/>
                </a:lnTo>
                <a:lnTo>
                  <a:pt x="33690" y="7460"/>
                </a:lnTo>
                <a:lnTo>
                  <a:pt x="33690" y="7440"/>
                </a:lnTo>
                <a:lnTo>
                  <a:pt x="33690" y="7410"/>
                </a:lnTo>
                <a:lnTo>
                  <a:pt x="33690" y="7390"/>
                </a:lnTo>
                <a:lnTo>
                  <a:pt x="33690" y="7360"/>
                </a:lnTo>
                <a:lnTo>
                  <a:pt x="33690" y="7340"/>
                </a:lnTo>
                <a:lnTo>
                  <a:pt x="33690" y="7320"/>
                </a:lnTo>
                <a:lnTo>
                  <a:pt x="33690" y="7290"/>
                </a:lnTo>
                <a:lnTo>
                  <a:pt x="33690" y="7270"/>
                </a:lnTo>
                <a:lnTo>
                  <a:pt x="33690" y="7250"/>
                </a:lnTo>
                <a:lnTo>
                  <a:pt x="33690" y="7220"/>
                </a:lnTo>
                <a:lnTo>
                  <a:pt x="33690" y="7200"/>
                </a:lnTo>
                <a:lnTo>
                  <a:pt x="33690" y="7170"/>
                </a:lnTo>
                <a:lnTo>
                  <a:pt x="33690" y="7150"/>
                </a:lnTo>
                <a:lnTo>
                  <a:pt x="33690" y="7130"/>
                </a:lnTo>
                <a:lnTo>
                  <a:pt x="33690" y="7100"/>
                </a:lnTo>
                <a:lnTo>
                  <a:pt x="33690" y="7080"/>
                </a:lnTo>
                <a:lnTo>
                  <a:pt x="33690" y="7060"/>
                </a:lnTo>
                <a:lnTo>
                  <a:pt x="33690" y="7030"/>
                </a:lnTo>
                <a:lnTo>
                  <a:pt x="33690" y="7010"/>
                </a:lnTo>
                <a:lnTo>
                  <a:pt x="33690" y="6990"/>
                </a:lnTo>
                <a:lnTo>
                  <a:pt x="33690" y="6960"/>
                </a:lnTo>
                <a:lnTo>
                  <a:pt x="33690" y="6940"/>
                </a:lnTo>
                <a:lnTo>
                  <a:pt x="33690" y="6910"/>
                </a:lnTo>
                <a:lnTo>
                  <a:pt x="33690" y="6890"/>
                </a:lnTo>
                <a:lnTo>
                  <a:pt x="33690" y="6870"/>
                </a:lnTo>
                <a:lnTo>
                  <a:pt x="33690" y="6840"/>
                </a:lnTo>
                <a:lnTo>
                  <a:pt x="33690" y="6820"/>
                </a:lnTo>
                <a:lnTo>
                  <a:pt x="33690" y="6800"/>
                </a:lnTo>
                <a:lnTo>
                  <a:pt x="33690" y="6770"/>
                </a:lnTo>
                <a:lnTo>
                  <a:pt x="33690" y="6750"/>
                </a:lnTo>
                <a:lnTo>
                  <a:pt x="33690" y="6720"/>
                </a:lnTo>
                <a:lnTo>
                  <a:pt x="33690" y="6700"/>
                </a:lnTo>
                <a:lnTo>
                  <a:pt x="33690" y="6680"/>
                </a:lnTo>
                <a:lnTo>
                  <a:pt x="33690" y="6650"/>
                </a:lnTo>
                <a:lnTo>
                  <a:pt x="33690" y="6630"/>
                </a:lnTo>
                <a:lnTo>
                  <a:pt x="33690" y="6610"/>
                </a:lnTo>
                <a:lnTo>
                  <a:pt x="33690" y="6580"/>
                </a:lnTo>
                <a:lnTo>
                  <a:pt x="33690" y="6560"/>
                </a:lnTo>
                <a:lnTo>
                  <a:pt x="33690" y="6540"/>
                </a:lnTo>
                <a:lnTo>
                  <a:pt x="33690" y="6510"/>
                </a:lnTo>
                <a:lnTo>
                  <a:pt x="33690" y="6490"/>
                </a:lnTo>
                <a:lnTo>
                  <a:pt x="33690" y="6460"/>
                </a:lnTo>
                <a:lnTo>
                  <a:pt x="33690" y="6440"/>
                </a:lnTo>
                <a:lnTo>
                  <a:pt x="33690" y="6420"/>
                </a:lnTo>
                <a:lnTo>
                  <a:pt x="33690" y="6390"/>
                </a:lnTo>
                <a:lnTo>
                  <a:pt x="33690" y="6370"/>
                </a:lnTo>
                <a:lnTo>
                  <a:pt x="33690" y="6350"/>
                </a:lnTo>
                <a:lnTo>
                  <a:pt x="33690" y="6320"/>
                </a:lnTo>
                <a:lnTo>
                  <a:pt x="33690" y="6300"/>
                </a:lnTo>
                <a:lnTo>
                  <a:pt x="33690" y="6270"/>
                </a:lnTo>
                <a:lnTo>
                  <a:pt x="33690" y="6250"/>
                </a:lnTo>
                <a:lnTo>
                  <a:pt x="33690" y="6230"/>
                </a:lnTo>
                <a:lnTo>
                  <a:pt x="33690" y="6200"/>
                </a:lnTo>
                <a:lnTo>
                  <a:pt x="33690" y="6180"/>
                </a:lnTo>
                <a:lnTo>
                  <a:pt x="33690" y="6160"/>
                </a:lnTo>
                <a:lnTo>
                  <a:pt x="33690" y="6130"/>
                </a:lnTo>
                <a:lnTo>
                  <a:pt x="33690" y="6110"/>
                </a:lnTo>
                <a:lnTo>
                  <a:pt x="33690" y="6080"/>
                </a:lnTo>
                <a:lnTo>
                  <a:pt x="33690" y="6060"/>
                </a:lnTo>
                <a:lnTo>
                  <a:pt x="33690" y="6040"/>
                </a:lnTo>
                <a:lnTo>
                  <a:pt x="33770" y="6040"/>
                </a:lnTo>
                <a:lnTo>
                  <a:pt x="33840" y="6040"/>
                </a:lnTo>
                <a:lnTo>
                  <a:pt x="33920" y="6040"/>
                </a:lnTo>
                <a:lnTo>
                  <a:pt x="33990" y="6040"/>
                </a:lnTo>
                <a:lnTo>
                  <a:pt x="34060" y="6040"/>
                </a:lnTo>
                <a:lnTo>
                  <a:pt x="34140" y="6040"/>
                </a:lnTo>
                <a:lnTo>
                  <a:pt x="34210" y="6040"/>
                </a:lnTo>
                <a:lnTo>
                  <a:pt x="34290" y="6040"/>
                </a:lnTo>
                <a:lnTo>
                  <a:pt x="34360" y="6040"/>
                </a:lnTo>
                <a:lnTo>
                  <a:pt x="34440" y="6040"/>
                </a:lnTo>
                <a:lnTo>
                  <a:pt x="34510" y="6040"/>
                </a:lnTo>
                <a:lnTo>
                  <a:pt x="34580" y="6040"/>
                </a:lnTo>
                <a:lnTo>
                  <a:pt x="34660" y="6040"/>
                </a:lnTo>
                <a:lnTo>
                  <a:pt x="34730" y="6040"/>
                </a:lnTo>
                <a:lnTo>
                  <a:pt x="34810" y="6040"/>
                </a:lnTo>
                <a:lnTo>
                  <a:pt x="34880" y="6040"/>
                </a:lnTo>
                <a:lnTo>
                  <a:pt x="34960" y="6040"/>
                </a:lnTo>
                <a:lnTo>
                  <a:pt x="35030" y="6040"/>
                </a:lnTo>
                <a:lnTo>
                  <a:pt x="35100" y="6040"/>
                </a:lnTo>
                <a:lnTo>
                  <a:pt x="35180" y="6040"/>
                </a:lnTo>
                <a:lnTo>
                  <a:pt x="35250" y="6040"/>
                </a:lnTo>
                <a:lnTo>
                  <a:pt x="35330" y="6040"/>
                </a:lnTo>
                <a:lnTo>
                  <a:pt x="35400" y="6040"/>
                </a:lnTo>
                <a:lnTo>
                  <a:pt x="35480" y="6040"/>
                </a:lnTo>
                <a:lnTo>
                  <a:pt x="35550" y="6040"/>
                </a:lnTo>
                <a:lnTo>
                  <a:pt x="35620" y="6040"/>
                </a:lnTo>
                <a:lnTo>
                  <a:pt x="35700" y="6040"/>
                </a:lnTo>
                <a:lnTo>
                  <a:pt x="35770" y="6040"/>
                </a:lnTo>
                <a:lnTo>
                  <a:pt x="35850" y="6040"/>
                </a:lnTo>
                <a:lnTo>
                  <a:pt x="35920" y="6040"/>
                </a:lnTo>
                <a:lnTo>
                  <a:pt x="36000" y="6040"/>
                </a:lnTo>
                <a:lnTo>
                  <a:pt x="36070" y="6040"/>
                </a:lnTo>
                <a:lnTo>
                  <a:pt x="36140" y="6040"/>
                </a:lnTo>
                <a:lnTo>
                  <a:pt x="36220" y="6040"/>
                </a:lnTo>
                <a:lnTo>
                  <a:pt x="36290" y="6040"/>
                </a:lnTo>
                <a:lnTo>
                  <a:pt x="36370" y="6040"/>
                </a:lnTo>
                <a:lnTo>
                  <a:pt x="36440" y="6040"/>
                </a:lnTo>
                <a:lnTo>
                  <a:pt x="36520" y="6040"/>
                </a:lnTo>
                <a:lnTo>
                  <a:pt x="36590" y="6040"/>
                </a:lnTo>
                <a:lnTo>
                  <a:pt x="36660" y="6040"/>
                </a:lnTo>
                <a:lnTo>
                  <a:pt x="36740" y="6050"/>
                </a:lnTo>
                <a:lnTo>
                  <a:pt x="36810" y="6050"/>
                </a:lnTo>
                <a:lnTo>
                  <a:pt x="36890" y="6050"/>
                </a:lnTo>
                <a:lnTo>
                  <a:pt x="36960" y="6050"/>
                </a:lnTo>
                <a:lnTo>
                  <a:pt x="37040" y="6050"/>
                </a:lnTo>
                <a:lnTo>
                  <a:pt x="37110" y="6050"/>
                </a:lnTo>
                <a:lnTo>
                  <a:pt x="37180" y="6050"/>
                </a:lnTo>
                <a:lnTo>
                  <a:pt x="37260" y="6050"/>
                </a:lnTo>
                <a:lnTo>
                  <a:pt x="37330" y="6050"/>
                </a:lnTo>
                <a:lnTo>
                  <a:pt x="37410" y="6050"/>
                </a:lnTo>
                <a:lnTo>
                  <a:pt x="37480" y="6050"/>
                </a:lnTo>
                <a:lnTo>
                  <a:pt x="37560" y="6050"/>
                </a:lnTo>
                <a:lnTo>
                  <a:pt x="37630" y="6050"/>
                </a:lnTo>
                <a:lnTo>
                  <a:pt x="37700" y="6050"/>
                </a:lnTo>
                <a:lnTo>
                  <a:pt x="37780" y="6050"/>
                </a:lnTo>
                <a:lnTo>
                  <a:pt x="37850" y="6050"/>
                </a:lnTo>
                <a:lnTo>
                  <a:pt x="37930" y="6050"/>
                </a:lnTo>
                <a:lnTo>
                  <a:pt x="38000" y="6050"/>
                </a:lnTo>
                <a:lnTo>
                  <a:pt x="38080" y="6050"/>
                </a:lnTo>
                <a:lnTo>
                  <a:pt x="38150" y="6050"/>
                </a:lnTo>
                <a:lnTo>
                  <a:pt x="38220" y="6050"/>
                </a:lnTo>
                <a:lnTo>
                  <a:pt x="38300" y="6050"/>
                </a:lnTo>
                <a:lnTo>
                  <a:pt x="38370" y="6050"/>
                </a:lnTo>
                <a:lnTo>
                  <a:pt x="38450" y="6050"/>
                </a:lnTo>
                <a:lnTo>
                  <a:pt x="38570" y="6050"/>
                </a:lnTo>
                <a:lnTo>
                  <a:pt x="38600" y="6060"/>
                </a:lnTo>
                <a:lnTo>
                  <a:pt x="38610" y="6080"/>
                </a:lnTo>
                <a:lnTo>
                  <a:pt x="38640" y="6100"/>
                </a:lnTo>
                <a:lnTo>
                  <a:pt x="38690" y="6110"/>
                </a:lnTo>
                <a:lnTo>
                  <a:pt x="38820" y="6100"/>
                </a:lnTo>
                <a:lnTo>
                  <a:pt x="38930" y="6140"/>
                </a:lnTo>
                <a:lnTo>
                  <a:pt x="39020" y="6240"/>
                </a:lnTo>
                <a:lnTo>
                  <a:pt x="39100" y="6360"/>
                </a:lnTo>
                <a:lnTo>
                  <a:pt x="39160" y="6470"/>
                </a:lnTo>
                <a:lnTo>
                  <a:pt x="39230" y="6700"/>
                </a:lnTo>
                <a:lnTo>
                  <a:pt x="39260" y="6760"/>
                </a:lnTo>
                <a:lnTo>
                  <a:pt x="39380" y="6910"/>
                </a:lnTo>
                <a:lnTo>
                  <a:pt x="39410" y="6960"/>
                </a:lnTo>
                <a:lnTo>
                  <a:pt x="39420" y="6990"/>
                </a:lnTo>
                <a:lnTo>
                  <a:pt x="39430" y="7010"/>
                </a:lnTo>
                <a:lnTo>
                  <a:pt x="39430" y="7030"/>
                </a:lnTo>
                <a:lnTo>
                  <a:pt x="39450" y="7050"/>
                </a:lnTo>
                <a:lnTo>
                  <a:pt x="39550" y="7110"/>
                </a:lnTo>
                <a:lnTo>
                  <a:pt x="39580" y="7150"/>
                </a:lnTo>
                <a:lnTo>
                  <a:pt x="39650" y="7180"/>
                </a:lnTo>
                <a:lnTo>
                  <a:pt x="39770" y="7210"/>
                </a:lnTo>
                <a:lnTo>
                  <a:pt x="39860" y="7270"/>
                </a:lnTo>
                <a:lnTo>
                  <a:pt x="39920" y="7290"/>
                </a:lnTo>
                <a:lnTo>
                  <a:pt x="39990" y="7300"/>
                </a:lnTo>
                <a:lnTo>
                  <a:pt x="40040" y="7320"/>
                </a:lnTo>
                <a:lnTo>
                  <a:pt x="40160" y="7410"/>
                </a:lnTo>
                <a:lnTo>
                  <a:pt x="40200" y="7440"/>
                </a:lnTo>
                <a:lnTo>
                  <a:pt x="40220" y="7470"/>
                </a:lnTo>
                <a:lnTo>
                  <a:pt x="40240" y="7530"/>
                </a:lnTo>
                <a:lnTo>
                  <a:pt x="40260" y="7560"/>
                </a:lnTo>
                <a:lnTo>
                  <a:pt x="40310" y="7590"/>
                </a:lnTo>
                <a:lnTo>
                  <a:pt x="40350" y="7610"/>
                </a:lnTo>
                <a:lnTo>
                  <a:pt x="40350" y="7630"/>
                </a:lnTo>
                <a:lnTo>
                  <a:pt x="40400" y="7640"/>
                </a:lnTo>
                <a:lnTo>
                  <a:pt x="40450" y="7680"/>
                </a:lnTo>
                <a:lnTo>
                  <a:pt x="40670" y="7940"/>
                </a:lnTo>
                <a:lnTo>
                  <a:pt x="40690" y="8010"/>
                </a:lnTo>
                <a:lnTo>
                  <a:pt x="40720" y="8050"/>
                </a:lnTo>
                <a:lnTo>
                  <a:pt x="40940" y="8190"/>
                </a:lnTo>
                <a:lnTo>
                  <a:pt x="40980" y="8210"/>
                </a:lnTo>
                <a:lnTo>
                  <a:pt x="41010" y="8220"/>
                </a:lnTo>
                <a:lnTo>
                  <a:pt x="41070" y="8300"/>
                </a:lnTo>
                <a:lnTo>
                  <a:pt x="41130" y="8350"/>
                </a:lnTo>
                <a:lnTo>
                  <a:pt x="41180" y="8380"/>
                </a:lnTo>
                <a:lnTo>
                  <a:pt x="41230" y="8410"/>
                </a:lnTo>
                <a:lnTo>
                  <a:pt x="41260" y="8480"/>
                </a:lnTo>
                <a:lnTo>
                  <a:pt x="41300" y="8600"/>
                </a:lnTo>
                <a:lnTo>
                  <a:pt x="41330" y="8640"/>
                </a:lnTo>
                <a:lnTo>
                  <a:pt x="41400" y="8680"/>
                </a:lnTo>
                <a:lnTo>
                  <a:pt x="41500" y="8800"/>
                </a:lnTo>
                <a:lnTo>
                  <a:pt x="41730" y="8980"/>
                </a:lnTo>
                <a:lnTo>
                  <a:pt x="41840" y="9120"/>
                </a:lnTo>
                <a:lnTo>
                  <a:pt x="41880" y="9150"/>
                </a:lnTo>
                <a:lnTo>
                  <a:pt x="41960" y="9170"/>
                </a:lnTo>
                <a:lnTo>
                  <a:pt x="42130" y="9260"/>
                </a:lnTo>
                <a:lnTo>
                  <a:pt x="42150" y="9270"/>
                </a:lnTo>
                <a:lnTo>
                  <a:pt x="42160" y="9290"/>
                </a:lnTo>
                <a:lnTo>
                  <a:pt x="42180" y="9310"/>
                </a:lnTo>
                <a:lnTo>
                  <a:pt x="42210" y="9330"/>
                </a:lnTo>
                <a:lnTo>
                  <a:pt x="42220" y="9320"/>
                </a:lnTo>
                <a:lnTo>
                  <a:pt x="42230" y="9320"/>
                </a:lnTo>
                <a:lnTo>
                  <a:pt x="42250" y="9290"/>
                </a:lnTo>
                <a:lnTo>
                  <a:pt x="42260" y="9290"/>
                </a:lnTo>
                <a:lnTo>
                  <a:pt x="42300" y="9300"/>
                </a:lnTo>
                <a:lnTo>
                  <a:pt x="42310" y="9300"/>
                </a:lnTo>
                <a:lnTo>
                  <a:pt x="42330" y="9310"/>
                </a:lnTo>
                <a:lnTo>
                  <a:pt x="42360" y="9360"/>
                </a:lnTo>
                <a:lnTo>
                  <a:pt x="42390" y="9370"/>
                </a:lnTo>
                <a:lnTo>
                  <a:pt x="42420" y="9370"/>
                </a:lnTo>
                <a:lnTo>
                  <a:pt x="42440" y="9380"/>
                </a:lnTo>
                <a:lnTo>
                  <a:pt x="42460" y="9410"/>
                </a:lnTo>
                <a:lnTo>
                  <a:pt x="42460" y="9440"/>
                </a:lnTo>
                <a:lnTo>
                  <a:pt x="42470" y="9440"/>
                </a:lnTo>
                <a:lnTo>
                  <a:pt x="42480" y="9440"/>
                </a:lnTo>
                <a:lnTo>
                  <a:pt x="42520" y="9490"/>
                </a:lnTo>
                <a:lnTo>
                  <a:pt x="42540" y="9460"/>
                </a:lnTo>
                <a:lnTo>
                  <a:pt x="42670" y="9620"/>
                </a:lnTo>
                <a:lnTo>
                  <a:pt x="42730" y="9650"/>
                </a:lnTo>
                <a:lnTo>
                  <a:pt x="42780" y="9660"/>
                </a:lnTo>
                <a:lnTo>
                  <a:pt x="42840" y="9690"/>
                </a:lnTo>
                <a:lnTo>
                  <a:pt x="42900" y="9730"/>
                </a:lnTo>
                <a:lnTo>
                  <a:pt x="42940" y="9780"/>
                </a:lnTo>
                <a:lnTo>
                  <a:pt x="42940" y="9820"/>
                </a:lnTo>
                <a:lnTo>
                  <a:pt x="42950" y="9850"/>
                </a:lnTo>
                <a:lnTo>
                  <a:pt x="42950" y="9890"/>
                </a:lnTo>
                <a:lnTo>
                  <a:pt x="42970" y="9920"/>
                </a:lnTo>
                <a:lnTo>
                  <a:pt x="43000" y="9930"/>
                </a:lnTo>
                <a:lnTo>
                  <a:pt x="43090" y="9940"/>
                </a:lnTo>
                <a:lnTo>
                  <a:pt x="43110" y="9950"/>
                </a:lnTo>
                <a:lnTo>
                  <a:pt x="43130" y="9990"/>
                </a:lnTo>
                <a:lnTo>
                  <a:pt x="43220" y="10090"/>
                </a:lnTo>
                <a:lnTo>
                  <a:pt x="43250" y="10150"/>
                </a:lnTo>
                <a:lnTo>
                  <a:pt x="43260" y="10180"/>
                </a:lnTo>
                <a:lnTo>
                  <a:pt x="43260" y="10250"/>
                </a:lnTo>
                <a:lnTo>
                  <a:pt x="43270" y="10290"/>
                </a:lnTo>
                <a:lnTo>
                  <a:pt x="43320" y="10310"/>
                </a:lnTo>
                <a:lnTo>
                  <a:pt x="43330" y="10330"/>
                </a:lnTo>
                <a:lnTo>
                  <a:pt x="43330" y="10350"/>
                </a:lnTo>
                <a:lnTo>
                  <a:pt x="43310" y="10390"/>
                </a:lnTo>
                <a:lnTo>
                  <a:pt x="43310" y="10410"/>
                </a:lnTo>
                <a:lnTo>
                  <a:pt x="43310" y="10450"/>
                </a:lnTo>
                <a:lnTo>
                  <a:pt x="43340" y="10490"/>
                </a:lnTo>
                <a:lnTo>
                  <a:pt x="43350" y="10530"/>
                </a:lnTo>
                <a:lnTo>
                  <a:pt x="43340" y="10580"/>
                </a:lnTo>
                <a:lnTo>
                  <a:pt x="43340" y="10600"/>
                </a:lnTo>
                <a:lnTo>
                  <a:pt x="43340" y="10610"/>
                </a:lnTo>
                <a:lnTo>
                  <a:pt x="43370" y="10650"/>
                </a:lnTo>
                <a:lnTo>
                  <a:pt x="43390" y="10680"/>
                </a:lnTo>
                <a:lnTo>
                  <a:pt x="43430" y="10700"/>
                </a:lnTo>
                <a:lnTo>
                  <a:pt x="43440" y="10720"/>
                </a:lnTo>
                <a:lnTo>
                  <a:pt x="43450" y="10750"/>
                </a:lnTo>
                <a:lnTo>
                  <a:pt x="43450" y="10790"/>
                </a:lnTo>
                <a:lnTo>
                  <a:pt x="43460" y="10820"/>
                </a:lnTo>
                <a:lnTo>
                  <a:pt x="43470" y="10830"/>
                </a:lnTo>
                <a:lnTo>
                  <a:pt x="43530" y="10870"/>
                </a:lnTo>
                <a:lnTo>
                  <a:pt x="43570" y="10950"/>
                </a:lnTo>
                <a:lnTo>
                  <a:pt x="43610" y="11040"/>
                </a:lnTo>
                <a:lnTo>
                  <a:pt x="43640" y="11110"/>
                </a:lnTo>
                <a:lnTo>
                  <a:pt x="43660" y="11120"/>
                </a:lnTo>
                <a:lnTo>
                  <a:pt x="43710" y="11150"/>
                </a:lnTo>
                <a:lnTo>
                  <a:pt x="43740" y="11170"/>
                </a:lnTo>
                <a:lnTo>
                  <a:pt x="43800" y="11290"/>
                </a:lnTo>
                <a:lnTo>
                  <a:pt x="43840" y="11340"/>
                </a:lnTo>
                <a:lnTo>
                  <a:pt x="43850" y="11420"/>
                </a:lnTo>
                <a:lnTo>
                  <a:pt x="43840" y="11540"/>
                </a:lnTo>
                <a:lnTo>
                  <a:pt x="43830" y="11620"/>
                </a:lnTo>
                <a:lnTo>
                  <a:pt x="43790" y="11730"/>
                </a:lnTo>
                <a:lnTo>
                  <a:pt x="43780" y="11800"/>
                </a:lnTo>
                <a:lnTo>
                  <a:pt x="43790" y="11880"/>
                </a:lnTo>
                <a:lnTo>
                  <a:pt x="43840" y="12060"/>
                </a:lnTo>
                <a:lnTo>
                  <a:pt x="43840" y="12090"/>
                </a:lnTo>
                <a:lnTo>
                  <a:pt x="43830" y="12140"/>
                </a:lnTo>
                <a:lnTo>
                  <a:pt x="43840" y="12180"/>
                </a:lnTo>
                <a:lnTo>
                  <a:pt x="43850" y="12190"/>
                </a:lnTo>
                <a:lnTo>
                  <a:pt x="43890" y="12240"/>
                </a:lnTo>
                <a:lnTo>
                  <a:pt x="43900" y="12250"/>
                </a:lnTo>
                <a:lnTo>
                  <a:pt x="43910" y="12290"/>
                </a:lnTo>
                <a:lnTo>
                  <a:pt x="43960" y="12350"/>
                </a:lnTo>
                <a:lnTo>
                  <a:pt x="44000" y="12510"/>
                </a:lnTo>
                <a:lnTo>
                  <a:pt x="44010" y="12540"/>
                </a:lnTo>
                <a:lnTo>
                  <a:pt x="44070" y="12600"/>
                </a:lnTo>
                <a:lnTo>
                  <a:pt x="44120" y="12640"/>
                </a:lnTo>
                <a:lnTo>
                  <a:pt x="44160" y="12690"/>
                </a:lnTo>
                <a:lnTo>
                  <a:pt x="44180" y="12830"/>
                </a:lnTo>
                <a:lnTo>
                  <a:pt x="44230" y="12920"/>
                </a:lnTo>
                <a:lnTo>
                  <a:pt x="44250" y="12970"/>
                </a:lnTo>
                <a:lnTo>
                  <a:pt x="44260" y="13020"/>
                </a:lnTo>
                <a:lnTo>
                  <a:pt x="44260" y="13050"/>
                </a:lnTo>
                <a:lnTo>
                  <a:pt x="44270" y="13080"/>
                </a:lnTo>
                <a:lnTo>
                  <a:pt x="44310" y="13130"/>
                </a:lnTo>
                <a:lnTo>
                  <a:pt x="44450" y="13220"/>
                </a:lnTo>
                <a:lnTo>
                  <a:pt x="44490" y="13260"/>
                </a:lnTo>
                <a:lnTo>
                  <a:pt x="44500" y="13280"/>
                </a:lnTo>
                <a:lnTo>
                  <a:pt x="44510" y="13310"/>
                </a:lnTo>
                <a:lnTo>
                  <a:pt x="44520" y="13340"/>
                </a:lnTo>
                <a:lnTo>
                  <a:pt x="44540" y="13360"/>
                </a:lnTo>
                <a:lnTo>
                  <a:pt x="44560" y="13360"/>
                </a:lnTo>
                <a:lnTo>
                  <a:pt x="44790" y="13510"/>
                </a:lnTo>
                <a:lnTo>
                  <a:pt x="44820" y="13560"/>
                </a:lnTo>
                <a:lnTo>
                  <a:pt x="44870" y="13530"/>
                </a:lnTo>
                <a:lnTo>
                  <a:pt x="44950" y="13530"/>
                </a:lnTo>
                <a:lnTo>
                  <a:pt x="45030" y="13550"/>
                </a:lnTo>
                <a:lnTo>
                  <a:pt x="45070" y="13610"/>
                </a:lnTo>
                <a:lnTo>
                  <a:pt x="45140" y="13660"/>
                </a:lnTo>
                <a:lnTo>
                  <a:pt x="45170" y="13670"/>
                </a:lnTo>
                <a:lnTo>
                  <a:pt x="45180" y="13690"/>
                </a:lnTo>
                <a:lnTo>
                  <a:pt x="45240" y="13810"/>
                </a:lnTo>
                <a:lnTo>
                  <a:pt x="45330" y="13910"/>
                </a:lnTo>
                <a:lnTo>
                  <a:pt x="45390" y="13960"/>
                </a:lnTo>
                <a:lnTo>
                  <a:pt x="45490" y="14010"/>
                </a:lnTo>
                <a:lnTo>
                  <a:pt x="45630" y="14170"/>
                </a:lnTo>
                <a:lnTo>
                  <a:pt x="45740" y="14230"/>
                </a:lnTo>
                <a:lnTo>
                  <a:pt x="46000" y="14320"/>
                </a:lnTo>
                <a:lnTo>
                  <a:pt x="46180" y="14360"/>
                </a:lnTo>
                <a:lnTo>
                  <a:pt x="46380" y="14370"/>
                </a:lnTo>
                <a:lnTo>
                  <a:pt x="46410" y="14380"/>
                </a:lnTo>
                <a:lnTo>
                  <a:pt x="46440" y="14400"/>
                </a:lnTo>
                <a:lnTo>
                  <a:pt x="46460" y="14440"/>
                </a:lnTo>
                <a:lnTo>
                  <a:pt x="46430" y="14510"/>
                </a:lnTo>
                <a:lnTo>
                  <a:pt x="46450" y="14530"/>
                </a:lnTo>
                <a:lnTo>
                  <a:pt x="46490" y="14540"/>
                </a:lnTo>
                <a:lnTo>
                  <a:pt x="46510" y="14550"/>
                </a:lnTo>
                <a:lnTo>
                  <a:pt x="46650" y="14670"/>
                </a:lnTo>
                <a:lnTo>
                  <a:pt x="46730" y="14710"/>
                </a:lnTo>
                <a:lnTo>
                  <a:pt x="46980" y="14770"/>
                </a:lnTo>
                <a:lnTo>
                  <a:pt x="47060" y="14770"/>
                </a:lnTo>
                <a:lnTo>
                  <a:pt x="47080" y="14770"/>
                </a:lnTo>
                <a:lnTo>
                  <a:pt x="47110" y="14790"/>
                </a:lnTo>
                <a:lnTo>
                  <a:pt x="47120" y="14810"/>
                </a:lnTo>
                <a:lnTo>
                  <a:pt x="47130" y="14840"/>
                </a:lnTo>
                <a:lnTo>
                  <a:pt x="47140" y="14870"/>
                </a:lnTo>
                <a:lnTo>
                  <a:pt x="47290" y="15010"/>
                </a:lnTo>
                <a:lnTo>
                  <a:pt x="47410" y="15080"/>
                </a:lnTo>
                <a:lnTo>
                  <a:pt x="47450" y="15090"/>
                </a:lnTo>
                <a:lnTo>
                  <a:pt x="47470" y="15110"/>
                </a:lnTo>
                <a:lnTo>
                  <a:pt x="47550" y="15190"/>
                </a:lnTo>
                <a:lnTo>
                  <a:pt x="47600" y="15200"/>
                </a:lnTo>
                <a:lnTo>
                  <a:pt x="47630" y="15180"/>
                </a:lnTo>
                <a:lnTo>
                  <a:pt x="47650" y="15150"/>
                </a:lnTo>
                <a:lnTo>
                  <a:pt x="47680" y="15150"/>
                </a:lnTo>
                <a:lnTo>
                  <a:pt x="47720" y="15200"/>
                </a:lnTo>
                <a:lnTo>
                  <a:pt x="47730" y="15190"/>
                </a:lnTo>
                <a:lnTo>
                  <a:pt x="47770" y="15180"/>
                </a:lnTo>
                <a:lnTo>
                  <a:pt x="47770" y="15200"/>
                </a:lnTo>
                <a:lnTo>
                  <a:pt x="47540" y="15660"/>
                </a:lnTo>
                <a:lnTo>
                  <a:pt x="47300" y="16120"/>
                </a:lnTo>
                <a:lnTo>
                  <a:pt x="47060" y="16580"/>
                </a:lnTo>
                <a:lnTo>
                  <a:pt x="46830" y="17030"/>
                </a:lnTo>
                <a:lnTo>
                  <a:pt x="46740" y="17210"/>
                </a:lnTo>
                <a:lnTo>
                  <a:pt x="46650" y="17380"/>
                </a:lnTo>
                <a:lnTo>
                  <a:pt x="46570" y="17550"/>
                </a:lnTo>
                <a:lnTo>
                  <a:pt x="46480" y="17720"/>
                </a:lnTo>
                <a:lnTo>
                  <a:pt x="46360" y="17960"/>
                </a:lnTo>
                <a:lnTo>
                  <a:pt x="46240" y="18190"/>
                </a:lnTo>
                <a:lnTo>
                  <a:pt x="46120" y="18420"/>
                </a:lnTo>
                <a:lnTo>
                  <a:pt x="45990" y="18650"/>
                </a:lnTo>
                <a:lnTo>
                  <a:pt x="45900" y="18810"/>
                </a:lnTo>
                <a:lnTo>
                  <a:pt x="45920" y="18920"/>
                </a:lnTo>
                <a:lnTo>
                  <a:pt x="45940" y="18990"/>
                </a:lnTo>
                <a:lnTo>
                  <a:pt x="45950" y="19060"/>
                </a:lnTo>
                <a:lnTo>
                  <a:pt x="45970" y="19130"/>
                </a:lnTo>
                <a:lnTo>
                  <a:pt x="46000" y="19280"/>
                </a:lnTo>
                <a:lnTo>
                  <a:pt x="46040" y="19420"/>
                </a:lnTo>
                <a:lnTo>
                  <a:pt x="46070" y="19570"/>
                </a:lnTo>
                <a:lnTo>
                  <a:pt x="46100" y="19720"/>
                </a:lnTo>
                <a:lnTo>
                  <a:pt x="46250" y="20340"/>
                </a:lnTo>
                <a:lnTo>
                  <a:pt x="46400" y="20960"/>
                </a:lnTo>
                <a:lnTo>
                  <a:pt x="46550" y="21590"/>
                </a:lnTo>
                <a:lnTo>
                  <a:pt x="46700" y="22210"/>
                </a:lnTo>
                <a:lnTo>
                  <a:pt x="46740" y="22390"/>
                </a:lnTo>
                <a:lnTo>
                  <a:pt x="46780" y="22570"/>
                </a:lnTo>
                <a:lnTo>
                  <a:pt x="46820" y="22750"/>
                </a:lnTo>
                <a:lnTo>
                  <a:pt x="46860" y="22930"/>
                </a:lnTo>
                <a:lnTo>
                  <a:pt x="46640" y="22840"/>
                </a:lnTo>
                <a:lnTo>
                  <a:pt x="46410" y="22740"/>
                </a:lnTo>
                <a:lnTo>
                  <a:pt x="46190" y="22650"/>
                </a:lnTo>
                <a:lnTo>
                  <a:pt x="45960" y="22560"/>
                </a:lnTo>
                <a:lnTo>
                  <a:pt x="45890" y="22530"/>
                </a:lnTo>
                <a:lnTo>
                  <a:pt x="45830" y="22510"/>
                </a:lnTo>
                <a:lnTo>
                  <a:pt x="45760" y="22500"/>
                </a:lnTo>
                <a:lnTo>
                  <a:pt x="45690" y="22510"/>
                </a:lnTo>
                <a:lnTo>
                  <a:pt x="45580" y="22510"/>
                </a:lnTo>
                <a:lnTo>
                  <a:pt x="45460" y="22520"/>
                </a:lnTo>
                <a:lnTo>
                  <a:pt x="45350" y="22530"/>
                </a:lnTo>
                <a:lnTo>
                  <a:pt x="45240" y="22570"/>
                </a:lnTo>
                <a:lnTo>
                  <a:pt x="45120" y="22680"/>
                </a:lnTo>
                <a:lnTo>
                  <a:pt x="45010" y="22810"/>
                </a:lnTo>
                <a:lnTo>
                  <a:pt x="44920" y="22960"/>
                </a:lnTo>
                <a:lnTo>
                  <a:pt x="44820" y="23100"/>
                </a:lnTo>
                <a:lnTo>
                  <a:pt x="44690" y="23280"/>
                </a:lnTo>
                <a:lnTo>
                  <a:pt x="44560" y="23450"/>
                </a:lnTo>
                <a:lnTo>
                  <a:pt x="44430" y="23630"/>
                </a:lnTo>
                <a:lnTo>
                  <a:pt x="44300" y="23800"/>
                </a:lnTo>
                <a:lnTo>
                  <a:pt x="44190" y="23900"/>
                </a:lnTo>
                <a:lnTo>
                  <a:pt x="44080" y="23870"/>
                </a:lnTo>
                <a:lnTo>
                  <a:pt x="43960" y="23770"/>
                </a:lnTo>
                <a:lnTo>
                  <a:pt x="43860" y="23680"/>
                </a:lnTo>
                <a:lnTo>
                  <a:pt x="43720" y="23570"/>
                </a:lnTo>
                <a:lnTo>
                  <a:pt x="43560" y="23490"/>
                </a:lnTo>
                <a:lnTo>
                  <a:pt x="43400" y="23440"/>
                </a:lnTo>
                <a:lnTo>
                  <a:pt x="43230" y="23400"/>
                </a:lnTo>
                <a:lnTo>
                  <a:pt x="43160" y="23390"/>
                </a:lnTo>
                <a:lnTo>
                  <a:pt x="43090" y="23380"/>
                </a:lnTo>
                <a:lnTo>
                  <a:pt x="43020" y="23370"/>
                </a:lnTo>
                <a:lnTo>
                  <a:pt x="42960" y="23380"/>
                </a:lnTo>
                <a:lnTo>
                  <a:pt x="42920" y="23420"/>
                </a:lnTo>
                <a:lnTo>
                  <a:pt x="42880" y="23480"/>
                </a:lnTo>
                <a:lnTo>
                  <a:pt x="42850" y="23520"/>
                </a:lnTo>
                <a:lnTo>
                  <a:pt x="42800" y="23490"/>
                </a:lnTo>
                <a:lnTo>
                  <a:pt x="42760" y="23440"/>
                </a:lnTo>
                <a:lnTo>
                  <a:pt x="42690" y="23340"/>
                </a:lnTo>
                <a:lnTo>
                  <a:pt x="42630" y="23260"/>
                </a:lnTo>
                <a:lnTo>
                  <a:pt x="42590" y="23220"/>
                </a:lnTo>
                <a:lnTo>
                  <a:pt x="42510" y="23270"/>
                </a:lnTo>
                <a:lnTo>
                  <a:pt x="42430" y="23310"/>
                </a:lnTo>
                <a:lnTo>
                  <a:pt x="42350" y="23350"/>
                </a:lnTo>
                <a:lnTo>
                  <a:pt x="42260" y="23390"/>
                </a:lnTo>
                <a:lnTo>
                  <a:pt x="42210" y="23420"/>
                </a:lnTo>
                <a:lnTo>
                  <a:pt x="42120" y="23470"/>
                </a:lnTo>
                <a:lnTo>
                  <a:pt x="42040" y="23510"/>
                </a:lnTo>
                <a:lnTo>
                  <a:pt x="41980" y="23520"/>
                </a:lnTo>
                <a:lnTo>
                  <a:pt x="41900" y="23480"/>
                </a:lnTo>
                <a:lnTo>
                  <a:pt x="41820" y="23430"/>
                </a:lnTo>
                <a:lnTo>
                  <a:pt x="41730" y="23390"/>
                </a:lnTo>
                <a:lnTo>
                  <a:pt x="41650" y="23340"/>
                </a:lnTo>
                <a:lnTo>
                  <a:pt x="41570" y="23290"/>
                </a:lnTo>
                <a:lnTo>
                  <a:pt x="41490" y="23250"/>
                </a:lnTo>
                <a:lnTo>
                  <a:pt x="41410" y="23200"/>
                </a:lnTo>
                <a:lnTo>
                  <a:pt x="41330" y="23160"/>
                </a:lnTo>
                <a:lnTo>
                  <a:pt x="41260" y="23110"/>
                </a:lnTo>
                <a:lnTo>
                  <a:pt x="41210" y="23060"/>
                </a:lnTo>
                <a:lnTo>
                  <a:pt x="41160" y="23000"/>
                </a:lnTo>
                <a:lnTo>
                  <a:pt x="41100" y="22940"/>
                </a:lnTo>
                <a:lnTo>
                  <a:pt x="41060" y="22870"/>
                </a:lnTo>
                <a:lnTo>
                  <a:pt x="41020" y="22800"/>
                </a:lnTo>
                <a:lnTo>
                  <a:pt x="40970" y="22750"/>
                </a:lnTo>
                <a:lnTo>
                  <a:pt x="40900" y="22760"/>
                </a:lnTo>
                <a:lnTo>
                  <a:pt x="40830" y="22780"/>
                </a:lnTo>
                <a:lnTo>
                  <a:pt x="40750" y="22780"/>
                </a:lnTo>
                <a:lnTo>
                  <a:pt x="40680" y="22770"/>
                </a:lnTo>
                <a:lnTo>
                  <a:pt x="40600" y="22770"/>
                </a:lnTo>
                <a:lnTo>
                  <a:pt x="40480" y="22700"/>
                </a:lnTo>
                <a:lnTo>
                  <a:pt x="40370" y="22620"/>
                </a:lnTo>
                <a:lnTo>
                  <a:pt x="40260" y="22520"/>
                </a:lnTo>
                <a:lnTo>
                  <a:pt x="40150" y="22440"/>
                </a:lnTo>
                <a:lnTo>
                  <a:pt x="40100" y="22400"/>
                </a:lnTo>
                <a:lnTo>
                  <a:pt x="40060" y="22370"/>
                </a:lnTo>
                <a:lnTo>
                  <a:pt x="40020" y="22340"/>
                </a:lnTo>
                <a:lnTo>
                  <a:pt x="39970" y="22300"/>
                </a:lnTo>
                <a:lnTo>
                  <a:pt x="39960" y="22330"/>
                </a:lnTo>
                <a:lnTo>
                  <a:pt x="39940" y="22350"/>
                </a:lnTo>
                <a:lnTo>
                  <a:pt x="39920" y="22370"/>
                </a:lnTo>
                <a:lnTo>
                  <a:pt x="39910" y="22400"/>
                </a:lnTo>
                <a:lnTo>
                  <a:pt x="39880" y="22460"/>
                </a:lnTo>
                <a:lnTo>
                  <a:pt x="39850" y="22520"/>
                </a:lnTo>
                <a:lnTo>
                  <a:pt x="39820" y="22580"/>
                </a:lnTo>
                <a:lnTo>
                  <a:pt x="39790" y="22640"/>
                </a:lnTo>
                <a:lnTo>
                  <a:pt x="39760" y="22600"/>
                </a:lnTo>
                <a:lnTo>
                  <a:pt x="39720" y="22550"/>
                </a:lnTo>
                <a:lnTo>
                  <a:pt x="39680" y="22530"/>
                </a:lnTo>
                <a:lnTo>
                  <a:pt x="39640" y="22550"/>
                </a:lnTo>
                <a:lnTo>
                  <a:pt x="39600" y="22620"/>
                </a:lnTo>
                <a:lnTo>
                  <a:pt x="39590" y="22710"/>
                </a:lnTo>
                <a:lnTo>
                  <a:pt x="39590" y="22800"/>
                </a:lnTo>
                <a:lnTo>
                  <a:pt x="39590" y="22880"/>
                </a:lnTo>
                <a:lnTo>
                  <a:pt x="39590" y="22920"/>
                </a:lnTo>
                <a:lnTo>
                  <a:pt x="39580" y="22960"/>
                </a:lnTo>
                <a:lnTo>
                  <a:pt x="39580" y="23010"/>
                </a:lnTo>
                <a:lnTo>
                  <a:pt x="39560" y="23030"/>
                </a:lnTo>
                <a:lnTo>
                  <a:pt x="39520" y="23060"/>
                </a:lnTo>
                <a:lnTo>
                  <a:pt x="39460" y="23110"/>
                </a:lnTo>
                <a:lnTo>
                  <a:pt x="39420" y="23150"/>
                </a:lnTo>
                <a:lnTo>
                  <a:pt x="39410" y="23200"/>
                </a:lnTo>
                <a:lnTo>
                  <a:pt x="39430" y="23270"/>
                </a:lnTo>
                <a:lnTo>
                  <a:pt x="39450" y="23330"/>
                </a:lnTo>
                <a:lnTo>
                  <a:pt x="39470" y="23400"/>
                </a:lnTo>
                <a:lnTo>
                  <a:pt x="39490" y="23460"/>
                </a:lnTo>
                <a:lnTo>
                  <a:pt x="39500" y="23530"/>
                </a:lnTo>
                <a:lnTo>
                  <a:pt x="39490" y="23570"/>
                </a:lnTo>
                <a:lnTo>
                  <a:pt x="39460" y="23600"/>
                </a:lnTo>
                <a:lnTo>
                  <a:pt x="39400" y="23620"/>
                </a:lnTo>
                <a:lnTo>
                  <a:pt x="39270" y="23660"/>
                </a:lnTo>
                <a:lnTo>
                  <a:pt x="39150" y="23700"/>
                </a:lnTo>
                <a:lnTo>
                  <a:pt x="39020" y="23740"/>
                </a:lnTo>
                <a:lnTo>
                  <a:pt x="38900" y="23770"/>
                </a:lnTo>
                <a:lnTo>
                  <a:pt x="38810" y="23840"/>
                </a:lnTo>
                <a:lnTo>
                  <a:pt x="38800" y="23930"/>
                </a:lnTo>
                <a:lnTo>
                  <a:pt x="38830" y="24030"/>
                </a:lnTo>
                <a:lnTo>
                  <a:pt x="38870" y="24130"/>
                </a:lnTo>
                <a:lnTo>
                  <a:pt x="38910" y="24230"/>
                </a:lnTo>
                <a:lnTo>
                  <a:pt x="38960" y="24340"/>
                </a:lnTo>
                <a:lnTo>
                  <a:pt x="38980" y="24460"/>
                </a:lnTo>
                <a:lnTo>
                  <a:pt x="38970" y="24570"/>
                </a:lnTo>
                <a:lnTo>
                  <a:pt x="38950" y="24640"/>
                </a:lnTo>
                <a:lnTo>
                  <a:pt x="38930" y="24710"/>
                </a:lnTo>
                <a:lnTo>
                  <a:pt x="38910" y="24770"/>
                </a:lnTo>
                <a:lnTo>
                  <a:pt x="38870" y="24830"/>
                </a:lnTo>
                <a:lnTo>
                  <a:pt x="38830" y="24870"/>
                </a:lnTo>
                <a:lnTo>
                  <a:pt x="38780" y="24880"/>
                </a:lnTo>
                <a:lnTo>
                  <a:pt x="38730" y="24870"/>
                </a:lnTo>
                <a:lnTo>
                  <a:pt x="38670" y="24870"/>
                </a:lnTo>
                <a:lnTo>
                  <a:pt x="38580" y="24920"/>
                </a:lnTo>
                <a:lnTo>
                  <a:pt x="38550" y="25020"/>
                </a:lnTo>
                <a:lnTo>
                  <a:pt x="38540" y="25130"/>
                </a:lnTo>
                <a:lnTo>
                  <a:pt x="38540" y="25250"/>
                </a:lnTo>
                <a:lnTo>
                  <a:pt x="38540" y="25340"/>
                </a:lnTo>
                <a:lnTo>
                  <a:pt x="38530" y="25430"/>
                </a:lnTo>
                <a:lnTo>
                  <a:pt x="38530" y="25510"/>
                </a:lnTo>
                <a:lnTo>
                  <a:pt x="38520" y="25600"/>
                </a:lnTo>
                <a:lnTo>
                  <a:pt x="38510" y="25660"/>
                </a:lnTo>
                <a:lnTo>
                  <a:pt x="38490" y="25700"/>
                </a:lnTo>
                <a:lnTo>
                  <a:pt x="38450" y="25730"/>
                </a:lnTo>
                <a:lnTo>
                  <a:pt x="38410" y="25770"/>
                </a:lnTo>
                <a:lnTo>
                  <a:pt x="38400" y="25780"/>
                </a:lnTo>
                <a:lnTo>
                  <a:pt x="38380" y="25790"/>
                </a:lnTo>
                <a:lnTo>
                  <a:pt x="38370" y="25800"/>
                </a:lnTo>
                <a:lnTo>
                  <a:pt x="38360" y="25810"/>
                </a:lnTo>
                <a:lnTo>
                  <a:pt x="38300" y="25860"/>
                </a:lnTo>
                <a:lnTo>
                  <a:pt x="38250" y="25910"/>
                </a:lnTo>
                <a:lnTo>
                  <a:pt x="38200" y="25960"/>
                </a:lnTo>
                <a:lnTo>
                  <a:pt x="38140" y="26000"/>
                </a:lnTo>
                <a:lnTo>
                  <a:pt x="38090" y="26050"/>
                </a:lnTo>
                <a:lnTo>
                  <a:pt x="38040" y="26110"/>
                </a:lnTo>
                <a:lnTo>
                  <a:pt x="37980" y="26160"/>
                </a:lnTo>
                <a:lnTo>
                  <a:pt x="37930" y="26200"/>
                </a:lnTo>
                <a:lnTo>
                  <a:pt x="37870" y="26200"/>
                </a:lnTo>
                <a:lnTo>
                  <a:pt x="37810" y="26200"/>
                </a:lnTo>
                <a:lnTo>
                  <a:pt x="37740" y="26180"/>
                </a:lnTo>
                <a:lnTo>
                  <a:pt x="37690" y="26170"/>
                </a:lnTo>
                <a:lnTo>
                  <a:pt x="37610" y="26160"/>
                </a:lnTo>
                <a:lnTo>
                  <a:pt x="37530" y="26150"/>
                </a:lnTo>
                <a:lnTo>
                  <a:pt x="37440" y="26150"/>
                </a:lnTo>
                <a:lnTo>
                  <a:pt x="37360" y="26140"/>
                </a:lnTo>
                <a:lnTo>
                  <a:pt x="37280" y="26070"/>
                </a:lnTo>
                <a:lnTo>
                  <a:pt x="37200" y="26010"/>
                </a:lnTo>
                <a:lnTo>
                  <a:pt x="37110" y="25960"/>
                </a:lnTo>
                <a:lnTo>
                  <a:pt x="37020" y="25910"/>
                </a:lnTo>
                <a:lnTo>
                  <a:pt x="36960" y="25860"/>
                </a:lnTo>
                <a:lnTo>
                  <a:pt x="36910" y="25790"/>
                </a:lnTo>
                <a:lnTo>
                  <a:pt x="36870" y="25720"/>
                </a:lnTo>
                <a:lnTo>
                  <a:pt x="36820" y="25650"/>
                </a:lnTo>
                <a:lnTo>
                  <a:pt x="36750" y="25590"/>
                </a:lnTo>
                <a:lnTo>
                  <a:pt x="36680" y="25540"/>
                </a:lnTo>
                <a:lnTo>
                  <a:pt x="36600" y="25490"/>
                </a:lnTo>
                <a:lnTo>
                  <a:pt x="36520" y="25450"/>
                </a:lnTo>
                <a:lnTo>
                  <a:pt x="36480" y="25440"/>
                </a:lnTo>
                <a:lnTo>
                  <a:pt x="36450" y="25430"/>
                </a:lnTo>
                <a:lnTo>
                  <a:pt x="36440" y="25410"/>
                </a:lnTo>
                <a:lnTo>
                  <a:pt x="36430" y="25360"/>
                </a:lnTo>
                <a:lnTo>
                  <a:pt x="36430" y="25320"/>
                </a:lnTo>
                <a:lnTo>
                  <a:pt x="36420" y="25280"/>
                </a:lnTo>
                <a:lnTo>
                  <a:pt x="36410" y="25230"/>
                </a:lnTo>
                <a:lnTo>
                  <a:pt x="36400" y="25190"/>
                </a:lnTo>
                <a:lnTo>
                  <a:pt x="36380" y="25150"/>
                </a:lnTo>
                <a:lnTo>
                  <a:pt x="36350" y="25140"/>
                </a:lnTo>
                <a:lnTo>
                  <a:pt x="36310" y="25130"/>
                </a:lnTo>
                <a:lnTo>
                  <a:pt x="36280" y="25100"/>
                </a:lnTo>
                <a:lnTo>
                  <a:pt x="36280" y="25090"/>
                </a:lnTo>
                <a:lnTo>
                  <a:pt x="36270" y="25070"/>
                </a:lnTo>
                <a:lnTo>
                  <a:pt x="36270" y="25040"/>
                </a:lnTo>
                <a:lnTo>
                  <a:pt x="36260" y="25020"/>
                </a:lnTo>
                <a:lnTo>
                  <a:pt x="36250" y="24970"/>
                </a:lnTo>
                <a:lnTo>
                  <a:pt x="36240" y="24920"/>
                </a:lnTo>
                <a:lnTo>
                  <a:pt x="36230" y="24870"/>
                </a:lnTo>
                <a:lnTo>
                  <a:pt x="36220" y="24820"/>
                </a:lnTo>
                <a:lnTo>
                  <a:pt x="36190" y="24730"/>
                </a:lnTo>
                <a:lnTo>
                  <a:pt x="36140" y="24650"/>
                </a:lnTo>
                <a:lnTo>
                  <a:pt x="36080" y="24600"/>
                </a:lnTo>
                <a:lnTo>
                  <a:pt x="35990" y="24580"/>
                </a:lnTo>
                <a:lnTo>
                  <a:pt x="35800" y="24540"/>
                </a:lnTo>
                <a:lnTo>
                  <a:pt x="35600" y="24500"/>
                </a:lnTo>
                <a:lnTo>
                  <a:pt x="35410" y="24450"/>
                </a:lnTo>
                <a:lnTo>
                  <a:pt x="35210" y="24410"/>
                </a:lnTo>
                <a:lnTo>
                  <a:pt x="35180" y="24410"/>
                </a:lnTo>
                <a:lnTo>
                  <a:pt x="35150" y="24400"/>
                </a:lnTo>
                <a:lnTo>
                  <a:pt x="35120" y="24390"/>
                </a:lnTo>
                <a:lnTo>
                  <a:pt x="35090" y="24390"/>
                </a:lnTo>
                <a:lnTo>
                  <a:pt x="35000" y="24370"/>
                </a:lnTo>
                <a:lnTo>
                  <a:pt x="34950" y="24350"/>
                </a:lnTo>
                <a:lnTo>
                  <a:pt x="34930" y="24300"/>
                </a:lnTo>
                <a:lnTo>
                  <a:pt x="34910" y="24210"/>
                </a:lnTo>
                <a:lnTo>
                  <a:pt x="34890" y="24070"/>
                </a:lnTo>
                <a:lnTo>
                  <a:pt x="34870" y="23920"/>
                </a:lnTo>
                <a:lnTo>
                  <a:pt x="34860" y="23780"/>
                </a:lnTo>
                <a:lnTo>
                  <a:pt x="34840" y="23630"/>
                </a:lnTo>
                <a:lnTo>
                  <a:pt x="34820" y="23460"/>
                </a:lnTo>
                <a:lnTo>
                  <a:pt x="34810" y="23260"/>
                </a:lnTo>
                <a:lnTo>
                  <a:pt x="34780" y="23070"/>
                </a:lnTo>
                <a:lnTo>
                  <a:pt x="34730" y="22920"/>
                </a:lnTo>
                <a:lnTo>
                  <a:pt x="34680" y="22860"/>
                </a:lnTo>
                <a:lnTo>
                  <a:pt x="34620" y="22800"/>
                </a:lnTo>
                <a:lnTo>
                  <a:pt x="34560" y="22730"/>
                </a:lnTo>
                <a:lnTo>
                  <a:pt x="34500" y="22660"/>
                </a:lnTo>
                <a:lnTo>
                  <a:pt x="34440" y="22570"/>
                </a:lnTo>
                <a:lnTo>
                  <a:pt x="34380" y="22480"/>
                </a:lnTo>
                <a:lnTo>
                  <a:pt x="34310" y="22380"/>
                </a:lnTo>
                <a:lnTo>
                  <a:pt x="34270" y="22280"/>
                </a:lnTo>
                <a:lnTo>
                  <a:pt x="34270" y="22200"/>
                </a:lnTo>
                <a:lnTo>
                  <a:pt x="34270" y="22110"/>
                </a:lnTo>
                <a:lnTo>
                  <a:pt x="34250" y="22040"/>
                </a:lnTo>
                <a:lnTo>
                  <a:pt x="34180" y="22010"/>
                </a:lnTo>
                <a:lnTo>
                  <a:pt x="34040" y="21980"/>
                </a:lnTo>
                <a:lnTo>
                  <a:pt x="33880" y="21950"/>
                </a:lnTo>
                <a:lnTo>
                  <a:pt x="33740" y="21880"/>
                </a:lnTo>
                <a:lnTo>
                  <a:pt x="33650" y="21760"/>
                </a:lnTo>
                <a:lnTo>
                  <a:pt x="33620" y="21700"/>
                </a:lnTo>
                <a:lnTo>
                  <a:pt x="33580" y="21650"/>
                </a:lnTo>
                <a:lnTo>
                  <a:pt x="33540" y="21620"/>
                </a:lnTo>
                <a:lnTo>
                  <a:pt x="33480" y="21610"/>
                </a:lnTo>
                <a:lnTo>
                  <a:pt x="33410" y="21620"/>
                </a:lnTo>
                <a:lnTo>
                  <a:pt x="33340" y="21620"/>
                </a:lnTo>
                <a:lnTo>
                  <a:pt x="33270" y="21600"/>
                </a:lnTo>
                <a:lnTo>
                  <a:pt x="33240" y="21540"/>
                </a:lnTo>
                <a:lnTo>
                  <a:pt x="33180" y="21620"/>
                </a:lnTo>
                <a:lnTo>
                  <a:pt x="33110" y="21700"/>
                </a:lnTo>
                <a:lnTo>
                  <a:pt x="33050" y="21780"/>
                </a:lnTo>
                <a:lnTo>
                  <a:pt x="32970" y="2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