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Chiapas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Mexico • State Map | Fully Editable Vector Shape</a:t>
            </a:r>
          </a:p>
        </p:txBody>
      </p:sp>
      <p:sp>
        <p:nvSpPr>
          <p:cNvPr id="101" name="Chiapas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81870" y="52030"/>
                </a:moveTo>
                <a:lnTo>
                  <a:pt x="81850" y="52040"/>
                </a:lnTo>
                <a:lnTo>
                  <a:pt x="81840" y="52080"/>
                </a:lnTo>
                <a:lnTo>
                  <a:pt x="81910" y="52110"/>
                </a:lnTo>
                <a:lnTo>
                  <a:pt x="82000" y="52130"/>
                </a:lnTo>
                <a:lnTo>
                  <a:pt x="82040" y="52160"/>
                </a:lnTo>
                <a:lnTo>
                  <a:pt x="82060" y="52230"/>
                </a:lnTo>
                <a:lnTo>
                  <a:pt x="82120" y="52240"/>
                </a:lnTo>
                <a:lnTo>
                  <a:pt x="82200" y="52230"/>
                </a:lnTo>
                <a:lnTo>
                  <a:pt x="82280" y="52230"/>
                </a:lnTo>
                <a:lnTo>
                  <a:pt x="82310" y="52260"/>
                </a:lnTo>
                <a:lnTo>
                  <a:pt x="82330" y="52310"/>
                </a:lnTo>
                <a:lnTo>
                  <a:pt x="82350" y="52360"/>
                </a:lnTo>
                <a:lnTo>
                  <a:pt x="82360" y="52410"/>
                </a:lnTo>
                <a:lnTo>
                  <a:pt x="82370" y="52430"/>
                </a:lnTo>
                <a:lnTo>
                  <a:pt x="82430" y="52440"/>
                </a:lnTo>
                <a:lnTo>
                  <a:pt x="82450" y="52460"/>
                </a:lnTo>
                <a:lnTo>
                  <a:pt x="82470" y="52480"/>
                </a:lnTo>
                <a:lnTo>
                  <a:pt x="82480" y="52530"/>
                </a:lnTo>
                <a:lnTo>
                  <a:pt x="82490" y="52560"/>
                </a:lnTo>
                <a:lnTo>
                  <a:pt x="82520" y="52600"/>
                </a:lnTo>
                <a:lnTo>
                  <a:pt x="82620" y="52710"/>
                </a:lnTo>
                <a:lnTo>
                  <a:pt x="82650" y="52730"/>
                </a:lnTo>
                <a:lnTo>
                  <a:pt x="82720" y="52720"/>
                </a:lnTo>
                <a:lnTo>
                  <a:pt x="82750" y="52720"/>
                </a:lnTo>
                <a:lnTo>
                  <a:pt x="82760" y="52740"/>
                </a:lnTo>
                <a:lnTo>
                  <a:pt x="82780" y="52800"/>
                </a:lnTo>
                <a:lnTo>
                  <a:pt x="82790" y="52830"/>
                </a:lnTo>
                <a:lnTo>
                  <a:pt x="82890" y="52950"/>
                </a:lnTo>
                <a:lnTo>
                  <a:pt x="82910" y="52980"/>
                </a:lnTo>
                <a:lnTo>
                  <a:pt x="82920" y="53040"/>
                </a:lnTo>
                <a:lnTo>
                  <a:pt x="82950" y="53070"/>
                </a:lnTo>
                <a:lnTo>
                  <a:pt x="83060" y="53110"/>
                </a:lnTo>
                <a:lnTo>
                  <a:pt x="83080" y="53130"/>
                </a:lnTo>
                <a:lnTo>
                  <a:pt x="83120" y="53170"/>
                </a:lnTo>
                <a:lnTo>
                  <a:pt x="83130" y="53180"/>
                </a:lnTo>
                <a:lnTo>
                  <a:pt x="83160" y="53160"/>
                </a:lnTo>
                <a:lnTo>
                  <a:pt x="83160" y="53140"/>
                </a:lnTo>
                <a:lnTo>
                  <a:pt x="83150" y="53110"/>
                </a:lnTo>
                <a:lnTo>
                  <a:pt x="83150" y="53100"/>
                </a:lnTo>
                <a:lnTo>
                  <a:pt x="83200" y="53100"/>
                </a:lnTo>
                <a:lnTo>
                  <a:pt x="83240" y="53100"/>
                </a:lnTo>
                <a:lnTo>
                  <a:pt x="83250" y="53130"/>
                </a:lnTo>
                <a:lnTo>
                  <a:pt x="83200" y="53180"/>
                </a:lnTo>
                <a:lnTo>
                  <a:pt x="83260" y="53200"/>
                </a:lnTo>
                <a:lnTo>
                  <a:pt x="83340" y="53290"/>
                </a:lnTo>
                <a:lnTo>
                  <a:pt x="83400" y="53320"/>
                </a:lnTo>
                <a:lnTo>
                  <a:pt x="83600" y="53380"/>
                </a:lnTo>
                <a:lnTo>
                  <a:pt x="83630" y="53380"/>
                </a:lnTo>
                <a:lnTo>
                  <a:pt x="83660" y="53360"/>
                </a:lnTo>
                <a:lnTo>
                  <a:pt x="83700" y="53380"/>
                </a:lnTo>
                <a:lnTo>
                  <a:pt x="83700" y="53400"/>
                </a:lnTo>
                <a:lnTo>
                  <a:pt x="83690" y="53440"/>
                </a:lnTo>
                <a:lnTo>
                  <a:pt x="83730" y="53470"/>
                </a:lnTo>
                <a:lnTo>
                  <a:pt x="83830" y="53530"/>
                </a:lnTo>
                <a:lnTo>
                  <a:pt x="83870" y="53560"/>
                </a:lnTo>
                <a:lnTo>
                  <a:pt x="84070" y="53840"/>
                </a:lnTo>
                <a:lnTo>
                  <a:pt x="84110" y="53950"/>
                </a:lnTo>
                <a:lnTo>
                  <a:pt x="84070" y="54020"/>
                </a:lnTo>
                <a:lnTo>
                  <a:pt x="84070" y="54040"/>
                </a:lnTo>
                <a:lnTo>
                  <a:pt x="84090" y="54030"/>
                </a:lnTo>
                <a:lnTo>
                  <a:pt x="84110" y="54030"/>
                </a:lnTo>
                <a:lnTo>
                  <a:pt x="84120" y="54020"/>
                </a:lnTo>
                <a:lnTo>
                  <a:pt x="84120" y="54000"/>
                </a:lnTo>
                <a:lnTo>
                  <a:pt x="84160" y="54020"/>
                </a:lnTo>
                <a:lnTo>
                  <a:pt x="84150" y="54060"/>
                </a:lnTo>
                <a:lnTo>
                  <a:pt x="84140" y="54110"/>
                </a:lnTo>
                <a:lnTo>
                  <a:pt x="84150" y="54160"/>
                </a:lnTo>
                <a:lnTo>
                  <a:pt x="84120" y="54210"/>
                </a:lnTo>
                <a:lnTo>
                  <a:pt x="84150" y="54220"/>
                </a:lnTo>
                <a:lnTo>
                  <a:pt x="84190" y="54220"/>
                </a:lnTo>
                <a:lnTo>
                  <a:pt x="84220" y="54240"/>
                </a:lnTo>
                <a:lnTo>
                  <a:pt x="84230" y="54270"/>
                </a:lnTo>
                <a:lnTo>
                  <a:pt x="84210" y="54300"/>
                </a:lnTo>
                <a:lnTo>
                  <a:pt x="84180" y="54320"/>
                </a:lnTo>
                <a:lnTo>
                  <a:pt x="84170" y="54350"/>
                </a:lnTo>
                <a:lnTo>
                  <a:pt x="84200" y="54340"/>
                </a:lnTo>
                <a:lnTo>
                  <a:pt x="84250" y="54340"/>
                </a:lnTo>
                <a:lnTo>
                  <a:pt x="84290" y="54350"/>
                </a:lnTo>
                <a:lnTo>
                  <a:pt x="84300" y="54360"/>
                </a:lnTo>
                <a:lnTo>
                  <a:pt x="84320" y="54350"/>
                </a:lnTo>
                <a:lnTo>
                  <a:pt x="84390" y="54330"/>
                </a:lnTo>
                <a:lnTo>
                  <a:pt x="84420" y="54330"/>
                </a:lnTo>
                <a:lnTo>
                  <a:pt x="84440" y="54390"/>
                </a:lnTo>
                <a:lnTo>
                  <a:pt x="84450" y="54420"/>
                </a:lnTo>
                <a:lnTo>
                  <a:pt x="84520" y="54380"/>
                </a:lnTo>
                <a:lnTo>
                  <a:pt x="84550" y="54390"/>
                </a:lnTo>
                <a:lnTo>
                  <a:pt x="84580" y="54410"/>
                </a:lnTo>
                <a:lnTo>
                  <a:pt x="84600" y="54430"/>
                </a:lnTo>
                <a:lnTo>
                  <a:pt x="84610" y="54460"/>
                </a:lnTo>
                <a:lnTo>
                  <a:pt x="84610" y="54490"/>
                </a:lnTo>
                <a:lnTo>
                  <a:pt x="84620" y="54510"/>
                </a:lnTo>
                <a:lnTo>
                  <a:pt x="84710" y="54520"/>
                </a:lnTo>
                <a:lnTo>
                  <a:pt x="84740" y="54530"/>
                </a:lnTo>
                <a:lnTo>
                  <a:pt x="84760" y="54540"/>
                </a:lnTo>
                <a:lnTo>
                  <a:pt x="84780" y="54550"/>
                </a:lnTo>
                <a:lnTo>
                  <a:pt x="84810" y="54550"/>
                </a:lnTo>
                <a:lnTo>
                  <a:pt x="84830" y="54540"/>
                </a:lnTo>
                <a:lnTo>
                  <a:pt x="84850" y="54540"/>
                </a:lnTo>
                <a:lnTo>
                  <a:pt x="84860" y="54580"/>
                </a:lnTo>
                <a:lnTo>
                  <a:pt x="84860" y="54620"/>
                </a:lnTo>
                <a:lnTo>
                  <a:pt x="84860" y="54640"/>
                </a:lnTo>
                <a:lnTo>
                  <a:pt x="84890" y="54690"/>
                </a:lnTo>
                <a:lnTo>
                  <a:pt x="84850" y="54680"/>
                </a:lnTo>
                <a:lnTo>
                  <a:pt x="84810" y="54680"/>
                </a:lnTo>
                <a:lnTo>
                  <a:pt x="84780" y="54700"/>
                </a:lnTo>
                <a:lnTo>
                  <a:pt x="84780" y="54740"/>
                </a:lnTo>
                <a:lnTo>
                  <a:pt x="84790" y="54740"/>
                </a:lnTo>
                <a:lnTo>
                  <a:pt x="84790" y="54720"/>
                </a:lnTo>
                <a:lnTo>
                  <a:pt x="84810" y="54720"/>
                </a:lnTo>
                <a:lnTo>
                  <a:pt x="84840" y="54750"/>
                </a:lnTo>
                <a:lnTo>
                  <a:pt x="84820" y="54800"/>
                </a:lnTo>
                <a:lnTo>
                  <a:pt x="84780" y="54840"/>
                </a:lnTo>
                <a:lnTo>
                  <a:pt x="84730" y="54860"/>
                </a:lnTo>
                <a:lnTo>
                  <a:pt x="84710" y="54870"/>
                </a:lnTo>
                <a:lnTo>
                  <a:pt x="84740" y="54890"/>
                </a:lnTo>
                <a:lnTo>
                  <a:pt x="84780" y="54910"/>
                </a:lnTo>
                <a:lnTo>
                  <a:pt x="84790" y="54900"/>
                </a:lnTo>
                <a:lnTo>
                  <a:pt x="84790" y="54930"/>
                </a:lnTo>
                <a:lnTo>
                  <a:pt x="84780" y="54940"/>
                </a:lnTo>
                <a:lnTo>
                  <a:pt x="84750" y="54930"/>
                </a:lnTo>
                <a:lnTo>
                  <a:pt x="84740" y="54920"/>
                </a:lnTo>
                <a:lnTo>
                  <a:pt x="84730" y="54930"/>
                </a:lnTo>
                <a:lnTo>
                  <a:pt x="84730" y="54940"/>
                </a:lnTo>
                <a:lnTo>
                  <a:pt x="84720" y="54940"/>
                </a:lnTo>
                <a:lnTo>
                  <a:pt x="84730" y="54960"/>
                </a:lnTo>
                <a:lnTo>
                  <a:pt x="84740" y="54990"/>
                </a:lnTo>
                <a:lnTo>
                  <a:pt x="84760" y="55000"/>
                </a:lnTo>
                <a:lnTo>
                  <a:pt x="84720" y="55000"/>
                </a:lnTo>
                <a:lnTo>
                  <a:pt x="84710" y="55000"/>
                </a:lnTo>
                <a:lnTo>
                  <a:pt x="84700" y="54980"/>
                </a:lnTo>
                <a:lnTo>
                  <a:pt x="84660" y="55020"/>
                </a:lnTo>
                <a:lnTo>
                  <a:pt x="84670" y="55050"/>
                </a:lnTo>
                <a:lnTo>
                  <a:pt x="84700" y="55070"/>
                </a:lnTo>
                <a:lnTo>
                  <a:pt x="84740" y="55090"/>
                </a:lnTo>
                <a:lnTo>
                  <a:pt x="84700" y="55100"/>
                </a:lnTo>
                <a:lnTo>
                  <a:pt x="84670" y="55130"/>
                </a:lnTo>
                <a:lnTo>
                  <a:pt x="84650" y="55170"/>
                </a:lnTo>
                <a:lnTo>
                  <a:pt x="84660" y="55230"/>
                </a:lnTo>
                <a:lnTo>
                  <a:pt x="84740" y="55280"/>
                </a:lnTo>
                <a:lnTo>
                  <a:pt x="84760" y="55310"/>
                </a:lnTo>
                <a:lnTo>
                  <a:pt x="84700" y="55330"/>
                </a:lnTo>
                <a:lnTo>
                  <a:pt x="84700" y="55350"/>
                </a:lnTo>
                <a:lnTo>
                  <a:pt x="84730" y="55390"/>
                </a:lnTo>
                <a:lnTo>
                  <a:pt x="84660" y="55440"/>
                </a:lnTo>
                <a:lnTo>
                  <a:pt x="84680" y="55490"/>
                </a:lnTo>
                <a:lnTo>
                  <a:pt x="84700" y="55490"/>
                </a:lnTo>
                <a:lnTo>
                  <a:pt x="84710" y="55480"/>
                </a:lnTo>
                <a:lnTo>
                  <a:pt x="84720" y="55480"/>
                </a:lnTo>
                <a:lnTo>
                  <a:pt x="84740" y="55470"/>
                </a:lnTo>
                <a:lnTo>
                  <a:pt x="84730" y="55500"/>
                </a:lnTo>
                <a:lnTo>
                  <a:pt x="84710" y="55540"/>
                </a:lnTo>
                <a:lnTo>
                  <a:pt x="84700" y="55550"/>
                </a:lnTo>
                <a:lnTo>
                  <a:pt x="84700" y="55560"/>
                </a:lnTo>
                <a:lnTo>
                  <a:pt x="84640" y="55570"/>
                </a:lnTo>
                <a:lnTo>
                  <a:pt x="84590" y="55580"/>
                </a:lnTo>
                <a:lnTo>
                  <a:pt x="84330" y="55580"/>
                </a:lnTo>
                <a:lnTo>
                  <a:pt x="83940" y="55580"/>
                </a:lnTo>
                <a:lnTo>
                  <a:pt x="83540" y="55580"/>
                </a:lnTo>
                <a:lnTo>
                  <a:pt x="83140" y="55580"/>
                </a:lnTo>
                <a:lnTo>
                  <a:pt x="83130" y="55580"/>
                </a:lnTo>
                <a:lnTo>
                  <a:pt x="82750" y="55580"/>
                </a:lnTo>
                <a:lnTo>
                  <a:pt x="82350" y="55590"/>
                </a:lnTo>
                <a:lnTo>
                  <a:pt x="81960" y="55590"/>
                </a:lnTo>
                <a:lnTo>
                  <a:pt x="81560" y="55590"/>
                </a:lnTo>
                <a:lnTo>
                  <a:pt x="81160" y="55590"/>
                </a:lnTo>
                <a:lnTo>
                  <a:pt x="81030" y="55590"/>
                </a:lnTo>
                <a:lnTo>
                  <a:pt x="80990" y="55610"/>
                </a:lnTo>
                <a:lnTo>
                  <a:pt x="80950" y="55650"/>
                </a:lnTo>
                <a:lnTo>
                  <a:pt x="80890" y="55770"/>
                </a:lnTo>
                <a:lnTo>
                  <a:pt x="80840" y="55860"/>
                </a:lnTo>
                <a:lnTo>
                  <a:pt x="80700" y="56100"/>
                </a:lnTo>
                <a:lnTo>
                  <a:pt x="80500" y="56450"/>
                </a:lnTo>
                <a:lnTo>
                  <a:pt x="80270" y="56840"/>
                </a:lnTo>
                <a:lnTo>
                  <a:pt x="80040" y="57230"/>
                </a:lnTo>
                <a:lnTo>
                  <a:pt x="79940" y="57420"/>
                </a:lnTo>
                <a:lnTo>
                  <a:pt x="79850" y="57580"/>
                </a:lnTo>
                <a:lnTo>
                  <a:pt x="79710" y="57820"/>
                </a:lnTo>
                <a:lnTo>
                  <a:pt x="79650" y="57910"/>
                </a:lnTo>
                <a:lnTo>
                  <a:pt x="79640" y="57960"/>
                </a:lnTo>
                <a:lnTo>
                  <a:pt x="79640" y="58020"/>
                </a:lnTo>
                <a:lnTo>
                  <a:pt x="79660" y="58070"/>
                </a:lnTo>
                <a:lnTo>
                  <a:pt x="80030" y="58550"/>
                </a:lnTo>
                <a:lnTo>
                  <a:pt x="79970" y="58680"/>
                </a:lnTo>
                <a:lnTo>
                  <a:pt x="79940" y="58720"/>
                </a:lnTo>
                <a:lnTo>
                  <a:pt x="79910" y="58730"/>
                </a:lnTo>
                <a:lnTo>
                  <a:pt x="79870" y="58740"/>
                </a:lnTo>
                <a:lnTo>
                  <a:pt x="79830" y="58750"/>
                </a:lnTo>
                <a:lnTo>
                  <a:pt x="79800" y="58780"/>
                </a:lnTo>
                <a:lnTo>
                  <a:pt x="79790" y="58880"/>
                </a:lnTo>
                <a:lnTo>
                  <a:pt x="79800" y="59070"/>
                </a:lnTo>
                <a:lnTo>
                  <a:pt x="79770" y="59160"/>
                </a:lnTo>
                <a:lnTo>
                  <a:pt x="79710" y="59230"/>
                </a:lnTo>
                <a:lnTo>
                  <a:pt x="79690" y="59260"/>
                </a:lnTo>
                <a:lnTo>
                  <a:pt x="79690" y="59320"/>
                </a:lnTo>
                <a:lnTo>
                  <a:pt x="79700" y="59350"/>
                </a:lnTo>
                <a:lnTo>
                  <a:pt x="79730" y="59420"/>
                </a:lnTo>
                <a:lnTo>
                  <a:pt x="79730" y="59440"/>
                </a:lnTo>
                <a:lnTo>
                  <a:pt x="79720" y="59490"/>
                </a:lnTo>
                <a:lnTo>
                  <a:pt x="79730" y="59510"/>
                </a:lnTo>
                <a:lnTo>
                  <a:pt x="79780" y="59660"/>
                </a:lnTo>
                <a:lnTo>
                  <a:pt x="79780" y="59710"/>
                </a:lnTo>
                <a:lnTo>
                  <a:pt x="79770" y="59760"/>
                </a:lnTo>
                <a:lnTo>
                  <a:pt x="79710" y="59870"/>
                </a:lnTo>
                <a:lnTo>
                  <a:pt x="79640" y="60050"/>
                </a:lnTo>
                <a:lnTo>
                  <a:pt x="79590" y="60110"/>
                </a:lnTo>
                <a:lnTo>
                  <a:pt x="79530" y="60120"/>
                </a:lnTo>
                <a:lnTo>
                  <a:pt x="79520" y="60110"/>
                </a:lnTo>
                <a:lnTo>
                  <a:pt x="79360" y="59910"/>
                </a:lnTo>
                <a:lnTo>
                  <a:pt x="79140" y="59710"/>
                </a:lnTo>
                <a:lnTo>
                  <a:pt x="78780" y="59340"/>
                </a:lnTo>
                <a:lnTo>
                  <a:pt x="78230" y="58770"/>
                </a:lnTo>
                <a:lnTo>
                  <a:pt x="77870" y="58370"/>
                </a:lnTo>
                <a:lnTo>
                  <a:pt x="77830" y="58290"/>
                </a:lnTo>
                <a:lnTo>
                  <a:pt x="77830" y="58230"/>
                </a:lnTo>
                <a:lnTo>
                  <a:pt x="77880" y="58260"/>
                </a:lnTo>
                <a:lnTo>
                  <a:pt x="78000" y="58300"/>
                </a:lnTo>
                <a:lnTo>
                  <a:pt x="78030" y="58320"/>
                </a:lnTo>
                <a:lnTo>
                  <a:pt x="78030" y="58380"/>
                </a:lnTo>
                <a:lnTo>
                  <a:pt x="78050" y="58440"/>
                </a:lnTo>
                <a:lnTo>
                  <a:pt x="78080" y="58480"/>
                </a:lnTo>
                <a:lnTo>
                  <a:pt x="78120" y="58500"/>
                </a:lnTo>
                <a:lnTo>
                  <a:pt x="78090" y="58440"/>
                </a:lnTo>
                <a:lnTo>
                  <a:pt x="78070" y="58310"/>
                </a:lnTo>
                <a:lnTo>
                  <a:pt x="78040" y="58260"/>
                </a:lnTo>
                <a:lnTo>
                  <a:pt x="78000" y="58240"/>
                </a:lnTo>
                <a:lnTo>
                  <a:pt x="77940" y="58210"/>
                </a:lnTo>
                <a:lnTo>
                  <a:pt x="77880" y="58200"/>
                </a:lnTo>
                <a:lnTo>
                  <a:pt x="77830" y="58210"/>
                </a:lnTo>
                <a:lnTo>
                  <a:pt x="77820" y="58160"/>
                </a:lnTo>
                <a:lnTo>
                  <a:pt x="77790" y="58150"/>
                </a:lnTo>
                <a:lnTo>
                  <a:pt x="77770" y="58170"/>
                </a:lnTo>
                <a:lnTo>
                  <a:pt x="77810" y="58210"/>
                </a:lnTo>
                <a:lnTo>
                  <a:pt x="77760" y="58200"/>
                </a:lnTo>
                <a:lnTo>
                  <a:pt x="77590" y="58070"/>
                </a:lnTo>
                <a:lnTo>
                  <a:pt x="77470" y="58020"/>
                </a:lnTo>
                <a:lnTo>
                  <a:pt x="77420" y="57980"/>
                </a:lnTo>
                <a:lnTo>
                  <a:pt x="77380" y="57900"/>
                </a:lnTo>
                <a:lnTo>
                  <a:pt x="77150" y="57730"/>
                </a:lnTo>
                <a:lnTo>
                  <a:pt x="76880" y="57440"/>
                </a:lnTo>
                <a:lnTo>
                  <a:pt x="76830" y="57350"/>
                </a:lnTo>
                <a:lnTo>
                  <a:pt x="76800" y="57310"/>
                </a:lnTo>
                <a:lnTo>
                  <a:pt x="76710" y="57280"/>
                </a:lnTo>
                <a:lnTo>
                  <a:pt x="76020" y="56690"/>
                </a:lnTo>
                <a:lnTo>
                  <a:pt x="75970" y="56660"/>
                </a:lnTo>
                <a:lnTo>
                  <a:pt x="75490" y="56270"/>
                </a:lnTo>
                <a:lnTo>
                  <a:pt x="75190" y="56070"/>
                </a:lnTo>
                <a:lnTo>
                  <a:pt x="74660" y="55760"/>
                </a:lnTo>
                <a:lnTo>
                  <a:pt x="74700" y="55740"/>
                </a:lnTo>
                <a:lnTo>
                  <a:pt x="74770" y="55750"/>
                </a:lnTo>
                <a:lnTo>
                  <a:pt x="74800" y="55740"/>
                </a:lnTo>
                <a:lnTo>
                  <a:pt x="74820" y="55770"/>
                </a:lnTo>
                <a:lnTo>
                  <a:pt x="74850" y="55780"/>
                </a:lnTo>
                <a:lnTo>
                  <a:pt x="74890" y="55760"/>
                </a:lnTo>
                <a:lnTo>
                  <a:pt x="74920" y="55720"/>
                </a:lnTo>
                <a:lnTo>
                  <a:pt x="74860" y="55650"/>
                </a:lnTo>
                <a:lnTo>
                  <a:pt x="74830" y="55580"/>
                </a:lnTo>
                <a:lnTo>
                  <a:pt x="74790" y="55530"/>
                </a:lnTo>
                <a:lnTo>
                  <a:pt x="74720" y="55490"/>
                </a:lnTo>
                <a:lnTo>
                  <a:pt x="74380" y="55420"/>
                </a:lnTo>
                <a:lnTo>
                  <a:pt x="74290" y="55370"/>
                </a:lnTo>
                <a:lnTo>
                  <a:pt x="74260" y="55350"/>
                </a:lnTo>
                <a:lnTo>
                  <a:pt x="74280" y="55320"/>
                </a:lnTo>
                <a:lnTo>
                  <a:pt x="74300" y="55280"/>
                </a:lnTo>
                <a:lnTo>
                  <a:pt x="74330" y="55240"/>
                </a:lnTo>
                <a:lnTo>
                  <a:pt x="74350" y="55200"/>
                </a:lnTo>
                <a:lnTo>
                  <a:pt x="74370" y="55150"/>
                </a:lnTo>
                <a:lnTo>
                  <a:pt x="74380" y="55090"/>
                </a:lnTo>
                <a:lnTo>
                  <a:pt x="74390" y="55030"/>
                </a:lnTo>
                <a:lnTo>
                  <a:pt x="74390" y="54980"/>
                </a:lnTo>
                <a:lnTo>
                  <a:pt x="74390" y="54890"/>
                </a:lnTo>
                <a:lnTo>
                  <a:pt x="74350" y="54790"/>
                </a:lnTo>
                <a:lnTo>
                  <a:pt x="74310" y="54690"/>
                </a:lnTo>
                <a:lnTo>
                  <a:pt x="74270" y="54610"/>
                </a:lnTo>
                <a:lnTo>
                  <a:pt x="74250" y="54550"/>
                </a:lnTo>
                <a:lnTo>
                  <a:pt x="74220" y="54500"/>
                </a:lnTo>
                <a:lnTo>
                  <a:pt x="74200" y="54440"/>
                </a:lnTo>
                <a:lnTo>
                  <a:pt x="74170" y="54390"/>
                </a:lnTo>
                <a:lnTo>
                  <a:pt x="74140" y="54270"/>
                </a:lnTo>
                <a:lnTo>
                  <a:pt x="74200" y="54150"/>
                </a:lnTo>
                <a:lnTo>
                  <a:pt x="74290" y="54030"/>
                </a:lnTo>
                <a:lnTo>
                  <a:pt x="74360" y="53930"/>
                </a:lnTo>
                <a:lnTo>
                  <a:pt x="74390" y="53870"/>
                </a:lnTo>
                <a:lnTo>
                  <a:pt x="74400" y="53810"/>
                </a:lnTo>
                <a:lnTo>
                  <a:pt x="74400" y="53750"/>
                </a:lnTo>
                <a:lnTo>
                  <a:pt x="74400" y="53690"/>
                </a:lnTo>
                <a:lnTo>
                  <a:pt x="74390" y="53620"/>
                </a:lnTo>
                <a:lnTo>
                  <a:pt x="74380" y="53540"/>
                </a:lnTo>
                <a:lnTo>
                  <a:pt x="74370" y="53460"/>
                </a:lnTo>
                <a:lnTo>
                  <a:pt x="74380" y="53400"/>
                </a:lnTo>
                <a:lnTo>
                  <a:pt x="74420" y="53360"/>
                </a:lnTo>
                <a:lnTo>
                  <a:pt x="74480" y="53320"/>
                </a:lnTo>
                <a:lnTo>
                  <a:pt x="74540" y="53290"/>
                </a:lnTo>
                <a:lnTo>
                  <a:pt x="74590" y="53260"/>
                </a:lnTo>
                <a:lnTo>
                  <a:pt x="74630" y="53240"/>
                </a:lnTo>
                <a:lnTo>
                  <a:pt x="74670" y="53210"/>
                </a:lnTo>
                <a:lnTo>
                  <a:pt x="74710" y="53180"/>
                </a:lnTo>
                <a:lnTo>
                  <a:pt x="74750" y="53160"/>
                </a:lnTo>
                <a:lnTo>
                  <a:pt x="74770" y="53120"/>
                </a:lnTo>
                <a:lnTo>
                  <a:pt x="74770" y="53060"/>
                </a:lnTo>
                <a:lnTo>
                  <a:pt x="74770" y="53000"/>
                </a:lnTo>
                <a:lnTo>
                  <a:pt x="74770" y="52960"/>
                </a:lnTo>
                <a:lnTo>
                  <a:pt x="74770" y="52880"/>
                </a:lnTo>
                <a:lnTo>
                  <a:pt x="74770" y="52800"/>
                </a:lnTo>
                <a:lnTo>
                  <a:pt x="74800" y="52750"/>
                </a:lnTo>
                <a:lnTo>
                  <a:pt x="74880" y="52760"/>
                </a:lnTo>
                <a:lnTo>
                  <a:pt x="74880" y="52740"/>
                </a:lnTo>
                <a:lnTo>
                  <a:pt x="74880" y="52720"/>
                </a:lnTo>
                <a:lnTo>
                  <a:pt x="74880" y="52700"/>
                </a:lnTo>
                <a:lnTo>
                  <a:pt x="74880" y="52680"/>
                </a:lnTo>
                <a:lnTo>
                  <a:pt x="74880" y="52600"/>
                </a:lnTo>
                <a:lnTo>
                  <a:pt x="74890" y="52510"/>
                </a:lnTo>
                <a:lnTo>
                  <a:pt x="74890" y="52420"/>
                </a:lnTo>
                <a:lnTo>
                  <a:pt x="74860" y="52350"/>
                </a:lnTo>
                <a:lnTo>
                  <a:pt x="74900" y="52330"/>
                </a:lnTo>
                <a:lnTo>
                  <a:pt x="74940" y="52310"/>
                </a:lnTo>
                <a:lnTo>
                  <a:pt x="74970" y="52290"/>
                </a:lnTo>
                <a:lnTo>
                  <a:pt x="75000" y="52260"/>
                </a:lnTo>
                <a:lnTo>
                  <a:pt x="75110" y="52190"/>
                </a:lnTo>
                <a:lnTo>
                  <a:pt x="75220" y="52120"/>
                </a:lnTo>
                <a:lnTo>
                  <a:pt x="75320" y="52050"/>
                </a:lnTo>
                <a:lnTo>
                  <a:pt x="75430" y="51980"/>
                </a:lnTo>
                <a:lnTo>
                  <a:pt x="75480" y="51940"/>
                </a:lnTo>
                <a:lnTo>
                  <a:pt x="75540" y="51900"/>
                </a:lnTo>
                <a:lnTo>
                  <a:pt x="75600" y="51850"/>
                </a:lnTo>
                <a:lnTo>
                  <a:pt x="75630" y="51790"/>
                </a:lnTo>
                <a:lnTo>
                  <a:pt x="75640" y="51760"/>
                </a:lnTo>
                <a:lnTo>
                  <a:pt x="75650" y="51730"/>
                </a:lnTo>
                <a:lnTo>
                  <a:pt x="75670" y="51700"/>
                </a:lnTo>
                <a:lnTo>
                  <a:pt x="75680" y="51670"/>
                </a:lnTo>
                <a:lnTo>
                  <a:pt x="75720" y="51580"/>
                </a:lnTo>
                <a:lnTo>
                  <a:pt x="75760" y="51500"/>
                </a:lnTo>
                <a:lnTo>
                  <a:pt x="75800" y="51410"/>
                </a:lnTo>
                <a:lnTo>
                  <a:pt x="75830" y="51330"/>
                </a:lnTo>
                <a:lnTo>
                  <a:pt x="75860" y="51250"/>
                </a:lnTo>
                <a:lnTo>
                  <a:pt x="75870" y="51210"/>
                </a:lnTo>
                <a:lnTo>
                  <a:pt x="75890" y="51190"/>
                </a:lnTo>
                <a:lnTo>
                  <a:pt x="75900" y="51160"/>
                </a:lnTo>
                <a:lnTo>
                  <a:pt x="75920" y="51140"/>
                </a:lnTo>
                <a:lnTo>
                  <a:pt x="75970" y="51100"/>
                </a:lnTo>
                <a:lnTo>
                  <a:pt x="75980" y="51090"/>
                </a:lnTo>
                <a:lnTo>
                  <a:pt x="76000" y="51080"/>
                </a:lnTo>
                <a:lnTo>
                  <a:pt x="76010" y="51080"/>
                </a:lnTo>
                <a:lnTo>
                  <a:pt x="76020" y="51020"/>
                </a:lnTo>
                <a:lnTo>
                  <a:pt x="76030" y="51010"/>
                </a:lnTo>
                <a:lnTo>
                  <a:pt x="76060" y="50970"/>
                </a:lnTo>
                <a:lnTo>
                  <a:pt x="76100" y="50940"/>
                </a:lnTo>
                <a:lnTo>
                  <a:pt x="76140" y="50910"/>
                </a:lnTo>
                <a:lnTo>
                  <a:pt x="76180" y="50880"/>
                </a:lnTo>
                <a:lnTo>
                  <a:pt x="76200" y="50840"/>
                </a:lnTo>
                <a:lnTo>
                  <a:pt x="76220" y="50780"/>
                </a:lnTo>
                <a:lnTo>
                  <a:pt x="76230" y="50720"/>
                </a:lnTo>
                <a:lnTo>
                  <a:pt x="76240" y="50670"/>
                </a:lnTo>
                <a:lnTo>
                  <a:pt x="76290" y="50500"/>
                </a:lnTo>
                <a:lnTo>
                  <a:pt x="76340" y="50320"/>
                </a:lnTo>
                <a:lnTo>
                  <a:pt x="76400" y="50140"/>
                </a:lnTo>
                <a:lnTo>
                  <a:pt x="76460" y="49960"/>
                </a:lnTo>
                <a:lnTo>
                  <a:pt x="76470" y="49900"/>
                </a:lnTo>
                <a:lnTo>
                  <a:pt x="76510" y="49890"/>
                </a:lnTo>
                <a:lnTo>
                  <a:pt x="76520" y="49870"/>
                </a:lnTo>
                <a:lnTo>
                  <a:pt x="76560" y="49820"/>
                </a:lnTo>
                <a:lnTo>
                  <a:pt x="76590" y="49810"/>
                </a:lnTo>
                <a:lnTo>
                  <a:pt x="76630" y="49810"/>
                </a:lnTo>
                <a:lnTo>
                  <a:pt x="76710" y="49840"/>
                </a:lnTo>
                <a:lnTo>
                  <a:pt x="76810" y="49850"/>
                </a:lnTo>
                <a:lnTo>
                  <a:pt x="76840" y="49870"/>
                </a:lnTo>
                <a:lnTo>
                  <a:pt x="76890" y="49910"/>
                </a:lnTo>
                <a:lnTo>
                  <a:pt x="76960" y="49940"/>
                </a:lnTo>
                <a:lnTo>
                  <a:pt x="77030" y="50020"/>
                </a:lnTo>
                <a:lnTo>
                  <a:pt x="77120" y="50090"/>
                </a:lnTo>
                <a:lnTo>
                  <a:pt x="77210" y="50110"/>
                </a:lnTo>
                <a:lnTo>
                  <a:pt x="77280" y="50040"/>
                </a:lnTo>
                <a:lnTo>
                  <a:pt x="77340" y="50050"/>
                </a:lnTo>
                <a:lnTo>
                  <a:pt x="77380" y="49990"/>
                </a:lnTo>
                <a:lnTo>
                  <a:pt x="77380" y="50040"/>
                </a:lnTo>
                <a:lnTo>
                  <a:pt x="77390" y="50060"/>
                </a:lnTo>
                <a:lnTo>
                  <a:pt x="77390" y="50120"/>
                </a:lnTo>
                <a:lnTo>
                  <a:pt x="77390" y="50130"/>
                </a:lnTo>
                <a:lnTo>
                  <a:pt x="77390" y="50140"/>
                </a:lnTo>
                <a:lnTo>
                  <a:pt x="77390" y="50150"/>
                </a:lnTo>
                <a:lnTo>
                  <a:pt x="77390" y="50200"/>
                </a:lnTo>
                <a:lnTo>
                  <a:pt x="77400" y="50250"/>
                </a:lnTo>
                <a:lnTo>
                  <a:pt x="77400" y="50310"/>
                </a:lnTo>
                <a:lnTo>
                  <a:pt x="77400" y="50360"/>
                </a:lnTo>
                <a:lnTo>
                  <a:pt x="77390" y="50410"/>
                </a:lnTo>
                <a:lnTo>
                  <a:pt x="77370" y="50450"/>
                </a:lnTo>
                <a:lnTo>
                  <a:pt x="77350" y="50500"/>
                </a:lnTo>
                <a:lnTo>
                  <a:pt x="77340" y="50550"/>
                </a:lnTo>
                <a:lnTo>
                  <a:pt x="77340" y="50670"/>
                </a:lnTo>
                <a:lnTo>
                  <a:pt x="77370" y="50790"/>
                </a:lnTo>
                <a:lnTo>
                  <a:pt x="77390" y="50910"/>
                </a:lnTo>
                <a:lnTo>
                  <a:pt x="77390" y="51040"/>
                </a:lnTo>
                <a:lnTo>
                  <a:pt x="77400" y="51110"/>
                </a:lnTo>
                <a:lnTo>
                  <a:pt x="77420" y="51170"/>
                </a:lnTo>
                <a:lnTo>
                  <a:pt x="77460" y="51200"/>
                </a:lnTo>
                <a:lnTo>
                  <a:pt x="77530" y="51200"/>
                </a:lnTo>
                <a:lnTo>
                  <a:pt x="77630" y="51220"/>
                </a:lnTo>
                <a:lnTo>
                  <a:pt x="77680" y="51280"/>
                </a:lnTo>
                <a:lnTo>
                  <a:pt x="77710" y="51360"/>
                </a:lnTo>
                <a:lnTo>
                  <a:pt x="77760" y="51450"/>
                </a:lnTo>
                <a:lnTo>
                  <a:pt x="77790" y="51500"/>
                </a:lnTo>
                <a:lnTo>
                  <a:pt x="77820" y="51550"/>
                </a:lnTo>
                <a:lnTo>
                  <a:pt x="77860" y="51590"/>
                </a:lnTo>
                <a:lnTo>
                  <a:pt x="77900" y="51630"/>
                </a:lnTo>
                <a:lnTo>
                  <a:pt x="77980" y="51670"/>
                </a:lnTo>
                <a:lnTo>
                  <a:pt x="78070" y="51700"/>
                </a:lnTo>
                <a:lnTo>
                  <a:pt x="78170" y="51700"/>
                </a:lnTo>
                <a:lnTo>
                  <a:pt x="78250" y="51650"/>
                </a:lnTo>
                <a:lnTo>
                  <a:pt x="78260" y="51640"/>
                </a:lnTo>
                <a:lnTo>
                  <a:pt x="78270" y="51630"/>
                </a:lnTo>
                <a:lnTo>
                  <a:pt x="78280" y="51620"/>
                </a:lnTo>
                <a:lnTo>
                  <a:pt x="78290" y="51610"/>
                </a:lnTo>
                <a:lnTo>
                  <a:pt x="78330" y="51570"/>
                </a:lnTo>
                <a:lnTo>
                  <a:pt x="78380" y="51530"/>
                </a:lnTo>
                <a:lnTo>
                  <a:pt x="78420" y="51490"/>
                </a:lnTo>
                <a:lnTo>
                  <a:pt x="78470" y="51450"/>
                </a:lnTo>
                <a:lnTo>
                  <a:pt x="78490" y="51420"/>
                </a:lnTo>
                <a:lnTo>
                  <a:pt x="78520" y="51390"/>
                </a:lnTo>
                <a:lnTo>
                  <a:pt x="78550" y="51360"/>
                </a:lnTo>
                <a:lnTo>
                  <a:pt x="78580" y="51340"/>
                </a:lnTo>
                <a:lnTo>
                  <a:pt x="78640" y="51280"/>
                </a:lnTo>
                <a:lnTo>
                  <a:pt x="78700" y="51230"/>
                </a:lnTo>
                <a:lnTo>
                  <a:pt x="78760" y="51170"/>
                </a:lnTo>
                <a:lnTo>
                  <a:pt x="78830" y="51120"/>
                </a:lnTo>
                <a:lnTo>
                  <a:pt x="78870" y="51070"/>
                </a:lnTo>
                <a:lnTo>
                  <a:pt x="78920" y="51020"/>
                </a:lnTo>
                <a:lnTo>
                  <a:pt x="78980" y="50970"/>
                </a:lnTo>
                <a:lnTo>
                  <a:pt x="79040" y="50960"/>
                </a:lnTo>
                <a:lnTo>
                  <a:pt x="79140" y="50920"/>
                </a:lnTo>
                <a:lnTo>
                  <a:pt x="79160" y="50870"/>
                </a:lnTo>
                <a:lnTo>
                  <a:pt x="79160" y="50800"/>
                </a:lnTo>
                <a:lnTo>
                  <a:pt x="79190" y="50700"/>
                </a:lnTo>
                <a:lnTo>
                  <a:pt x="79260" y="50650"/>
                </a:lnTo>
                <a:lnTo>
                  <a:pt x="79350" y="50620"/>
                </a:lnTo>
                <a:lnTo>
                  <a:pt x="79460" y="50600"/>
                </a:lnTo>
                <a:lnTo>
                  <a:pt x="79550" y="50580"/>
                </a:lnTo>
                <a:lnTo>
                  <a:pt x="79620" y="50550"/>
                </a:lnTo>
                <a:lnTo>
                  <a:pt x="79690" y="50510"/>
                </a:lnTo>
                <a:lnTo>
                  <a:pt x="79760" y="50470"/>
                </a:lnTo>
                <a:lnTo>
                  <a:pt x="79820" y="50430"/>
                </a:lnTo>
                <a:lnTo>
                  <a:pt x="79910" y="50440"/>
                </a:lnTo>
                <a:lnTo>
                  <a:pt x="80010" y="50430"/>
                </a:lnTo>
                <a:lnTo>
                  <a:pt x="80070" y="50380"/>
                </a:lnTo>
                <a:lnTo>
                  <a:pt x="80020" y="50290"/>
                </a:lnTo>
                <a:lnTo>
                  <a:pt x="80090" y="50210"/>
                </a:lnTo>
                <a:lnTo>
                  <a:pt x="80170" y="50130"/>
                </a:lnTo>
                <a:lnTo>
                  <a:pt x="80250" y="50080"/>
                </a:lnTo>
                <a:lnTo>
                  <a:pt x="80320" y="50060"/>
                </a:lnTo>
                <a:lnTo>
                  <a:pt x="80340" y="50060"/>
                </a:lnTo>
                <a:lnTo>
                  <a:pt x="80380" y="50080"/>
                </a:lnTo>
                <a:lnTo>
                  <a:pt x="80370" y="50190"/>
                </a:lnTo>
                <a:lnTo>
                  <a:pt x="80410" y="50230"/>
                </a:lnTo>
                <a:lnTo>
                  <a:pt x="80430" y="50200"/>
                </a:lnTo>
                <a:lnTo>
                  <a:pt x="80440" y="50170"/>
                </a:lnTo>
                <a:lnTo>
                  <a:pt x="80450" y="50140"/>
                </a:lnTo>
                <a:lnTo>
                  <a:pt x="80490" y="50130"/>
                </a:lnTo>
                <a:lnTo>
                  <a:pt x="80530" y="50120"/>
                </a:lnTo>
                <a:lnTo>
                  <a:pt x="80570" y="50130"/>
                </a:lnTo>
                <a:lnTo>
                  <a:pt x="80640" y="50170"/>
                </a:lnTo>
                <a:lnTo>
                  <a:pt x="80700" y="50120"/>
                </a:lnTo>
                <a:lnTo>
                  <a:pt x="80760" y="50130"/>
                </a:lnTo>
                <a:lnTo>
                  <a:pt x="80820" y="50180"/>
                </a:lnTo>
                <a:lnTo>
                  <a:pt x="80860" y="50250"/>
                </a:lnTo>
                <a:lnTo>
                  <a:pt x="80860" y="50270"/>
                </a:lnTo>
                <a:lnTo>
                  <a:pt x="80860" y="50330"/>
                </a:lnTo>
                <a:lnTo>
                  <a:pt x="80860" y="50350"/>
                </a:lnTo>
                <a:lnTo>
                  <a:pt x="80870" y="50360"/>
                </a:lnTo>
                <a:lnTo>
                  <a:pt x="80880" y="50380"/>
                </a:lnTo>
                <a:lnTo>
                  <a:pt x="80890" y="50470"/>
                </a:lnTo>
                <a:lnTo>
                  <a:pt x="80870" y="50500"/>
                </a:lnTo>
                <a:lnTo>
                  <a:pt x="80840" y="50550"/>
                </a:lnTo>
                <a:lnTo>
                  <a:pt x="80830" y="50610"/>
                </a:lnTo>
                <a:lnTo>
                  <a:pt x="80870" y="50630"/>
                </a:lnTo>
                <a:lnTo>
                  <a:pt x="80930" y="50630"/>
                </a:lnTo>
                <a:lnTo>
                  <a:pt x="80990" y="50630"/>
                </a:lnTo>
                <a:lnTo>
                  <a:pt x="81050" y="50630"/>
                </a:lnTo>
                <a:lnTo>
                  <a:pt x="81110" y="50650"/>
                </a:lnTo>
                <a:lnTo>
                  <a:pt x="81160" y="50740"/>
                </a:lnTo>
                <a:lnTo>
                  <a:pt x="81200" y="50840"/>
                </a:lnTo>
                <a:lnTo>
                  <a:pt x="81220" y="50950"/>
                </a:lnTo>
                <a:lnTo>
                  <a:pt x="81240" y="51050"/>
                </a:lnTo>
                <a:lnTo>
                  <a:pt x="81250" y="51080"/>
                </a:lnTo>
                <a:lnTo>
                  <a:pt x="81250" y="51110"/>
                </a:lnTo>
                <a:lnTo>
                  <a:pt x="81240" y="51140"/>
                </a:lnTo>
                <a:lnTo>
                  <a:pt x="81240" y="51170"/>
                </a:lnTo>
                <a:lnTo>
                  <a:pt x="81260" y="51220"/>
                </a:lnTo>
                <a:lnTo>
                  <a:pt x="81310" y="51250"/>
                </a:lnTo>
                <a:lnTo>
                  <a:pt x="81370" y="51280"/>
                </a:lnTo>
                <a:lnTo>
                  <a:pt x="81420" y="51300"/>
                </a:lnTo>
                <a:lnTo>
                  <a:pt x="81430" y="51300"/>
                </a:lnTo>
                <a:lnTo>
                  <a:pt x="81440" y="51300"/>
                </a:lnTo>
                <a:lnTo>
                  <a:pt x="81450" y="51310"/>
                </a:lnTo>
                <a:lnTo>
                  <a:pt x="81460" y="51310"/>
                </a:lnTo>
                <a:lnTo>
                  <a:pt x="81510" y="51330"/>
                </a:lnTo>
                <a:lnTo>
                  <a:pt x="81570" y="51350"/>
                </a:lnTo>
                <a:lnTo>
                  <a:pt x="81630" y="51370"/>
                </a:lnTo>
                <a:lnTo>
                  <a:pt x="81650" y="51390"/>
                </a:lnTo>
                <a:lnTo>
                  <a:pt x="81680" y="51410"/>
                </a:lnTo>
                <a:lnTo>
                  <a:pt x="81700" y="51420"/>
                </a:lnTo>
                <a:lnTo>
                  <a:pt x="81700" y="51470"/>
                </a:lnTo>
                <a:lnTo>
                  <a:pt x="81680" y="51560"/>
                </a:lnTo>
                <a:lnTo>
                  <a:pt x="81700" y="51590"/>
                </a:lnTo>
                <a:lnTo>
                  <a:pt x="81730" y="51610"/>
                </a:lnTo>
                <a:lnTo>
                  <a:pt x="81780" y="51630"/>
                </a:lnTo>
                <a:lnTo>
                  <a:pt x="81810" y="51630"/>
                </a:lnTo>
                <a:lnTo>
                  <a:pt x="81870" y="51630"/>
                </a:lnTo>
                <a:lnTo>
                  <a:pt x="81900" y="51640"/>
                </a:lnTo>
                <a:lnTo>
                  <a:pt x="81920" y="51670"/>
                </a:lnTo>
                <a:lnTo>
                  <a:pt x="81990" y="51790"/>
                </a:lnTo>
                <a:lnTo>
                  <a:pt x="82000" y="51800"/>
                </a:lnTo>
                <a:lnTo>
                  <a:pt x="81990" y="51840"/>
                </a:lnTo>
                <a:lnTo>
                  <a:pt x="81960" y="51850"/>
                </a:lnTo>
                <a:lnTo>
                  <a:pt x="81920" y="51850"/>
                </a:lnTo>
                <a:lnTo>
                  <a:pt x="81880" y="51860"/>
                </a:lnTo>
                <a:lnTo>
                  <a:pt x="81860" y="51890"/>
                </a:lnTo>
                <a:lnTo>
                  <a:pt x="81850" y="51930"/>
                </a:lnTo>
                <a:lnTo>
                  <a:pt x="81850" y="51980"/>
                </a:lnTo>
                <a:lnTo>
                  <a:pt x="81860" y="52020"/>
                </a:lnTo>
                <a:lnTo>
                  <a:pt x="81870" y="52030"/>
                </a:lnTo>
                <a:close/>
                <a:moveTo>
                  <a:pt x="74230" y="55500"/>
                </a:moveTo>
                <a:lnTo>
                  <a:pt x="74260" y="55510"/>
                </a:lnTo>
                <a:lnTo>
                  <a:pt x="74340" y="55570"/>
                </a:lnTo>
                <a:lnTo>
                  <a:pt x="74410" y="55670"/>
                </a:lnTo>
                <a:lnTo>
                  <a:pt x="74450" y="55700"/>
                </a:lnTo>
                <a:lnTo>
                  <a:pt x="74540" y="55740"/>
                </a:lnTo>
                <a:lnTo>
                  <a:pt x="74580" y="55760"/>
                </a:lnTo>
                <a:lnTo>
                  <a:pt x="74600" y="55800"/>
                </a:lnTo>
                <a:lnTo>
                  <a:pt x="74170" y="55620"/>
                </a:lnTo>
                <a:lnTo>
                  <a:pt x="74230" y="55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