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Campeche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Campeche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83140" y="50390"/>
                </a:moveTo>
                <a:lnTo>
                  <a:pt x="83140" y="50240"/>
                </a:lnTo>
                <a:lnTo>
                  <a:pt x="83140" y="50090"/>
                </a:lnTo>
                <a:lnTo>
                  <a:pt x="83140" y="49940"/>
                </a:lnTo>
                <a:lnTo>
                  <a:pt x="83140" y="49880"/>
                </a:lnTo>
                <a:lnTo>
                  <a:pt x="82960" y="49880"/>
                </a:lnTo>
                <a:lnTo>
                  <a:pt x="82880" y="49870"/>
                </a:lnTo>
                <a:lnTo>
                  <a:pt x="82800" y="49870"/>
                </a:lnTo>
                <a:lnTo>
                  <a:pt x="82760" y="49860"/>
                </a:lnTo>
                <a:lnTo>
                  <a:pt x="82730" y="49840"/>
                </a:lnTo>
                <a:lnTo>
                  <a:pt x="82710" y="49820"/>
                </a:lnTo>
                <a:lnTo>
                  <a:pt x="82680" y="49790"/>
                </a:lnTo>
                <a:lnTo>
                  <a:pt x="82630" y="49770"/>
                </a:lnTo>
                <a:lnTo>
                  <a:pt x="82570" y="49760"/>
                </a:lnTo>
                <a:lnTo>
                  <a:pt x="82520" y="49770"/>
                </a:lnTo>
                <a:lnTo>
                  <a:pt x="82460" y="49770"/>
                </a:lnTo>
                <a:lnTo>
                  <a:pt x="82410" y="49760"/>
                </a:lnTo>
                <a:lnTo>
                  <a:pt x="82350" y="49720"/>
                </a:lnTo>
                <a:lnTo>
                  <a:pt x="82300" y="49680"/>
                </a:lnTo>
                <a:lnTo>
                  <a:pt x="82260" y="49650"/>
                </a:lnTo>
                <a:lnTo>
                  <a:pt x="82210" y="49610"/>
                </a:lnTo>
                <a:lnTo>
                  <a:pt x="82160" y="49590"/>
                </a:lnTo>
                <a:lnTo>
                  <a:pt x="82110" y="49570"/>
                </a:lnTo>
                <a:lnTo>
                  <a:pt x="82050" y="49570"/>
                </a:lnTo>
                <a:lnTo>
                  <a:pt x="81990" y="49560"/>
                </a:lnTo>
                <a:lnTo>
                  <a:pt x="81940" y="49550"/>
                </a:lnTo>
                <a:lnTo>
                  <a:pt x="81900" y="49530"/>
                </a:lnTo>
                <a:lnTo>
                  <a:pt x="81840" y="49510"/>
                </a:lnTo>
                <a:lnTo>
                  <a:pt x="81810" y="49500"/>
                </a:lnTo>
                <a:lnTo>
                  <a:pt x="81780" y="49490"/>
                </a:lnTo>
                <a:lnTo>
                  <a:pt x="81740" y="49480"/>
                </a:lnTo>
                <a:lnTo>
                  <a:pt x="81710" y="49480"/>
                </a:lnTo>
                <a:lnTo>
                  <a:pt x="81640" y="49480"/>
                </a:lnTo>
                <a:lnTo>
                  <a:pt x="81560" y="49470"/>
                </a:lnTo>
                <a:lnTo>
                  <a:pt x="81480" y="49480"/>
                </a:lnTo>
                <a:lnTo>
                  <a:pt x="81420" y="49490"/>
                </a:lnTo>
                <a:lnTo>
                  <a:pt x="81410" y="49510"/>
                </a:lnTo>
                <a:lnTo>
                  <a:pt x="81400" y="49540"/>
                </a:lnTo>
                <a:lnTo>
                  <a:pt x="81390" y="49570"/>
                </a:lnTo>
                <a:lnTo>
                  <a:pt x="81380" y="49590"/>
                </a:lnTo>
                <a:lnTo>
                  <a:pt x="81380" y="49620"/>
                </a:lnTo>
                <a:lnTo>
                  <a:pt x="81380" y="49650"/>
                </a:lnTo>
                <a:lnTo>
                  <a:pt x="81390" y="49680"/>
                </a:lnTo>
                <a:lnTo>
                  <a:pt x="81390" y="49710"/>
                </a:lnTo>
                <a:lnTo>
                  <a:pt x="81380" y="49760"/>
                </a:lnTo>
                <a:lnTo>
                  <a:pt x="81350" y="49840"/>
                </a:lnTo>
                <a:lnTo>
                  <a:pt x="81320" y="49900"/>
                </a:lnTo>
                <a:lnTo>
                  <a:pt x="81290" y="49940"/>
                </a:lnTo>
                <a:lnTo>
                  <a:pt x="81160" y="49940"/>
                </a:lnTo>
                <a:lnTo>
                  <a:pt x="81020" y="49940"/>
                </a:lnTo>
                <a:lnTo>
                  <a:pt x="80880" y="49940"/>
                </a:lnTo>
                <a:lnTo>
                  <a:pt x="80740" y="49930"/>
                </a:lnTo>
                <a:lnTo>
                  <a:pt x="80650" y="49930"/>
                </a:lnTo>
                <a:lnTo>
                  <a:pt x="80550" y="49890"/>
                </a:lnTo>
                <a:lnTo>
                  <a:pt x="80470" y="49840"/>
                </a:lnTo>
                <a:lnTo>
                  <a:pt x="80390" y="49780"/>
                </a:lnTo>
                <a:lnTo>
                  <a:pt x="80340" y="49760"/>
                </a:lnTo>
                <a:lnTo>
                  <a:pt x="80330" y="49710"/>
                </a:lnTo>
                <a:lnTo>
                  <a:pt x="80310" y="49660"/>
                </a:lnTo>
                <a:lnTo>
                  <a:pt x="80260" y="49630"/>
                </a:lnTo>
                <a:lnTo>
                  <a:pt x="80220" y="49620"/>
                </a:lnTo>
                <a:lnTo>
                  <a:pt x="80180" y="49600"/>
                </a:lnTo>
                <a:lnTo>
                  <a:pt x="80140" y="49580"/>
                </a:lnTo>
                <a:lnTo>
                  <a:pt x="80100" y="49550"/>
                </a:lnTo>
                <a:lnTo>
                  <a:pt x="80040" y="49500"/>
                </a:lnTo>
                <a:lnTo>
                  <a:pt x="79970" y="49450"/>
                </a:lnTo>
                <a:lnTo>
                  <a:pt x="79910" y="49390"/>
                </a:lnTo>
                <a:lnTo>
                  <a:pt x="79840" y="49350"/>
                </a:lnTo>
                <a:lnTo>
                  <a:pt x="79790" y="49280"/>
                </a:lnTo>
                <a:lnTo>
                  <a:pt x="79790" y="49160"/>
                </a:lnTo>
                <a:lnTo>
                  <a:pt x="79800" y="49040"/>
                </a:lnTo>
                <a:lnTo>
                  <a:pt x="79810" y="48950"/>
                </a:lnTo>
                <a:lnTo>
                  <a:pt x="79810" y="48810"/>
                </a:lnTo>
                <a:lnTo>
                  <a:pt x="79810" y="48670"/>
                </a:lnTo>
                <a:lnTo>
                  <a:pt x="79810" y="48530"/>
                </a:lnTo>
                <a:lnTo>
                  <a:pt x="79810" y="48390"/>
                </a:lnTo>
                <a:lnTo>
                  <a:pt x="79680" y="48400"/>
                </a:lnTo>
                <a:lnTo>
                  <a:pt x="79550" y="48410"/>
                </a:lnTo>
                <a:lnTo>
                  <a:pt x="79410" y="48410"/>
                </a:lnTo>
                <a:lnTo>
                  <a:pt x="79280" y="48390"/>
                </a:lnTo>
                <a:lnTo>
                  <a:pt x="79260" y="48390"/>
                </a:lnTo>
                <a:lnTo>
                  <a:pt x="79240" y="48400"/>
                </a:lnTo>
                <a:lnTo>
                  <a:pt x="79220" y="48410"/>
                </a:lnTo>
                <a:lnTo>
                  <a:pt x="79190" y="48400"/>
                </a:lnTo>
                <a:lnTo>
                  <a:pt x="79160" y="48380"/>
                </a:lnTo>
                <a:lnTo>
                  <a:pt x="79140" y="48360"/>
                </a:lnTo>
                <a:lnTo>
                  <a:pt x="79120" y="48340"/>
                </a:lnTo>
                <a:lnTo>
                  <a:pt x="79090" y="48320"/>
                </a:lnTo>
                <a:lnTo>
                  <a:pt x="79050" y="48270"/>
                </a:lnTo>
                <a:lnTo>
                  <a:pt x="79020" y="48200"/>
                </a:lnTo>
                <a:lnTo>
                  <a:pt x="79010" y="48120"/>
                </a:lnTo>
                <a:lnTo>
                  <a:pt x="78990" y="48050"/>
                </a:lnTo>
                <a:lnTo>
                  <a:pt x="78950" y="47990"/>
                </a:lnTo>
                <a:lnTo>
                  <a:pt x="78910" y="47940"/>
                </a:lnTo>
                <a:lnTo>
                  <a:pt x="78880" y="47880"/>
                </a:lnTo>
                <a:lnTo>
                  <a:pt x="78850" y="47830"/>
                </a:lnTo>
                <a:lnTo>
                  <a:pt x="79080" y="47760"/>
                </a:lnTo>
                <a:lnTo>
                  <a:pt x="79400" y="47740"/>
                </a:lnTo>
                <a:lnTo>
                  <a:pt x="79710" y="47710"/>
                </a:lnTo>
                <a:lnTo>
                  <a:pt x="80070" y="47670"/>
                </a:lnTo>
                <a:lnTo>
                  <a:pt x="80300" y="47680"/>
                </a:lnTo>
                <a:lnTo>
                  <a:pt x="80390" y="47700"/>
                </a:lnTo>
                <a:lnTo>
                  <a:pt x="80470" y="47790"/>
                </a:lnTo>
                <a:lnTo>
                  <a:pt x="80620" y="47890"/>
                </a:lnTo>
                <a:lnTo>
                  <a:pt x="80640" y="47910"/>
                </a:lnTo>
                <a:lnTo>
                  <a:pt x="80640" y="47940"/>
                </a:lnTo>
                <a:lnTo>
                  <a:pt x="80620" y="47980"/>
                </a:lnTo>
                <a:lnTo>
                  <a:pt x="80600" y="48000"/>
                </a:lnTo>
                <a:lnTo>
                  <a:pt x="80560" y="48010"/>
                </a:lnTo>
                <a:lnTo>
                  <a:pt x="80580" y="47990"/>
                </a:lnTo>
                <a:lnTo>
                  <a:pt x="80580" y="47970"/>
                </a:lnTo>
                <a:lnTo>
                  <a:pt x="80550" y="47980"/>
                </a:lnTo>
                <a:lnTo>
                  <a:pt x="80510" y="47990"/>
                </a:lnTo>
                <a:lnTo>
                  <a:pt x="80440" y="47990"/>
                </a:lnTo>
                <a:lnTo>
                  <a:pt x="80410" y="47980"/>
                </a:lnTo>
                <a:lnTo>
                  <a:pt x="80410" y="47950"/>
                </a:lnTo>
                <a:lnTo>
                  <a:pt x="80420" y="47910"/>
                </a:lnTo>
                <a:lnTo>
                  <a:pt x="80410" y="47890"/>
                </a:lnTo>
                <a:lnTo>
                  <a:pt x="80380" y="47890"/>
                </a:lnTo>
                <a:lnTo>
                  <a:pt x="80370" y="47890"/>
                </a:lnTo>
                <a:lnTo>
                  <a:pt x="80310" y="47940"/>
                </a:lnTo>
                <a:lnTo>
                  <a:pt x="80300" y="47940"/>
                </a:lnTo>
                <a:lnTo>
                  <a:pt x="80280" y="47930"/>
                </a:lnTo>
                <a:lnTo>
                  <a:pt x="80260" y="47930"/>
                </a:lnTo>
                <a:lnTo>
                  <a:pt x="80220" y="47940"/>
                </a:lnTo>
                <a:lnTo>
                  <a:pt x="80210" y="47950"/>
                </a:lnTo>
                <a:lnTo>
                  <a:pt x="80230" y="47970"/>
                </a:lnTo>
                <a:lnTo>
                  <a:pt x="80270" y="47970"/>
                </a:lnTo>
                <a:lnTo>
                  <a:pt x="80270" y="47990"/>
                </a:lnTo>
                <a:lnTo>
                  <a:pt x="80230" y="48000"/>
                </a:lnTo>
                <a:lnTo>
                  <a:pt x="80190" y="48010"/>
                </a:lnTo>
                <a:lnTo>
                  <a:pt x="80160" y="48000"/>
                </a:lnTo>
                <a:lnTo>
                  <a:pt x="80130" y="47970"/>
                </a:lnTo>
                <a:lnTo>
                  <a:pt x="80130" y="47990"/>
                </a:lnTo>
                <a:lnTo>
                  <a:pt x="80140" y="48000"/>
                </a:lnTo>
                <a:lnTo>
                  <a:pt x="80140" y="48010"/>
                </a:lnTo>
                <a:lnTo>
                  <a:pt x="80150" y="48030"/>
                </a:lnTo>
                <a:lnTo>
                  <a:pt x="80130" y="48050"/>
                </a:lnTo>
                <a:lnTo>
                  <a:pt x="80110" y="48080"/>
                </a:lnTo>
                <a:lnTo>
                  <a:pt x="80100" y="48100"/>
                </a:lnTo>
                <a:lnTo>
                  <a:pt x="80090" y="48140"/>
                </a:lnTo>
                <a:lnTo>
                  <a:pt x="80100" y="48120"/>
                </a:lnTo>
                <a:lnTo>
                  <a:pt x="80150" y="48090"/>
                </a:lnTo>
                <a:lnTo>
                  <a:pt x="80200" y="48140"/>
                </a:lnTo>
                <a:lnTo>
                  <a:pt x="80230" y="48150"/>
                </a:lnTo>
                <a:lnTo>
                  <a:pt x="80270" y="48160"/>
                </a:lnTo>
                <a:lnTo>
                  <a:pt x="80330" y="48140"/>
                </a:lnTo>
                <a:lnTo>
                  <a:pt x="80370" y="48130"/>
                </a:lnTo>
                <a:lnTo>
                  <a:pt x="80390" y="48150"/>
                </a:lnTo>
                <a:lnTo>
                  <a:pt x="80410" y="48190"/>
                </a:lnTo>
                <a:lnTo>
                  <a:pt x="80450" y="48220"/>
                </a:lnTo>
                <a:lnTo>
                  <a:pt x="80510" y="48250"/>
                </a:lnTo>
                <a:lnTo>
                  <a:pt x="80560" y="48260"/>
                </a:lnTo>
                <a:lnTo>
                  <a:pt x="80490" y="48200"/>
                </a:lnTo>
                <a:lnTo>
                  <a:pt x="80410" y="48150"/>
                </a:lnTo>
                <a:lnTo>
                  <a:pt x="80340" y="48090"/>
                </a:lnTo>
                <a:lnTo>
                  <a:pt x="80330" y="47990"/>
                </a:lnTo>
                <a:lnTo>
                  <a:pt x="80390" y="48020"/>
                </a:lnTo>
                <a:lnTo>
                  <a:pt x="80420" y="48050"/>
                </a:lnTo>
                <a:lnTo>
                  <a:pt x="80450" y="48060"/>
                </a:lnTo>
                <a:lnTo>
                  <a:pt x="80520" y="48030"/>
                </a:lnTo>
                <a:lnTo>
                  <a:pt x="80490" y="48090"/>
                </a:lnTo>
                <a:lnTo>
                  <a:pt x="80520" y="48110"/>
                </a:lnTo>
                <a:lnTo>
                  <a:pt x="80560" y="48130"/>
                </a:lnTo>
                <a:lnTo>
                  <a:pt x="80590" y="48160"/>
                </a:lnTo>
                <a:lnTo>
                  <a:pt x="80600" y="48200"/>
                </a:lnTo>
                <a:lnTo>
                  <a:pt x="80560" y="48180"/>
                </a:lnTo>
                <a:lnTo>
                  <a:pt x="80560" y="48190"/>
                </a:lnTo>
                <a:lnTo>
                  <a:pt x="80560" y="48200"/>
                </a:lnTo>
                <a:lnTo>
                  <a:pt x="80540" y="48200"/>
                </a:lnTo>
                <a:lnTo>
                  <a:pt x="80590" y="48230"/>
                </a:lnTo>
                <a:lnTo>
                  <a:pt x="80710" y="48270"/>
                </a:lnTo>
                <a:lnTo>
                  <a:pt x="80740" y="48300"/>
                </a:lnTo>
                <a:lnTo>
                  <a:pt x="80730" y="48350"/>
                </a:lnTo>
                <a:lnTo>
                  <a:pt x="80660" y="48430"/>
                </a:lnTo>
                <a:lnTo>
                  <a:pt x="80640" y="48480"/>
                </a:lnTo>
                <a:lnTo>
                  <a:pt x="80670" y="48520"/>
                </a:lnTo>
                <a:lnTo>
                  <a:pt x="80720" y="48570"/>
                </a:lnTo>
                <a:lnTo>
                  <a:pt x="80770" y="48610"/>
                </a:lnTo>
                <a:lnTo>
                  <a:pt x="80810" y="48620"/>
                </a:lnTo>
                <a:lnTo>
                  <a:pt x="80840" y="48580"/>
                </a:lnTo>
                <a:lnTo>
                  <a:pt x="80830" y="48530"/>
                </a:lnTo>
                <a:lnTo>
                  <a:pt x="80800" y="48490"/>
                </a:lnTo>
                <a:lnTo>
                  <a:pt x="80780" y="48430"/>
                </a:lnTo>
                <a:lnTo>
                  <a:pt x="80800" y="48450"/>
                </a:lnTo>
                <a:lnTo>
                  <a:pt x="80830" y="48470"/>
                </a:lnTo>
                <a:lnTo>
                  <a:pt x="80860" y="48470"/>
                </a:lnTo>
                <a:lnTo>
                  <a:pt x="80900" y="48470"/>
                </a:lnTo>
                <a:lnTo>
                  <a:pt x="80870" y="48430"/>
                </a:lnTo>
                <a:lnTo>
                  <a:pt x="80830" y="48390"/>
                </a:lnTo>
                <a:lnTo>
                  <a:pt x="80800" y="48350"/>
                </a:lnTo>
                <a:lnTo>
                  <a:pt x="80820" y="48300"/>
                </a:lnTo>
                <a:lnTo>
                  <a:pt x="80890" y="48340"/>
                </a:lnTo>
                <a:lnTo>
                  <a:pt x="81070" y="48390"/>
                </a:lnTo>
                <a:lnTo>
                  <a:pt x="81150" y="48430"/>
                </a:lnTo>
                <a:lnTo>
                  <a:pt x="81210" y="48410"/>
                </a:lnTo>
                <a:lnTo>
                  <a:pt x="81340" y="48440"/>
                </a:lnTo>
                <a:lnTo>
                  <a:pt x="81410" y="48450"/>
                </a:lnTo>
                <a:lnTo>
                  <a:pt x="81550" y="48430"/>
                </a:lnTo>
                <a:lnTo>
                  <a:pt x="81620" y="48410"/>
                </a:lnTo>
                <a:lnTo>
                  <a:pt x="81670" y="48390"/>
                </a:lnTo>
                <a:lnTo>
                  <a:pt x="81670" y="48430"/>
                </a:lnTo>
                <a:lnTo>
                  <a:pt x="81690" y="48460"/>
                </a:lnTo>
                <a:lnTo>
                  <a:pt x="81720" y="48470"/>
                </a:lnTo>
                <a:lnTo>
                  <a:pt x="81740" y="48450"/>
                </a:lnTo>
                <a:lnTo>
                  <a:pt x="81750" y="48410"/>
                </a:lnTo>
                <a:lnTo>
                  <a:pt x="81730" y="48320"/>
                </a:lnTo>
                <a:lnTo>
                  <a:pt x="81720" y="48280"/>
                </a:lnTo>
                <a:lnTo>
                  <a:pt x="81700" y="48280"/>
                </a:lnTo>
                <a:lnTo>
                  <a:pt x="81700" y="48300"/>
                </a:lnTo>
                <a:lnTo>
                  <a:pt x="81690" y="48320"/>
                </a:lnTo>
                <a:lnTo>
                  <a:pt x="81680" y="48340"/>
                </a:lnTo>
                <a:lnTo>
                  <a:pt x="81650" y="48350"/>
                </a:lnTo>
                <a:lnTo>
                  <a:pt x="81580" y="48380"/>
                </a:lnTo>
                <a:lnTo>
                  <a:pt x="81570" y="48370"/>
                </a:lnTo>
                <a:lnTo>
                  <a:pt x="81580" y="48340"/>
                </a:lnTo>
                <a:lnTo>
                  <a:pt x="81640" y="48260"/>
                </a:lnTo>
                <a:lnTo>
                  <a:pt x="81670" y="48240"/>
                </a:lnTo>
                <a:lnTo>
                  <a:pt x="81730" y="48200"/>
                </a:lnTo>
                <a:lnTo>
                  <a:pt x="81900" y="48140"/>
                </a:lnTo>
                <a:lnTo>
                  <a:pt x="81980" y="48090"/>
                </a:lnTo>
                <a:lnTo>
                  <a:pt x="82020" y="48110"/>
                </a:lnTo>
                <a:lnTo>
                  <a:pt x="82070" y="48100"/>
                </a:lnTo>
                <a:lnTo>
                  <a:pt x="82120" y="48080"/>
                </a:lnTo>
                <a:lnTo>
                  <a:pt x="82160" y="48050"/>
                </a:lnTo>
                <a:lnTo>
                  <a:pt x="82180" y="48020"/>
                </a:lnTo>
                <a:lnTo>
                  <a:pt x="82230" y="47930"/>
                </a:lnTo>
                <a:lnTo>
                  <a:pt x="82250" y="47910"/>
                </a:lnTo>
                <a:lnTo>
                  <a:pt x="82340" y="47920"/>
                </a:lnTo>
                <a:lnTo>
                  <a:pt x="82390" y="47910"/>
                </a:lnTo>
                <a:lnTo>
                  <a:pt x="82410" y="47900"/>
                </a:lnTo>
                <a:lnTo>
                  <a:pt x="82430" y="47870"/>
                </a:lnTo>
                <a:lnTo>
                  <a:pt x="82550" y="47830"/>
                </a:lnTo>
                <a:lnTo>
                  <a:pt x="82590" y="47800"/>
                </a:lnTo>
                <a:lnTo>
                  <a:pt x="82540" y="47780"/>
                </a:lnTo>
                <a:lnTo>
                  <a:pt x="82500" y="47790"/>
                </a:lnTo>
                <a:lnTo>
                  <a:pt x="82430" y="47830"/>
                </a:lnTo>
                <a:lnTo>
                  <a:pt x="82290" y="47860"/>
                </a:lnTo>
                <a:lnTo>
                  <a:pt x="82260" y="47890"/>
                </a:lnTo>
                <a:lnTo>
                  <a:pt x="82350" y="47660"/>
                </a:lnTo>
                <a:lnTo>
                  <a:pt x="82350" y="47560"/>
                </a:lnTo>
                <a:lnTo>
                  <a:pt x="82290" y="47470"/>
                </a:lnTo>
                <a:lnTo>
                  <a:pt x="82240" y="47430"/>
                </a:lnTo>
                <a:lnTo>
                  <a:pt x="82220" y="47420"/>
                </a:lnTo>
                <a:lnTo>
                  <a:pt x="82190" y="47410"/>
                </a:lnTo>
                <a:lnTo>
                  <a:pt x="82160" y="47420"/>
                </a:lnTo>
                <a:lnTo>
                  <a:pt x="82150" y="47440"/>
                </a:lnTo>
                <a:lnTo>
                  <a:pt x="82140" y="47460"/>
                </a:lnTo>
                <a:lnTo>
                  <a:pt x="82120" y="47470"/>
                </a:lnTo>
                <a:lnTo>
                  <a:pt x="82060" y="47460"/>
                </a:lnTo>
                <a:lnTo>
                  <a:pt x="81980" y="47350"/>
                </a:lnTo>
                <a:lnTo>
                  <a:pt x="81920" y="47330"/>
                </a:lnTo>
                <a:lnTo>
                  <a:pt x="81960" y="47260"/>
                </a:lnTo>
                <a:lnTo>
                  <a:pt x="82020" y="47190"/>
                </a:lnTo>
                <a:lnTo>
                  <a:pt x="82090" y="47140"/>
                </a:lnTo>
                <a:lnTo>
                  <a:pt x="82220" y="47090"/>
                </a:lnTo>
                <a:lnTo>
                  <a:pt x="82310" y="47030"/>
                </a:lnTo>
                <a:lnTo>
                  <a:pt x="82390" y="46950"/>
                </a:lnTo>
                <a:lnTo>
                  <a:pt x="82430" y="46890"/>
                </a:lnTo>
                <a:lnTo>
                  <a:pt x="82360" y="46910"/>
                </a:lnTo>
                <a:lnTo>
                  <a:pt x="82180" y="47060"/>
                </a:lnTo>
                <a:lnTo>
                  <a:pt x="81990" y="47150"/>
                </a:lnTo>
                <a:lnTo>
                  <a:pt x="81920" y="47220"/>
                </a:lnTo>
                <a:lnTo>
                  <a:pt x="81920" y="47290"/>
                </a:lnTo>
                <a:lnTo>
                  <a:pt x="81890" y="47300"/>
                </a:lnTo>
                <a:lnTo>
                  <a:pt x="81880" y="47290"/>
                </a:lnTo>
                <a:lnTo>
                  <a:pt x="81810" y="47330"/>
                </a:lnTo>
                <a:lnTo>
                  <a:pt x="81780" y="47340"/>
                </a:lnTo>
                <a:lnTo>
                  <a:pt x="81720" y="47350"/>
                </a:lnTo>
                <a:lnTo>
                  <a:pt x="81670" y="47340"/>
                </a:lnTo>
                <a:lnTo>
                  <a:pt x="81660" y="47320"/>
                </a:lnTo>
                <a:lnTo>
                  <a:pt x="81730" y="47240"/>
                </a:lnTo>
                <a:lnTo>
                  <a:pt x="81870" y="47130"/>
                </a:lnTo>
                <a:lnTo>
                  <a:pt x="82060" y="47020"/>
                </a:lnTo>
                <a:lnTo>
                  <a:pt x="82300" y="46870"/>
                </a:lnTo>
                <a:lnTo>
                  <a:pt x="82650" y="46710"/>
                </a:lnTo>
                <a:lnTo>
                  <a:pt x="82880" y="46500"/>
                </a:lnTo>
                <a:lnTo>
                  <a:pt x="82940" y="46470"/>
                </a:lnTo>
                <a:lnTo>
                  <a:pt x="83070" y="46420"/>
                </a:lnTo>
                <a:lnTo>
                  <a:pt x="83300" y="46270"/>
                </a:lnTo>
                <a:lnTo>
                  <a:pt x="83520" y="45980"/>
                </a:lnTo>
                <a:lnTo>
                  <a:pt x="83580" y="45930"/>
                </a:lnTo>
                <a:lnTo>
                  <a:pt x="83680" y="45900"/>
                </a:lnTo>
                <a:lnTo>
                  <a:pt x="83770" y="45820"/>
                </a:lnTo>
                <a:lnTo>
                  <a:pt x="83850" y="45720"/>
                </a:lnTo>
                <a:lnTo>
                  <a:pt x="83890" y="45620"/>
                </a:lnTo>
                <a:lnTo>
                  <a:pt x="83930" y="45030"/>
                </a:lnTo>
                <a:lnTo>
                  <a:pt x="83960" y="44900"/>
                </a:lnTo>
                <a:lnTo>
                  <a:pt x="83970" y="44840"/>
                </a:lnTo>
                <a:lnTo>
                  <a:pt x="83960" y="44770"/>
                </a:lnTo>
                <a:lnTo>
                  <a:pt x="83950" y="44720"/>
                </a:lnTo>
                <a:lnTo>
                  <a:pt x="83950" y="44670"/>
                </a:lnTo>
                <a:lnTo>
                  <a:pt x="83970" y="44600"/>
                </a:lnTo>
                <a:lnTo>
                  <a:pt x="84020" y="44470"/>
                </a:lnTo>
                <a:lnTo>
                  <a:pt x="84080" y="44380"/>
                </a:lnTo>
                <a:lnTo>
                  <a:pt x="84240" y="44260"/>
                </a:lnTo>
                <a:lnTo>
                  <a:pt x="84500" y="44080"/>
                </a:lnTo>
                <a:lnTo>
                  <a:pt x="84610" y="43950"/>
                </a:lnTo>
                <a:lnTo>
                  <a:pt x="84640" y="43830"/>
                </a:lnTo>
                <a:lnTo>
                  <a:pt x="84650" y="43780"/>
                </a:lnTo>
                <a:lnTo>
                  <a:pt x="84660" y="43730"/>
                </a:lnTo>
                <a:lnTo>
                  <a:pt x="84640" y="43680"/>
                </a:lnTo>
                <a:lnTo>
                  <a:pt x="84560" y="43510"/>
                </a:lnTo>
                <a:lnTo>
                  <a:pt x="84550" y="43470"/>
                </a:lnTo>
                <a:lnTo>
                  <a:pt x="84550" y="43450"/>
                </a:lnTo>
                <a:lnTo>
                  <a:pt x="84560" y="43390"/>
                </a:lnTo>
                <a:lnTo>
                  <a:pt x="84560" y="43150"/>
                </a:lnTo>
                <a:lnTo>
                  <a:pt x="84580" y="43000"/>
                </a:lnTo>
                <a:lnTo>
                  <a:pt x="84580" y="42830"/>
                </a:lnTo>
                <a:lnTo>
                  <a:pt x="84580" y="42760"/>
                </a:lnTo>
                <a:lnTo>
                  <a:pt x="84620" y="42590"/>
                </a:lnTo>
                <a:lnTo>
                  <a:pt x="84620" y="42470"/>
                </a:lnTo>
                <a:lnTo>
                  <a:pt x="84580" y="42220"/>
                </a:lnTo>
                <a:lnTo>
                  <a:pt x="84580" y="42080"/>
                </a:lnTo>
                <a:lnTo>
                  <a:pt x="84640" y="41820"/>
                </a:lnTo>
                <a:lnTo>
                  <a:pt x="84660" y="41530"/>
                </a:lnTo>
                <a:lnTo>
                  <a:pt x="84690" y="41440"/>
                </a:lnTo>
                <a:lnTo>
                  <a:pt x="84850" y="41250"/>
                </a:lnTo>
                <a:lnTo>
                  <a:pt x="84890" y="41190"/>
                </a:lnTo>
                <a:lnTo>
                  <a:pt x="84890" y="41280"/>
                </a:lnTo>
                <a:lnTo>
                  <a:pt x="84860" y="42040"/>
                </a:lnTo>
                <a:lnTo>
                  <a:pt x="84910" y="42130"/>
                </a:lnTo>
                <a:lnTo>
                  <a:pt x="85050" y="42140"/>
                </a:lnTo>
                <a:lnTo>
                  <a:pt x="85190" y="42140"/>
                </a:lnTo>
                <a:lnTo>
                  <a:pt x="85300" y="42160"/>
                </a:lnTo>
                <a:lnTo>
                  <a:pt x="85380" y="42240"/>
                </a:lnTo>
                <a:lnTo>
                  <a:pt x="85420" y="42350"/>
                </a:lnTo>
                <a:lnTo>
                  <a:pt x="85500" y="42420"/>
                </a:lnTo>
                <a:lnTo>
                  <a:pt x="85550" y="42390"/>
                </a:lnTo>
                <a:lnTo>
                  <a:pt x="85610" y="42370"/>
                </a:lnTo>
                <a:lnTo>
                  <a:pt x="85660" y="42420"/>
                </a:lnTo>
                <a:lnTo>
                  <a:pt x="85710" y="42470"/>
                </a:lnTo>
                <a:lnTo>
                  <a:pt x="85800" y="42450"/>
                </a:lnTo>
                <a:lnTo>
                  <a:pt x="85850" y="42340"/>
                </a:lnTo>
                <a:lnTo>
                  <a:pt x="85930" y="42290"/>
                </a:lnTo>
                <a:lnTo>
                  <a:pt x="86040" y="42450"/>
                </a:lnTo>
                <a:lnTo>
                  <a:pt x="86090" y="42530"/>
                </a:lnTo>
                <a:lnTo>
                  <a:pt x="86090" y="42610"/>
                </a:lnTo>
                <a:lnTo>
                  <a:pt x="86140" y="42730"/>
                </a:lnTo>
                <a:lnTo>
                  <a:pt x="86190" y="42770"/>
                </a:lnTo>
                <a:lnTo>
                  <a:pt x="86360" y="42890"/>
                </a:lnTo>
                <a:lnTo>
                  <a:pt x="86460" y="43080"/>
                </a:lnTo>
                <a:lnTo>
                  <a:pt x="86530" y="43300"/>
                </a:lnTo>
                <a:lnTo>
                  <a:pt x="86680" y="43450"/>
                </a:lnTo>
                <a:lnTo>
                  <a:pt x="86870" y="43530"/>
                </a:lnTo>
                <a:lnTo>
                  <a:pt x="87050" y="43660"/>
                </a:lnTo>
                <a:lnTo>
                  <a:pt x="87250" y="44050"/>
                </a:lnTo>
                <a:lnTo>
                  <a:pt x="87410" y="44210"/>
                </a:lnTo>
                <a:lnTo>
                  <a:pt x="87550" y="44400"/>
                </a:lnTo>
                <a:lnTo>
                  <a:pt x="87580" y="44610"/>
                </a:lnTo>
                <a:lnTo>
                  <a:pt x="87660" y="44780"/>
                </a:lnTo>
                <a:lnTo>
                  <a:pt x="87780" y="44960"/>
                </a:lnTo>
                <a:lnTo>
                  <a:pt x="87940" y="45090"/>
                </a:lnTo>
                <a:lnTo>
                  <a:pt x="88120" y="45220"/>
                </a:lnTo>
                <a:lnTo>
                  <a:pt x="88470" y="45530"/>
                </a:lnTo>
                <a:lnTo>
                  <a:pt x="88750" y="45880"/>
                </a:lnTo>
                <a:lnTo>
                  <a:pt x="88810" y="46100"/>
                </a:lnTo>
                <a:lnTo>
                  <a:pt x="88790" y="46290"/>
                </a:lnTo>
                <a:lnTo>
                  <a:pt x="88800" y="46510"/>
                </a:lnTo>
                <a:lnTo>
                  <a:pt x="88790" y="46560"/>
                </a:lnTo>
                <a:lnTo>
                  <a:pt x="88790" y="46660"/>
                </a:lnTo>
                <a:lnTo>
                  <a:pt x="88750" y="46740"/>
                </a:lnTo>
                <a:lnTo>
                  <a:pt x="88620" y="46880"/>
                </a:lnTo>
                <a:lnTo>
                  <a:pt x="88630" y="47100"/>
                </a:lnTo>
                <a:lnTo>
                  <a:pt x="88540" y="47700"/>
                </a:lnTo>
                <a:lnTo>
                  <a:pt x="88560" y="47880"/>
                </a:lnTo>
                <a:lnTo>
                  <a:pt x="88660" y="48010"/>
                </a:lnTo>
                <a:lnTo>
                  <a:pt x="88680" y="48160"/>
                </a:lnTo>
                <a:lnTo>
                  <a:pt x="88650" y="48210"/>
                </a:lnTo>
                <a:lnTo>
                  <a:pt x="88640" y="48260"/>
                </a:lnTo>
                <a:lnTo>
                  <a:pt x="88680" y="48280"/>
                </a:lnTo>
                <a:lnTo>
                  <a:pt x="88730" y="48300"/>
                </a:lnTo>
                <a:lnTo>
                  <a:pt x="88720" y="48370"/>
                </a:lnTo>
                <a:lnTo>
                  <a:pt x="88690" y="48440"/>
                </a:lnTo>
                <a:lnTo>
                  <a:pt x="88680" y="48500"/>
                </a:lnTo>
                <a:lnTo>
                  <a:pt x="88730" y="48770"/>
                </a:lnTo>
                <a:lnTo>
                  <a:pt x="88750" y="48990"/>
                </a:lnTo>
                <a:lnTo>
                  <a:pt x="88750" y="49180"/>
                </a:lnTo>
                <a:lnTo>
                  <a:pt x="88690" y="49350"/>
                </a:lnTo>
                <a:lnTo>
                  <a:pt x="88440" y="49650"/>
                </a:lnTo>
                <a:lnTo>
                  <a:pt x="88410" y="49690"/>
                </a:lnTo>
                <a:lnTo>
                  <a:pt x="88430" y="49940"/>
                </a:lnTo>
                <a:lnTo>
                  <a:pt x="88410" y="49970"/>
                </a:lnTo>
                <a:lnTo>
                  <a:pt x="88390" y="50090"/>
                </a:lnTo>
                <a:lnTo>
                  <a:pt x="88390" y="50350"/>
                </a:lnTo>
                <a:lnTo>
                  <a:pt x="87760" y="50350"/>
                </a:lnTo>
                <a:lnTo>
                  <a:pt x="87130" y="50350"/>
                </a:lnTo>
                <a:lnTo>
                  <a:pt x="86500" y="50350"/>
                </a:lnTo>
                <a:lnTo>
                  <a:pt x="85870" y="50350"/>
                </a:lnTo>
                <a:lnTo>
                  <a:pt x="85240" y="50350"/>
                </a:lnTo>
                <a:lnTo>
                  <a:pt x="84610" y="50340"/>
                </a:lnTo>
                <a:lnTo>
                  <a:pt x="83980" y="50340"/>
                </a:lnTo>
                <a:lnTo>
                  <a:pt x="83340" y="50340"/>
                </a:lnTo>
                <a:lnTo>
                  <a:pt x="83220" y="50340"/>
                </a:lnTo>
                <a:lnTo>
                  <a:pt x="83160" y="50360"/>
                </a:lnTo>
                <a:lnTo>
                  <a:pt x="83140" y="50390"/>
                </a:lnTo>
                <a:close/>
                <a:moveTo>
                  <a:pt x="81390" y="47450"/>
                </a:moveTo>
                <a:lnTo>
                  <a:pt x="81520" y="47390"/>
                </a:lnTo>
                <a:lnTo>
                  <a:pt x="81570" y="47390"/>
                </a:lnTo>
                <a:lnTo>
                  <a:pt x="81580" y="47410"/>
                </a:lnTo>
                <a:lnTo>
                  <a:pt x="81600" y="47440"/>
                </a:lnTo>
                <a:lnTo>
                  <a:pt x="81610" y="47470"/>
                </a:lnTo>
                <a:lnTo>
                  <a:pt x="81610" y="47510"/>
                </a:lnTo>
                <a:lnTo>
                  <a:pt x="81590" y="47500"/>
                </a:lnTo>
                <a:lnTo>
                  <a:pt x="81580" y="47490"/>
                </a:lnTo>
                <a:lnTo>
                  <a:pt x="81520" y="47540"/>
                </a:lnTo>
                <a:lnTo>
                  <a:pt x="81490" y="47550"/>
                </a:lnTo>
                <a:lnTo>
                  <a:pt x="81450" y="47550"/>
                </a:lnTo>
                <a:lnTo>
                  <a:pt x="81460" y="47530"/>
                </a:lnTo>
                <a:lnTo>
                  <a:pt x="81480" y="47510"/>
                </a:lnTo>
                <a:lnTo>
                  <a:pt x="81500" y="47500"/>
                </a:lnTo>
                <a:lnTo>
                  <a:pt x="81530" y="47490"/>
                </a:lnTo>
                <a:lnTo>
                  <a:pt x="81470" y="47500"/>
                </a:lnTo>
                <a:lnTo>
                  <a:pt x="81370" y="47540"/>
                </a:lnTo>
                <a:lnTo>
                  <a:pt x="81330" y="47540"/>
                </a:lnTo>
                <a:lnTo>
                  <a:pt x="81220" y="47690"/>
                </a:lnTo>
                <a:lnTo>
                  <a:pt x="81130" y="47760"/>
                </a:lnTo>
                <a:lnTo>
                  <a:pt x="81040" y="47780"/>
                </a:lnTo>
                <a:lnTo>
                  <a:pt x="81090" y="47680"/>
                </a:lnTo>
                <a:lnTo>
                  <a:pt x="80940" y="47770"/>
                </a:lnTo>
                <a:lnTo>
                  <a:pt x="80860" y="47810"/>
                </a:lnTo>
                <a:lnTo>
                  <a:pt x="80770" y="47830"/>
                </a:lnTo>
                <a:lnTo>
                  <a:pt x="80710" y="47830"/>
                </a:lnTo>
                <a:lnTo>
                  <a:pt x="80690" y="47820"/>
                </a:lnTo>
                <a:lnTo>
                  <a:pt x="80710" y="47800"/>
                </a:lnTo>
                <a:lnTo>
                  <a:pt x="80750" y="47750"/>
                </a:lnTo>
                <a:lnTo>
                  <a:pt x="80780" y="47730"/>
                </a:lnTo>
                <a:lnTo>
                  <a:pt x="80910" y="47680"/>
                </a:lnTo>
                <a:lnTo>
                  <a:pt x="80990" y="47660"/>
                </a:lnTo>
                <a:lnTo>
                  <a:pt x="81140" y="47580"/>
                </a:lnTo>
                <a:lnTo>
                  <a:pt x="81260" y="47500"/>
                </a:lnTo>
                <a:lnTo>
                  <a:pt x="81390" y="4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