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Baja California Sur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Baja California Sur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29040" y="30620"/>
                </a:moveTo>
                <a:lnTo>
                  <a:pt x="29080" y="30670"/>
                </a:lnTo>
                <a:lnTo>
                  <a:pt x="29120" y="30760"/>
                </a:lnTo>
                <a:lnTo>
                  <a:pt x="29120" y="30790"/>
                </a:lnTo>
                <a:lnTo>
                  <a:pt x="29150" y="30840"/>
                </a:lnTo>
                <a:lnTo>
                  <a:pt x="29140" y="30900"/>
                </a:lnTo>
                <a:lnTo>
                  <a:pt x="29100" y="30890"/>
                </a:lnTo>
                <a:lnTo>
                  <a:pt x="29050" y="30880"/>
                </a:lnTo>
                <a:lnTo>
                  <a:pt x="28960" y="30870"/>
                </a:lnTo>
                <a:lnTo>
                  <a:pt x="28930" y="30850"/>
                </a:lnTo>
                <a:lnTo>
                  <a:pt x="28940" y="30830"/>
                </a:lnTo>
                <a:lnTo>
                  <a:pt x="28900" y="30770"/>
                </a:lnTo>
                <a:lnTo>
                  <a:pt x="28860" y="30700"/>
                </a:lnTo>
                <a:lnTo>
                  <a:pt x="28820" y="30590"/>
                </a:lnTo>
                <a:lnTo>
                  <a:pt x="28790" y="30490"/>
                </a:lnTo>
                <a:lnTo>
                  <a:pt x="28800" y="30460"/>
                </a:lnTo>
                <a:lnTo>
                  <a:pt x="28810" y="30430"/>
                </a:lnTo>
                <a:lnTo>
                  <a:pt x="28750" y="30310"/>
                </a:lnTo>
                <a:lnTo>
                  <a:pt x="28760" y="30200"/>
                </a:lnTo>
                <a:lnTo>
                  <a:pt x="28760" y="30150"/>
                </a:lnTo>
                <a:lnTo>
                  <a:pt x="28780" y="30150"/>
                </a:lnTo>
                <a:lnTo>
                  <a:pt x="28800" y="30190"/>
                </a:lnTo>
                <a:lnTo>
                  <a:pt x="28810" y="30230"/>
                </a:lnTo>
                <a:lnTo>
                  <a:pt x="28840" y="30270"/>
                </a:lnTo>
                <a:lnTo>
                  <a:pt x="28860" y="30300"/>
                </a:lnTo>
                <a:lnTo>
                  <a:pt x="28880" y="30330"/>
                </a:lnTo>
                <a:lnTo>
                  <a:pt x="28910" y="30400"/>
                </a:lnTo>
                <a:lnTo>
                  <a:pt x="28940" y="30470"/>
                </a:lnTo>
                <a:lnTo>
                  <a:pt x="28980" y="30510"/>
                </a:lnTo>
                <a:lnTo>
                  <a:pt x="29020" y="30600"/>
                </a:lnTo>
                <a:lnTo>
                  <a:pt x="29040" y="30620"/>
                </a:lnTo>
                <a:close/>
                <a:moveTo>
                  <a:pt x="24090" y="30140"/>
                </a:moveTo>
                <a:lnTo>
                  <a:pt x="24150" y="30160"/>
                </a:lnTo>
                <a:lnTo>
                  <a:pt x="24240" y="30180"/>
                </a:lnTo>
                <a:lnTo>
                  <a:pt x="24360" y="30270"/>
                </a:lnTo>
                <a:lnTo>
                  <a:pt x="24370" y="30290"/>
                </a:lnTo>
                <a:lnTo>
                  <a:pt x="24170" y="30200"/>
                </a:lnTo>
                <a:lnTo>
                  <a:pt x="24090" y="30190"/>
                </a:lnTo>
                <a:lnTo>
                  <a:pt x="23980" y="30180"/>
                </a:lnTo>
                <a:lnTo>
                  <a:pt x="23870" y="30210"/>
                </a:lnTo>
                <a:lnTo>
                  <a:pt x="23790" y="30220"/>
                </a:lnTo>
                <a:lnTo>
                  <a:pt x="23770" y="30200"/>
                </a:lnTo>
                <a:lnTo>
                  <a:pt x="23790" y="30170"/>
                </a:lnTo>
                <a:lnTo>
                  <a:pt x="23810" y="30150"/>
                </a:lnTo>
                <a:lnTo>
                  <a:pt x="23840" y="30160"/>
                </a:lnTo>
                <a:lnTo>
                  <a:pt x="23890" y="30160"/>
                </a:lnTo>
                <a:lnTo>
                  <a:pt x="23980" y="30140"/>
                </a:lnTo>
                <a:lnTo>
                  <a:pt x="24030" y="30150"/>
                </a:lnTo>
                <a:lnTo>
                  <a:pt x="24090" y="30140"/>
                </a:lnTo>
                <a:close/>
                <a:moveTo>
                  <a:pt x="23540" y="29920"/>
                </a:moveTo>
                <a:lnTo>
                  <a:pt x="23620" y="30080"/>
                </a:lnTo>
                <a:lnTo>
                  <a:pt x="23670" y="30130"/>
                </a:lnTo>
                <a:lnTo>
                  <a:pt x="23700" y="30130"/>
                </a:lnTo>
                <a:lnTo>
                  <a:pt x="23710" y="30150"/>
                </a:lnTo>
                <a:lnTo>
                  <a:pt x="23690" y="30200"/>
                </a:lnTo>
                <a:lnTo>
                  <a:pt x="23710" y="30230"/>
                </a:lnTo>
                <a:lnTo>
                  <a:pt x="23690" y="30290"/>
                </a:lnTo>
                <a:lnTo>
                  <a:pt x="23660" y="30330"/>
                </a:lnTo>
                <a:lnTo>
                  <a:pt x="23670" y="30380"/>
                </a:lnTo>
                <a:lnTo>
                  <a:pt x="23580" y="30260"/>
                </a:lnTo>
                <a:lnTo>
                  <a:pt x="23520" y="30210"/>
                </a:lnTo>
                <a:lnTo>
                  <a:pt x="23380" y="30100"/>
                </a:lnTo>
                <a:lnTo>
                  <a:pt x="23270" y="30010"/>
                </a:lnTo>
                <a:lnTo>
                  <a:pt x="23200" y="29950"/>
                </a:lnTo>
                <a:lnTo>
                  <a:pt x="23090" y="29890"/>
                </a:lnTo>
                <a:lnTo>
                  <a:pt x="23070" y="29870"/>
                </a:lnTo>
                <a:lnTo>
                  <a:pt x="23040" y="29850"/>
                </a:lnTo>
                <a:lnTo>
                  <a:pt x="23000" y="29810"/>
                </a:lnTo>
                <a:lnTo>
                  <a:pt x="22900" y="29760"/>
                </a:lnTo>
                <a:lnTo>
                  <a:pt x="22820" y="29730"/>
                </a:lnTo>
                <a:lnTo>
                  <a:pt x="22810" y="29710"/>
                </a:lnTo>
                <a:lnTo>
                  <a:pt x="22860" y="29670"/>
                </a:lnTo>
                <a:lnTo>
                  <a:pt x="22910" y="29700"/>
                </a:lnTo>
                <a:lnTo>
                  <a:pt x="22940" y="29700"/>
                </a:lnTo>
                <a:lnTo>
                  <a:pt x="23100" y="29690"/>
                </a:lnTo>
                <a:lnTo>
                  <a:pt x="23170" y="29700"/>
                </a:lnTo>
                <a:lnTo>
                  <a:pt x="23220" y="29690"/>
                </a:lnTo>
                <a:lnTo>
                  <a:pt x="23260" y="29720"/>
                </a:lnTo>
                <a:lnTo>
                  <a:pt x="23300" y="29710"/>
                </a:lnTo>
                <a:lnTo>
                  <a:pt x="23290" y="29750"/>
                </a:lnTo>
                <a:lnTo>
                  <a:pt x="23310" y="29800"/>
                </a:lnTo>
                <a:lnTo>
                  <a:pt x="23340" y="29820"/>
                </a:lnTo>
                <a:lnTo>
                  <a:pt x="23350" y="29860"/>
                </a:lnTo>
                <a:lnTo>
                  <a:pt x="23410" y="29870"/>
                </a:lnTo>
                <a:lnTo>
                  <a:pt x="23470" y="29870"/>
                </a:lnTo>
                <a:lnTo>
                  <a:pt x="23540" y="29920"/>
                </a:lnTo>
                <a:close/>
                <a:moveTo>
                  <a:pt x="27640" y="29700"/>
                </a:moveTo>
                <a:lnTo>
                  <a:pt x="27660" y="29740"/>
                </a:lnTo>
                <a:lnTo>
                  <a:pt x="27690" y="29740"/>
                </a:lnTo>
                <a:lnTo>
                  <a:pt x="27700" y="29790"/>
                </a:lnTo>
                <a:lnTo>
                  <a:pt x="27720" y="29830"/>
                </a:lnTo>
                <a:lnTo>
                  <a:pt x="27740" y="29850"/>
                </a:lnTo>
                <a:lnTo>
                  <a:pt x="27730" y="29890"/>
                </a:lnTo>
                <a:lnTo>
                  <a:pt x="27690" y="29890"/>
                </a:lnTo>
                <a:lnTo>
                  <a:pt x="27670" y="29920"/>
                </a:lnTo>
                <a:lnTo>
                  <a:pt x="27690" y="29970"/>
                </a:lnTo>
                <a:lnTo>
                  <a:pt x="27660" y="29990"/>
                </a:lnTo>
                <a:lnTo>
                  <a:pt x="27640" y="30010"/>
                </a:lnTo>
                <a:lnTo>
                  <a:pt x="27630" y="30070"/>
                </a:lnTo>
                <a:lnTo>
                  <a:pt x="27570" y="30060"/>
                </a:lnTo>
                <a:lnTo>
                  <a:pt x="27570" y="30030"/>
                </a:lnTo>
                <a:lnTo>
                  <a:pt x="27560" y="30010"/>
                </a:lnTo>
                <a:lnTo>
                  <a:pt x="27570" y="29980"/>
                </a:lnTo>
                <a:lnTo>
                  <a:pt x="27550" y="29960"/>
                </a:lnTo>
                <a:lnTo>
                  <a:pt x="27530" y="29950"/>
                </a:lnTo>
                <a:lnTo>
                  <a:pt x="27510" y="29980"/>
                </a:lnTo>
                <a:lnTo>
                  <a:pt x="27500" y="29950"/>
                </a:lnTo>
                <a:lnTo>
                  <a:pt x="27490" y="29920"/>
                </a:lnTo>
                <a:lnTo>
                  <a:pt x="27540" y="29900"/>
                </a:lnTo>
                <a:lnTo>
                  <a:pt x="27540" y="29890"/>
                </a:lnTo>
                <a:lnTo>
                  <a:pt x="27520" y="29880"/>
                </a:lnTo>
                <a:lnTo>
                  <a:pt x="27510" y="29870"/>
                </a:lnTo>
                <a:lnTo>
                  <a:pt x="27490" y="29850"/>
                </a:lnTo>
                <a:lnTo>
                  <a:pt x="27470" y="29840"/>
                </a:lnTo>
                <a:lnTo>
                  <a:pt x="27450" y="29810"/>
                </a:lnTo>
                <a:lnTo>
                  <a:pt x="27440" y="29760"/>
                </a:lnTo>
                <a:lnTo>
                  <a:pt x="27460" y="29740"/>
                </a:lnTo>
                <a:lnTo>
                  <a:pt x="27430" y="29720"/>
                </a:lnTo>
                <a:lnTo>
                  <a:pt x="27430" y="29690"/>
                </a:lnTo>
                <a:lnTo>
                  <a:pt x="27470" y="29680"/>
                </a:lnTo>
                <a:lnTo>
                  <a:pt x="27490" y="29660"/>
                </a:lnTo>
                <a:lnTo>
                  <a:pt x="27460" y="29660"/>
                </a:lnTo>
                <a:lnTo>
                  <a:pt x="27430" y="29640"/>
                </a:lnTo>
                <a:lnTo>
                  <a:pt x="27440" y="29610"/>
                </a:lnTo>
                <a:lnTo>
                  <a:pt x="27410" y="29620"/>
                </a:lnTo>
                <a:lnTo>
                  <a:pt x="27400" y="29590"/>
                </a:lnTo>
                <a:lnTo>
                  <a:pt x="27410" y="29570"/>
                </a:lnTo>
                <a:lnTo>
                  <a:pt x="27390" y="29560"/>
                </a:lnTo>
                <a:lnTo>
                  <a:pt x="27380" y="29530"/>
                </a:lnTo>
                <a:lnTo>
                  <a:pt x="27420" y="29500"/>
                </a:lnTo>
                <a:lnTo>
                  <a:pt x="27430" y="29470"/>
                </a:lnTo>
                <a:lnTo>
                  <a:pt x="27460" y="29480"/>
                </a:lnTo>
                <a:lnTo>
                  <a:pt x="27480" y="29520"/>
                </a:lnTo>
                <a:lnTo>
                  <a:pt x="27490" y="29540"/>
                </a:lnTo>
                <a:lnTo>
                  <a:pt x="27530" y="29570"/>
                </a:lnTo>
                <a:lnTo>
                  <a:pt x="27530" y="29610"/>
                </a:lnTo>
                <a:lnTo>
                  <a:pt x="27520" y="29650"/>
                </a:lnTo>
                <a:lnTo>
                  <a:pt x="27580" y="29660"/>
                </a:lnTo>
                <a:lnTo>
                  <a:pt x="27640" y="29700"/>
                </a:lnTo>
                <a:close/>
                <a:moveTo>
                  <a:pt x="26530" y="27870"/>
                </a:moveTo>
                <a:lnTo>
                  <a:pt x="26540" y="27850"/>
                </a:lnTo>
                <a:lnTo>
                  <a:pt x="26540" y="27840"/>
                </a:lnTo>
                <a:lnTo>
                  <a:pt x="26550" y="27850"/>
                </a:lnTo>
                <a:lnTo>
                  <a:pt x="26570" y="27880"/>
                </a:lnTo>
                <a:lnTo>
                  <a:pt x="26600" y="27960"/>
                </a:lnTo>
                <a:lnTo>
                  <a:pt x="26650" y="28010"/>
                </a:lnTo>
                <a:lnTo>
                  <a:pt x="26730" y="28020"/>
                </a:lnTo>
                <a:lnTo>
                  <a:pt x="26810" y="28040"/>
                </a:lnTo>
                <a:lnTo>
                  <a:pt x="26870" y="28060"/>
                </a:lnTo>
                <a:lnTo>
                  <a:pt x="26880" y="28090"/>
                </a:lnTo>
                <a:lnTo>
                  <a:pt x="26890" y="28100"/>
                </a:lnTo>
                <a:lnTo>
                  <a:pt x="26920" y="28120"/>
                </a:lnTo>
                <a:lnTo>
                  <a:pt x="26920" y="28150"/>
                </a:lnTo>
                <a:lnTo>
                  <a:pt x="26940" y="28180"/>
                </a:lnTo>
                <a:lnTo>
                  <a:pt x="26950" y="28240"/>
                </a:lnTo>
                <a:lnTo>
                  <a:pt x="26930" y="28310"/>
                </a:lnTo>
                <a:lnTo>
                  <a:pt x="26960" y="28380"/>
                </a:lnTo>
                <a:lnTo>
                  <a:pt x="26980" y="28410"/>
                </a:lnTo>
                <a:lnTo>
                  <a:pt x="27000" y="28450"/>
                </a:lnTo>
                <a:lnTo>
                  <a:pt x="27040" y="28520"/>
                </a:lnTo>
                <a:lnTo>
                  <a:pt x="27060" y="28550"/>
                </a:lnTo>
                <a:lnTo>
                  <a:pt x="27040" y="28560"/>
                </a:lnTo>
                <a:lnTo>
                  <a:pt x="26980" y="28580"/>
                </a:lnTo>
                <a:lnTo>
                  <a:pt x="26950" y="28570"/>
                </a:lnTo>
                <a:lnTo>
                  <a:pt x="26930" y="28580"/>
                </a:lnTo>
                <a:lnTo>
                  <a:pt x="26910" y="28610"/>
                </a:lnTo>
                <a:lnTo>
                  <a:pt x="26890" y="28600"/>
                </a:lnTo>
                <a:lnTo>
                  <a:pt x="26910" y="28580"/>
                </a:lnTo>
                <a:lnTo>
                  <a:pt x="26920" y="28560"/>
                </a:lnTo>
                <a:lnTo>
                  <a:pt x="26920" y="28530"/>
                </a:lnTo>
                <a:lnTo>
                  <a:pt x="26890" y="28510"/>
                </a:lnTo>
                <a:lnTo>
                  <a:pt x="26860" y="28490"/>
                </a:lnTo>
                <a:lnTo>
                  <a:pt x="26820" y="28470"/>
                </a:lnTo>
                <a:lnTo>
                  <a:pt x="26820" y="28450"/>
                </a:lnTo>
                <a:lnTo>
                  <a:pt x="26790" y="28440"/>
                </a:lnTo>
                <a:lnTo>
                  <a:pt x="26760" y="28440"/>
                </a:lnTo>
                <a:lnTo>
                  <a:pt x="26730" y="28440"/>
                </a:lnTo>
                <a:lnTo>
                  <a:pt x="26730" y="28420"/>
                </a:lnTo>
                <a:lnTo>
                  <a:pt x="26740" y="28400"/>
                </a:lnTo>
                <a:lnTo>
                  <a:pt x="26720" y="28360"/>
                </a:lnTo>
                <a:lnTo>
                  <a:pt x="26690" y="28340"/>
                </a:lnTo>
                <a:lnTo>
                  <a:pt x="26670" y="28290"/>
                </a:lnTo>
                <a:lnTo>
                  <a:pt x="26670" y="28270"/>
                </a:lnTo>
                <a:lnTo>
                  <a:pt x="26660" y="28240"/>
                </a:lnTo>
                <a:lnTo>
                  <a:pt x="26640" y="28210"/>
                </a:lnTo>
                <a:lnTo>
                  <a:pt x="26630" y="28180"/>
                </a:lnTo>
                <a:lnTo>
                  <a:pt x="26630" y="28140"/>
                </a:lnTo>
                <a:lnTo>
                  <a:pt x="26610" y="28110"/>
                </a:lnTo>
                <a:lnTo>
                  <a:pt x="26570" y="28110"/>
                </a:lnTo>
                <a:lnTo>
                  <a:pt x="26550" y="28080"/>
                </a:lnTo>
                <a:lnTo>
                  <a:pt x="26520" y="28080"/>
                </a:lnTo>
                <a:lnTo>
                  <a:pt x="26510" y="28050"/>
                </a:lnTo>
                <a:lnTo>
                  <a:pt x="26510" y="28000"/>
                </a:lnTo>
                <a:lnTo>
                  <a:pt x="26520" y="27980"/>
                </a:lnTo>
                <a:lnTo>
                  <a:pt x="26520" y="27940"/>
                </a:lnTo>
                <a:lnTo>
                  <a:pt x="26530" y="27870"/>
                </a:lnTo>
                <a:close/>
                <a:moveTo>
                  <a:pt x="22530" y="29380"/>
                </a:moveTo>
                <a:lnTo>
                  <a:pt x="22550" y="29420"/>
                </a:lnTo>
                <a:lnTo>
                  <a:pt x="22600" y="29490"/>
                </a:lnTo>
                <a:lnTo>
                  <a:pt x="22620" y="29490"/>
                </a:lnTo>
                <a:lnTo>
                  <a:pt x="22620" y="29520"/>
                </a:lnTo>
                <a:lnTo>
                  <a:pt x="22640" y="29540"/>
                </a:lnTo>
                <a:lnTo>
                  <a:pt x="22660" y="29580"/>
                </a:lnTo>
                <a:lnTo>
                  <a:pt x="22660" y="29630"/>
                </a:lnTo>
                <a:lnTo>
                  <a:pt x="22630" y="29620"/>
                </a:lnTo>
                <a:lnTo>
                  <a:pt x="22570" y="29590"/>
                </a:lnTo>
                <a:lnTo>
                  <a:pt x="22530" y="29570"/>
                </a:lnTo>
                <a:lnTo>
                  <a:pt x="22540" y="29550"/>
                </a:lnTo>
                <a:lnTo>
                  <a:pt x="22530" y="29490"/>
                </a:lnTo>
                <a:lnTo>
                  <a:pt x="22500" y="29440"/>
                </a:lnTo>
                <a:lnTo>
                  <a:pt x="22460" y="29400"/>
                </a:lnTo>
                <a:lnTo>
                  <a:pt x="22430" y="29380"/>
                </a:lnTo>
                <a:lnTo>
                  <a:pt x="22410" y="29380"/>
                </a:lnTo>
                <a:lnTo>
                  <a:pt x="22370" y="29300"/>
                </a:lnTo>
                <a:lnTo>
                  <a:pt x="22330" y="29290"/>
                </a:lnTo>
                <a:lnTo>
                  <a:pt x="22320" y="29270"/>
                </a:lnTo>
                <a:lnTo>
                  <a:pt x="22340" y="29250"/>
                </a:lnTo>
                <a:lnTo>
                  <a:pt x="22350" y="29210"/>
                </a:lnTo>
                <a:lnTo>
                  <a:pt x="22370" y="29210"/>
                </a:lnTo>
                <a:lnTo>
                  <a:pt x="22390" y="29220"/>
                </a:lnTo>
                <a:lnTo>
                  <a:pt x="22410" y="29210"/>
                </a:lnTo>
                <a:lnTo>
                  <a:pt x="22430" y="29180"/>
                </a:lnTo>
                <a:lnTo>
                  <a:pt x="22440" y="29130"/>
                </a:lnTo>
                <a:lnTo>
                  <a:pt x="22430" y="29080"/>
                </a:lnTo>
                <a:lnTo>
                  <a:pt x="22410" y="29020"/>
                </a:lnTo>
                <a:lnTo>
                  <a:pt x="22380" y="28990"/>
                </a:lnTo>
                <a:lnTo>
                  <a:pt x="22350" y="28950"/>
                </a:lnTo>
                <a:lnTo>
                  <a:pt x="22320" y="28920"/>
                </a:lnTo>
                <a:lnTo>
                  <a:pt x="22280" y="28890"/>
                </a:lnTo>
                <a:lnTo>
                  <a:pt x="22230" y="28860"/>
                </a:lnTo>
                <a:lnTo>
                  <a:pt x="22210" y="28850"/>
                </a:lnTo>
                <a:lnTo>
                  <a:pt x="22180" y="28840"/>
                </a:lnTo>
                <a:lnTo>
                  <a:pt x="22150" y="28840"/>
                </a:lnTo>
                <a:lnTo>
                  <a:pt x="22120" y="28840"/>
                </a:lnTo>
                <a:lnTo>
                  <a:pt x="22110" y="28850"/>
                </a:lnTo>
                <a:lnTo>
                  <a:pt x="22090" y="28860"/>
                </a:lnTo>
                <a:lnTo>
                  <a:pt x="22080" y="28880"/>
                </a:lnTo>
                <a:lnTo>
                  <a:pt x="22080" y="28900"/>
                </a:lnTo>
                <a:lnTo>
                  <a:pt x="22090" y="28960"/>
                </a:lnTo>
                <a:lnTo>
                  <a:pt x="22080" y="28970"/>
                </a:lnTo>
                <a:lnTo>
                  <a:pt x="22060" y="28940"/>
                </a:lnTo>
                <a:lnTo>
                  <a:pt x="22050" y="28890"/>
                </a:lnTo>
                <a:lnTo>
                  <a:pt x="21950" y="28830"/>
                </a:lnTo>
                <a:lnTo>
                  <a:pt x="21960" y="28800"/>
                </a:lnTo>
                <a:lnTo>
                  <a:pt x="21960" y="28780"/>
                </a:lnTo>
                <a:lnTo>
                  <a:pt x="21970" y="28770"/>
                </a:lnTo>
                <a:lnTo>
                  <a:pt x="22000" y="28770"/>
                </a:lnTo>
                <a:lnTo>
                  <a:pt x="22040" y="28680"/>
                </a:lnTo>
                <a:lnTo>
                  <a:pt x="22090" y="28540"/>
                </a:lnTo>
                <a:lnTo>
                  <a:pt x="22240" y="28120"/>
                </a:lnTo>
                <a:lnTo>
                  <a:pt x="22280" y="27970"/>
                </a:lnTo>
                <a:lnTo>
                  <a:pt x="22360" y="27680"/>
                </a:lnTo>
                <a:lnTo>
                  <a:pt x="22410" y="27450"/>
                </a:lnTo>
                <a:lnTo>
                  <a:pt x="22420" y="27360"/>
                </a:lnTo>
                <a:lnTo>
                  <a:pt x="22430" y="27330"/>
                </a:lnTo>
                <a:lnTo>
                  <a:pt x="22470" y="27330"/>
                </a:lnTo>
                <a:lnTo>
                  <a:pt x="22480" y="27470"/>
                </a:lnTo>
                <a:lnTo>
                  <a:pt x="22460" y="27530"/>
                </a:lnTo>
                <a:lnTo>
                  <a:pt x="22420" y="27660"/>
                </a:lnTo>
                <a:lnTo>
                  <a:pt x="22380" y="27730"/>
                </a:lnTo>
                <a:lnTo>
                  <a:pt x="22340" y="27940"/>
                </a:lnTo>
                <a:lnTo>
                  <a:pt x="22310" y="28030"/>
                </a:lnTo>
                <a:lnTo>
                  <a:pt x="22340" y="28080"/>
                </a:lnTo>
                <a:lnTo>
                  <a:pt x="22350" y="28110"/>
                </a:lnTo>
                <a:lnTo>
                  <a:pt x="22340" y="28150"/>
                </a:lnTo>
                <a:lnTo>
                  <a:pt x="22360" y="28180"/>
                </a:lnTo>
                <a:lnTo>
                  <a:pt x="22360" y="28210"/>
                </a:lnTo>
                <a:lnTo>
                  <a:pt x="22360" y="28250"/>
                </a:lnTo>
                <a:lnTo>
                  <a:pt x="22340" y="28270"/>
                </a:lnTo>
                <a:lnTo>
                  <a:pt x="22310" y="28250"/>
                </a:lnTo>
                <a:lnTo>
                  <a:pt x="22290" y="28300"/>
                </a:lnTo>
                <a:lnTo>
                  <a:pt x="22290" y="28320"/>
                </a:lnTo>
                <a:lnTo>
                  <a:pt x="22290" y="28420"/>
                </a:lnTo>
                <a:lnTo>
                  <a:pt x="22270" y="28440"/>
                </a:lnTo>
                <a:lnTo>
                  <a:pt x="22280" y="28520"/>
                </a:lnTo>
                <a:lnTo>
                  <a:pt x="22300" y="28550"/>
                </a:lnTo>
                <a:lnTo>
                  <a:pt x="22320" y="28580"/>
                </a:lnTo>
                <a:lnTo>
                  <a:pt x="22300" y="28600"/>
                </a:lnTo>
                <a:lnTo>
                  <a:pt x="22270" y="28590"/>
                </a:lnTo>
                <a:lnTo>
                  <a:pt x="22240" y="28600"/>
                </a:lnTo>
                <a:lnTo>
                  <a:pt x="22230" y="28610"/>
                </a:lnTo>
                <a:lnTo>
                  <a:pt x="22230" y="28630"/>
                </a:lnTo>
                <a:lnTo>
                  <a:pt x="22210" y="28660"/>
                </a:lnTo>
                <a:lnTo>
                  <a:pt x="22220" y="28680"/>
                </a:lnTo>
                <a:lnTo>
                  <a:pt x="22230" y="28730"/>
                </a:lnTo>
                <a:lnTo>
                  <a:pt x="22240" y="28750"/>
                </a:lnTo>
                <a:lnTo>
                  <a:pt x="22270" y="28770"/>
                </a:lnTo>
                <a:lnTo>
                  <a:pt x="22290" y="28790"/>
                </a:lnTo>
                <a:lnTo>
                  <a:pt x="22300" y="28810"/>
                </a:lnTo>
                <a:lnTo>
                  <a:pt x="22320" y="28820"/>
                </a:lnTo>
                <a:lnTo>
                  <a:pt x="22340" y="28820"/>
                </a:lnTo>
                <a:lnTo>
                  <a:pt x="22330" y="28830"/>
                </a:lnTo>
                <a:lnTo>
                  <a:pt x="22320" y="28840"/>
                </a:lnTo>
                <a:lnTo>
                  <a:pt x="22350" y="28880"/>
                </a:lnTo>
                <a:lnTo>
                  <a:pt x="22360" y="28930"/>
                </a:lnTo>
                <a:lnTo>
                  <a:pt x="22430" y="29000"/>
                </a:lnTo>
                <a:lnTo>
                  <a:pt x="22450" y="29030"/>
                </a:lnTo>
                <a:lnTo>
                  <a:pt x="22450" y="29070"/>
                </a:lnTo>
                <a:lnTo>
                  <a:pt x="22450" y="29090"/>
                </a:lnTo>
                <a:lnTo>
                  <a:pt x="22460" y="29100"/>
                </a:lnTo>
                <a:lnTo>
                  <a:pt x="22470" y="29100"/>
                </a:lnTo>
                <a:lnTo>
                  <a:pt x="22500" y="29160"/>
                </a:lnTo>
                <a:lnTo>
                  <a:pt x="22470" y="29210"/>
                </a:lnTo>
                <a:lnTo>
                  <a:pt x="22450" y="29230"/>
                </a:lnTo>
                <a:lnTo>
                  <a:pt x="22430" y="29250"/>
                </a:lnTo>
                <a:lnTo>
                  <a:pt x="22420" y="29280"/>
                </a:lnTo>
                <a:lnTo>
                  <a:pt x="22430" y="29300"/>
                </a:lnTo>
                <a:lnTo>
                  <a:pt x="22440" y="29330"/>
                </a:lnTo>
                <a:lnTo>
                  <a:pt x="22530" y="29380"/>
                </a:lnTo>
                <a:close/>
                <a:moveTo>
                  <a:pt x="26370" y="26290"/>
                </a:moveTo>
                <a:lnTo>
                  <a:pt x="26310" y="26250"/>
                </a:lnTo>
                <a:lnTo>
                  <a:pt x="26260" y="26130"/>
                </a:lnTo>
                <a:lnTo>
                  <a:pt x="26260" y="26030"/>
                </a:lnTo>
                <a:lnTo>
                  <a:pt x="26300" y="25960"/>
                </a:lnTo>
                <a:lnTo>
                  <a:pt x="26320" y="25920"/>
                </a:lnTo>
                <a:lnTo>
                  <a:pt x="26350" y="25910"/>
                </a:lnTo>
                <a:lnTo>
                  <a:pt x="26360" y="25960"/>
                </a:lnTo>
                <a:lnTo>
                  <a:pt x="26380" y="25970"/>
                </a:lnTo>
                <a:lnTo>
                  <a:pt x="26370" y="26030"/>
                </a:lnTo>
                <a:lnTo>
                  <a:pt x="26390" y="26120"/>
                </a:lnTo>
                <a:lnTo>
                  <a:pt x="26410" y="26270"/>
                </a:lnTo>
                <a:lnTo>
                  <a:pt x="26370" y="26290"/>
                </a:lnTo>
                <a:close/>
                <a:moveTo>
                  <a:pt x="25470" y="25000"/>
                </a:moveTo>
                <a:lnTo>
                  <a:pt x="25500" y="25000"/>
                </a:lnTo>
                <a:lnTo>
                  <a:pt x="25500" y="25040"/>
                </a:lnTo>
                <a:lnTo>
                  <a:pt x="25510" y="25050"/>
                </a:lnTo>
                <a:lnTo>
                  <a:pt x="25510" y="25080"/>
                </a:lnTo>
                <a:lnTo>
                  <a:pt x="25510" y="25100"/>
                </a:lnTo>
                <a:lnTo>
                  <a:pt x="25490" y="25080"/>
                </a:lnTo>
                <a:lnTo>
                  <a:pt x="25470" y="25080"/>
                </a:lnTo>
                <a:lnTo>
                  <a:pt x="25450" y="25050"/>
                </a:lnTo>
                <a:lnTo>
                  <a:pt x="25430" y="25040"/>
                </a:lnTo>
                <a:lnTo>
                  <a:pt x="25410" y="25000"/>
                </a:lnTo>
                <a:lnTo>
                  <a:pt x="25380" y="25000"/>
                </a:lnTo>
                <a:lnTo>
                  <a:pt x="25360" y="25020"/>
                </a:lnTo>
                <a:lnTo>
                  <a:pt x="25360" y="25040"/>
                </a:lnTo>
                <a:lnTo>
                  <a:pt x="25350" y="25070"/>
                </a:lnTo>
                <a:lnTo>
                  <a:pt x="25320" y="25110"/>
                </a:lnTo>
                <a:lnTo>
                  <a:pt x="25290" y="25140"/>
                </a:lnTo>
                <a:lnTo>
                  <a:pt x="25260" y="25210"/>
                </a:lnTo>
                <a:lnTo>
                  <a:pt x="25200" y="25270"/>
                </a:lnTo>
                <a:lnTo>
                  <a:pt x="25180" y="25300"/>
                </a:lnTo>
                <a:lnTo>
                  <a:pt x="25190" y="25320"/>
                </a:lnTo>
                <a:lnTo>
                  <a:pt x="25170" y="25370"/>
                </a:lnTo>
                <a:lnTo>
                  <a:pt x="25180" y="25420"/>
                </a:lnTo>
                <a:lnTo>
                  <a:pt x="25160" y="25450"/>
                </a:lnTo>
                <a:lnTo>
                  <a:pt x="25130" y="25450"/>
                </a:lnTo>
                <a:lnTo>
                  <a:pt x="25110" y="25490"/>
                </a:lnTo>
                <a:lnTo>
                  <a:pt x="25120" y="25550"/>
                </a:lnTo>
                <a:lnTo>
                  <a:pt x="25120" y="25600"/>
                </a:lnTo>
                <a:lnTo>
                  <a:pt x="25110" y="25620"/>
                </a:lnTo>
                <a:lnTo>
                  <a:pt x="25090" y="25580"/>
                </a:lnTo>
                <a:lnTo>
                  <a:pt x="25070" y="25580"/>
                </a:lnTo>
                <a:lnTo>
                  <a:pt x="25040" y="25560"/>
                </a:lnTo>
                <a:lnTo>
                  <a:pt x="25040" y="25530"/>
                </a:lnTo>
                <a:lnTo>
                  <a:pt x="25030" y="25490"/>
                </a:lnTo>
                <a:lnTo>
                  <a:pt x="25030" y="25470"/>
                </a:lnTo>
                <a:lnTo>
                  <a:pt x="25070" y="25400"/>
                </a:lnTo>
                <a:lnTo>
                  <a:pt x="25070" y="25360"/>
                </a:lnTo>
                <a:lnTo>
                  <a:pt x="25100" y="25260"/>
                </a:lnTo>
                <a:lnTo>
                  <a:pt x="25090" y="25220"/>
                </a:lnTo>
                <a:lnTo>
                  <a:pt x="25120" y="25180"/>
                </a:lnTo>
                <a:lnTo>
                  <a:pt x="25130" y="25140"/>
                </a:lnTo>
                <a:lnTo>
                  <a:pt x="25160" y="25090"/>
                </a:lnTo>
                <a:lnTo>
                  <a:pt x="25200" y="25060"/>
                </a:lnTo>
                <a:lnTo>
                  <a:pt x="25210" y="25030"/>
                </a:lnTo>
                <a:lnTo>
                  <a:pt x="25210" y="24980"/>
                </a:lnTo>
                <a:lnTo>
                  <a:pt x="25220" y="24920"/>
                </a:lnTo>
                <a:lnTo>
                  <a:pt x="25190" y="24880"/>
                </a:lnTo>
                <a:lnTo>
                  <a:pt x="25190" y="24850"/>
                </a:lnTo>
                <a:lnTo>
                  <a:pt x="25230" y="24850"/>
                </a:lnTo>
                <a:lnTo>
                  <a:pt x="25310" y="24820"/>
                </a:lnTo>
                <a:lnTo>
                  <a:pt x="25310" y="24790"/>
                </a:lnTo>
                <a:lnTo>
                  <a:pt x="25330" y="24770"/>
                </a:lnTo>
                <a:lnTo>
                  <a:pt x="25350" y="24800"/>
                </a:lnTo>
                <a:lnTo>
                  <a:pt x="25400" y="24820"/>
                </a:lnTo>
                <a:lnTo>
                  <a:pt x="25470" y="24800"/>
                </a:lnTo>
                <a:lnTo>
                  <a:pt x="25480" y="24770"/>
                </a:lnTo>
                <a:lnTo>
                  <a:pt x="25540" y="24760"/>
                </a:lnTo>
                <a:lnTo>
                  <a:pt x="25490" y="24820"/>
                </a:lnTo>
                <a:lnTo>
                  <a:pt x="25460" y="24900"/>
                </a:lnTo>
                <a:lnTo>
                  <a:pt x="25470" y="25000"/>
                </a:lnTo>
                <a:close/>
                <a:moveTo>
                  <a:pt x="16910" y="18550"/>
                </a:moveTo>
                <a:lnTo>
                  <a:pt x="17040" y="18550"/>
                </a:lnTo>
                <a:lnTo>
                  <a:pt x="17560" y="18540"/>
                </a:lnTo>
                <a:lnTo>
                  <a:pt x="18080" y="18540"/>
                </a:lnTo>
                <a:lnTo>
                  <a:pt x="18590" y="18550"/>
                </a:lnTo>
                <a:lnTo>
                  <a:pt x="19110" y="18550"/>
                </a:lnTo>
                <a:lnTo>
                  <a:pt x="19630" y="18550"/>
                </a:lnTo>
                <a:lnTo>
                  <a:pt x="20140" y="18550"/>
                </a:lnTo>
                <a:lnTo>
                  <a:pt x="20640" y="18550"/>
                </a:lnTo>
                <a:lnTo>
                  <a:pt x="20650" y="18560"/>
                </a:lnTo>
                <a:lnTo>
                  <a:pt x="20640" y="18600"/>
                </a:lnTo>
                <a:lnTo>
                  <a:pt x="20660" y="18650"/>
                </a:lnTo>
                <a:lnTo>
                  <a:pt x="20650" y="18670"/>
                </a:lnTo>
                <a:lnTo>
                  <a:pt x="20630" y="18750"/>
                </a:lnTo>
                <a:lnTo>
                  <a:pt x="20640" y="18810"/>
                </a:lnTo>
                <a:lnTo>
                  <a:pt x="20640" y="18850"/>
                </a:lnTo>
                <a:lnTo>
                  <a:pt x="20640" y="18870"/>
                </a:lnTo>
                <a:lnTo>
                  <a:pt x="20640" y="18890"/>
                </a:lnTo>
                <a:lnTo>
                  <a:pt x="20630" y="18900"/>
                </a:lnTo>
                <a:lnTo>
                  <a:pt x="20620" y="18940"/>
                </a:lnTo>
                <a:lnTo>
                  <a:pt x="20610" y="18990"/>
                </a:lnTo>
                <a:lnTo>
                  <a:pt x="20650" y="19050"/>
                </a:lnTo>
                <a:lnTo>
                  <a:pt x="20700" y="19080"/>
                </a:lnTo>
                <a:lnTo>
                  <a:pt x="20710" y="19100"/>
                </a:lnTo>
                <a:lnTo>
                  <a:pt x="20750" y="19130"/>
                </a:lnTo>
                <a:lnTo>
                  <a:pt x="20750" y="19110"/>
                </a:lnTo>
                <a:lnTo>
                  <a:pt x="20760" y="19110"/>
                </a:lnTo>
                <a:lnTo>
                  <a:pt x="20760" y="19140"/>
                </a:lnTo>
                <a:lnTo>
                  <a:pt x="20780" y="19180"/>
                </a:lnTo>
                <a:lnTo>
                  <a:pt x="20770" y="19200"/>
                </a:lnTo>
                <a:lnTo>
                  <a:pt x="20780" y="19250"/>
                </a:lnTo>
                <a:lnTo>
                  <a:pt x="20800" y="19270"/>
                </a:lnTo>
                <a:lnTo>
                  <a:pt x="20790" y="19300"/>
                </a:lnTo>
                <a:lnTo>
                  <a:pt x="20810" y="19340"/>
                </a:lnTo>
                <a:lnTo>
                  <a:pt x="20840" y="19380"/>
                </a:lnTo>
                <a:lnTo>
                  <a:pt x="20880" y="19430"/>
                </a:lnTo>
                <a:lnTo>
                  <a:pt x="20900" y="19470"/>
                </a:lnTo>
                <a:lnTo>
                  <a:pt x="20920" y="19470"/>
                </a:lnTo>
                <a:lnTo>
                  <a:pt x="20940" y="19500"/>
                </a:lnTo>
                <a:lnTo>
                  <a:pt x="20970" y="19490"/>
                </a:lnTo>
                <a:lnTo>
                  <a:pt x="20980" y="19490"/>
                </a:lnTo>
                <a:lnTo>
                  <a:pt x="21000" y="19510"/>
                </a:lnTo>
                <a:lnTo>
                  <a:pt x="21010" y="19540"/>
                </a:lnTo>
                <a:lnTo>
                  <a:pt x="21040" y="19560"/>
                </a:lnTo>
                <a:lnTo>
                  <a:pt x="21050" y="19590"/>
                </a:lnTo>
                <a:lnTo>
                  <a:pt x="21110" y="19630"/>
                </a:lnTo>
                <a:lnTo>
                  <a:pt x="21110" y="19670"/>
                </a:lnTo>
                <a:lnTo>
                  <a:pt x="21200" y="19710"/>
                </a:lnTo>
                <a:lnTo>
                  <a:pt x="21270" y="19710"/>
                </a:lnTo>
                <a:lnTo>
                  <a:pt x="21310" y="19730"/>
                </a:lnTo>
                <a:lnTo>
                  <a:pt x="21350" y="19750"/>
                </a:lnTo>
                <a:lnTo>
                  <a:pt x="21400" y="19770"/>
                </a:lnTo>
                <a:lnTo>
                  <a:pt x="21440" y="19780"/>
                </a:lnTo>
                <a:lnTo>
                  <a:pt x="21450" y="19800"/>
                </a:lnTo>
                <a:lnTo>
                  <a:pt x="21490" y="19830"/>
                </a:lnTo>
                <a:lnTo>
                  <a:pt x="21520" y="19850"/>
                </a:lnTo>
                <a:lnTo>
                  <a:pt x="21630" y="19880"/>
                </a:lnTo>
                <a:lnTo>
                  <a:pt x="21670" y="19910"/>
                </a:lnTo>
                <a:lnTo>
                  <a:pt x="21760" y="19960"/>
                </a:lnTo>
                <a:lnTo>
                  <a:pt x="21810" y="20020"/>
                </a:lnTo>
                <a:lnTo>
                  <a:pt x="21810" y="20060"/>
                </a:lnTo>
                <a:lnTo>
                  <a:pt x="21870" y="20120"/>
                </a:lnTo>
                <a:lnTo>
                  <a:pt x="21900" y="20190"/>
                </a:lnTo>
                <a:lnTo>
                  <a:pt x="21910" y="20300"/>
                </a:lnTo>
                <a:lnTo>
                  <a:pt x="21910" y="20350"/>
                </a:lnTo>
                <a:lnTo>
                  <a:pt x="21940" y="20420"/>
                </a:lnTo>
                <a:lnTo>
                  <a:pt x="21970" y="20480"/>
                </a:lnTo>
                <a:lnTo>
                  <a:pt x="21960" y="20520"/>
                </a:lnTo>
                <a:lnTo>
                  <a:pt x="21970" y="20560"/>
                </a:lnTo>
                <a:lnTo>
                  <a:pt x="22000" y="20600"/>
                </a:lnTo>
                <a:lnTo>
                  <a:pt x="22050" y="20630"/>
                </a:lnTo>
                <a:lnTo>
                  <a:pt x="22070" y="20680"/>
                </a:lnTo>
                <a:lnTo>
                  <a:pt x="22090" y="20720"/>
                </a:lnTo>
                <a:lnTo>
                  <a:pt x="22130" y="20730"/>
                </a:lnTo>
                <a:lnTo>
                  <a:pt x="22150" y="20770"/>
                </a:lnTo>
                <a:lnTo>
                  <a:pt x="22170" y="20850"/>
                </a:lnTo>
                <a:lnTo>
                  <a:pt x="22200" y="20870"/>
                </a:lnTo>
                <a:lnTo>
                  <a:pt x="22230" y="20940"/>
                </a:lnTo>
                <a:lnTo>
                  <a:pt x="22270" y="20980"/>
                </a:lnTo>
                <a:lnTo>
                  <a:pt x="22250" y="21040"/>
                </a:lnTo>
                <a:lnTo>
                  <a:pt x="22230" y="21060"/>
                </a:lnTo>
                <a:lnTo>
                  <a:pt x="22220" y="21080"/>
                </a:lnTo>
                <a:lnTo>
                  <a:pt x="22220" y="21110"/>
                </a:lnTo>
                <a:lnTo>
                  <a:pt x="22270" y="21140"/>
                </a:lnTo>
                <a:lnTo>
                  <a:pt x="22310" y="21180"/>
                </a:lnTo>
                <a:lnTo>
                  <a:pt x="22340" y="21220"/>
                </a:lnTo>
                <a:lnTo>
                  <a:pt x="22350" y="21250"/>
                </a:lnTo>
                <a:lnTo>
                  <a:pt x="22380" y="21260"/>
                </a:lnTo>
                <a:lnTo>
                  <a:pt x="22440" y="21270"/>
                </a:lnTo>
                <a:lnTo>
                  <a:pt x="22500" y="21330"/>
                </a:lnTo>
                <a:lnTo>
                  <a:pt x="22570" y="21360"/>
                </a:lnTo>
                <a:lnTo>
                  <a:pt x="22630" y="21350"/>
                </a:lnTo>
                <a:lnTo>
                  <a:pt x="22640" y="21370"/>
                </a:lnTo>
                <a:lnTo>
                  <a:pt x="22670" y="21390"/>
                </a:lnTo>
                <a:lnTo>
                  <a:pt x="22800" y="21410"/>
                </a:lnTo>
                <a:lnTo>
                  <a:pt x="22850" y="21480"/>
                </a:lnTo>
                <a:lnTo>
                  <a:pt x="22940" y="21480"/>
                </a:lnTo>
                <a:lnTo>
                  <a:pt x="22970" y="21480"/>
                </a:lnTo>
                <a:lnTo>
                  <a:pt x="22970" y="21510"/>
                </a:lnTo>
                <a:lnTo>
                  <a:pt x="22980" y="21530"/>
                </a:lnTo>
                <a:lnTo>
                  <a:pt x="22990" y="21560"/>
                </a:lnTo>
                <a:lnTo>
                  <a:pt x="22950" y="21580"/>
                </a:lnTo>
                <a:lnTo>
                  <a:pt x="22910" y="21570"/>
                </a:lnTo>
                <a:lnTo>
                  <a:pt x="22870" y="21600"/>
                </a:lnTo>
                <a:lnTo>
                  <a:pt x="22820" y="21670"/>
                </a:lnTo>
                <a:lnTo>
                  <a:pt x="22790" y="21740"/>
                </a:lnTo>
                <a:lnTo>
                  <a:pt x="22790" y="21790"/>
                </a:lnTo>
                <a:lnTo>
                  <a:pt x="22780" y="21850"/>
                </a:lnTo>
                <a:lnTo>
                  <a:pt x="22820" y="21940"/>
                </a:lnTo>
                <a:lnTo>
                  <a:pt x="22880" y="21980"/>
                </a:lnTo>
                <a:lnTo>
                  <a:pt x="22900" y="21990"/>
                </a:lnTo>
                <a:lnTo>
                  <a:pt x="22910" y="22020"/>
                </a:lnTo>
                <a:lnTo>
                  <a:pt x="22950" y="22070"/>
                </a:lnTo>
                <a:lnTo>
                  <a:pt x="22970" y="22130"/>
                </a:lnTo>
                <a:lnTo>
                  <a:pt x="23000" y="22150"/>
                </a:lnTo>
                <a:lnTo>
                  <a:pt x="23070" y="22180"/>
                </a:lnTo>
                <a:lnTo>
                  <a:pt x="23090" y="22240"/>
                </a:lnTo>
                <a:lnTo>
                  <a:pt x="23200" y="22340"/>
                </a:lnTo>
                <a:lnTo>
                  <a:pt x="23220" y="22410"/>
                </a:lnTo>
                <a:lnTo>
                  <a:pt x="23230" y="22460"/>
                </a:lnTo>
                <a:lnTo>
                  <a:pt x="23230" y="22480"/>
                </a:lnTo>
                <a:lnTo>
                  <a:pt x="23190" y="22500"/>
                </a:lnTo>
                <a:lnTo>
                  <a:pt x="23180" y="22540"/>
                </a:lnTo>
                <a:lnTo>
                  <a:pt x="23180" y="22570"/>
                </a:lnTo>
                <a:lnTo>
                  <a:pt x="23140" y="22550"/>
                </a:lnTo>
                <a:lnTo>
                  <a:pt x="23100" y="22640"/>
                </a:lnTo>
                <a:lnTo>
                  <a:pt x="23110" y="22700"/>
                </a:lnTo>
                <a:lnTo>
                  <a:pt x="23160" y="22710"/>
                </a:lnTo>
                <a:lnTo>
                  <a:pt x="23220" y="22770"/>
                </a:lnTo>
                <a:lnTo>
                  <a:pt x="23250" y="22820"/>
                </a:lnTo>
                <a:lnTo>
                  <a:pt x="23260" y="22870"/>
                </a:lnTo>
                <a:lnTo>
                  <a:pt x="23270" y="22890"/>
                </a:lnTo>
                <a:lnTo>
                  <a:pt x="23280" y="22930"/>
                </a:lnTo>
                <a:lnTo>
                  <a:pt x="23330" y="22940"/>
                </a:lnTo>
                <a:lnTo>
                  <a:pt x="23370" y="22980"/>
                </a:lnTo>
                <a:lnTo>
                  <a:pt x="23410" y="23030"/>
                </a:lnTo>
                <a:lnTo>
                  <a:pt x="23450" y="23160"/>
                </a:lnTo>
                <a:lnTo>
                  <a:pt x="23510" y="23220"/>
                </a:lnTo>
                <a:lnTo>
                  <a:pt x="23590" y="23270"/>
                </a:lnTo>
                <a:lnTo>
                  <a:pt x="23650" y="23230"/>
                </a:lnTo>
                <a:lnTo>
                  <a:pt x="23760" y="23130"/>
                </a:lnTo>
                <a:lnTo>
                  <a:pt x="23750" y="23090"/>
                </a:lnTo>
                <a:lnTo>
                  <a:pt x="23710" y="23060"/>
                </a:lnTo>
                <a:lnTo>
                  <a:pt x="23650" y="22980"/>
                </a:lnTo>
                <a:lnTo>
                  <a:pt x="23570" y="22900"/>
                </a:lnTo>
                <a:lnTo>
                  <a:pt x="23530" y="22880"/>
                </a:lnTo>
                <a:lnTo>
                  <a:pt x="23500" y="22830"/>
                </a:lnTo>
                <a:lnTo>
                  <a:pt x="23420" y="22780"/>
                </a:lnTo>
                <a:lnTo>
                  <a:pt x="23380" y="22700"/>
                </a:lnTo>
                <a:lnTo>
                  <a:pt x="23360" y="22700"/>
                </a:lnTo>
                <a:lnTo>
                  <a:pt x="23360" y="22680"/>
                </a:lnTo>
                <a:lnTo>
                  <a:pt x="23360" y="22650"/>
                </a:lnTo>
                <a:lnTo>
                  <a:pt x="23350" y="22620"/>
                </a:lnTo>
                <a:lnTo>
                  <a:pt x="23350" y="22540"/>
                </a:lnTo>
                <a:lnTo>
                  <a:pt x="23340" y="22500"/>
                </a:lnTo>
                <a:lnTo>
                  <a:pt x="23340" y="22450"/>
                </a:lnTo>
                <a:lnTo>
                  <a:pt x="23320" y="22400"/>
                </a:lnTo>
                <a:lnTo>
                  <a:pt x="23330" y="22360"/>
                </a:lnTo>
                <a:lnTo>
                  <a:pt x="23310" y="22340"/>
                </a:lnTo>
                <a:lnTo>
                  <a:pt x="23300" y="22320"/>
                </a:lnTo>
                <a:lnTo>
                  <a:pt x="23300" y="22290"/>
                </a:lnTo>
                <a:lnTo>
                  <a:pt x="23290" y="22270"/>
                </a:lnTo>
                <a:lnTo>
                  <a:pt x="23270" y="22250"/>
                </a:lnTo>
                <a:lnTo>
                  <a:pt x="23270" y="22210"/>
                </a:lnTo>
                <a:lnTo>
                  <a:pt x="23250" y="22190"/>
                </a:lnTo>
                <a:lnTo>
                  <a:pt x="23250" y="22170"/>
                </a:lnTo>
                <a:lnTo>
                  <a:pt x="23300" y="22160"/>
                </a:lnTo>
                <a:lnTo>
                  <a:pt x="23330" y="22140"/>
                </a:lnTo>
                <a:lnTo>
                  <a:pt x="23350" y="22120"/>
                </a:lnTo>
                <a:lnTo>
                  <a:pt x="23420" y="22160"/>
                </a:lnTo>
                <a:lnTo>
                  <a:pt x="23420" y="22190"/>
                </a:lnTo>
                <a:lnTo>
                  <a:pt x="23490" y="22230"/>
                </a:lnTo>
                <a:lnTo>
                  <a:pt x="23560" y="22290"/>
                </a:lnTo>
                <a:lnTo>
                  <a:pt x="23610" y="22360"/>
                </a:lnTo>
                <a:lnTo>
                  <a:pt x="23630" y="22410"/>
                </a:lnTo>
                <a:lnTo>
                  <a:pt x="23750" y="22500"/>
                </a:lnTo>
                <a:lnTo>
                  <a:pt x="23780" y="22490"/>
                </a:lnTo>
                <a:lnTo>
                  <a:pt x="23800" y="22530"/>
                </a:lnTo>
                <a:lnTo>
                  <a:pt x="23810" y="22560"/>
                </a:lnTo>
                <a:lnTo>
                  <a:pt x="23840" y="22580"/>
                </a:lnTo>
                <a:lnTo>
                  <a:pt x="23840" y="22600"/>
                </a:lnTo>
                <a:lnTo>
                  <a:pt x="23900" y="22620"/>
                </a:lnTo>
                <a:lnTo>
                  <a:pt x="23910" y="22640"/>
                </a:lnTo>
                <a:lnTo>
                  <a:pt x="23950" y="22670"/>
                </a:lnTo>
                <a:lnTo>
                  <a:pt x="23950" y="22680"/>
                </a:lnTo>
                <a:lnTo>
                  <a:pt x="24020" y="22710"/>
                </a:lnTo>
                <a:lnTo>
                  <a:pt x="24060" y="22730"/>
                </a:lnTo>
                <a:lnTo>
                  <a:pt x="24060" y="22750"/>
                </a:lnTo>
                <a:lnTo>
                  <a:pt x="24090" y="22760"/>
                </a:lnTo>
                <a:lnTo>
                  <a:pt x="24080" y="22840"/>
                </a:lnTo>
                <a:lnTo>
                  <a:pt x="24070" y="22910"/>
                </a:lnTo>
                <a:lnTo>
                  <a:pt x="24080" y="22990"/>
                </a:lnTo>
                <a:lnTo>
                  <a:pt x="24070" y="23150"/>
                </a:lnTo>
                <a:lnTo>
                  <a:pt x="24080" y="23210"/>
                </a:lnTo>
                <a:lnTo>
                  <a:pt x="24120" y="23240"/>
                </a:lnTo>
                <a:lnTo>
                  <a:pt x="24190" y="23260"/>
                </a:lnTo>
                <a:lnTo>
                  <a:pt x="24250" y="23290"/>
                </a:lnTo>
                <a:lnTo>
                  <a:pt x="24310" y="23300"/>
                </a:lnTo>
                <a:lnTo>
                  <a:pt x="24340" y="23290"/>
                </a:lnTo>
                <a:lnTo>
                  <a:pt x="24340" y="23280"/>
                </a:lnTo>
                <a:lnTo>
                  <a:pt x="24380" y="23270"/>
                </a:lnTo>
                <a:lnTo>
                  <a:pt x="24380" y="23300"/>
                </a:lnTo>
                <a:lnTo>
                  <a:pt x="24390" y="23310"/>
                </a:lnTo>
                <a:lnTo>
                  <a:pt x="24430" y="23340"/>
                </a:lnTo>
                <a:lnTo>
                  <a:pt x="24410" y="23350"/>
                </a:lnTo>
                <a:lnTo>
                  <a:pt x="24390" y="23370"/>
                </a:lnTo>
                <a:lnTo>
                  <a:pt x="24390" y="23440"/>
                </a:lnTo>
                <a:lnTo>
                  <a:pt x="24350" y="23500"/>
                </a:lnTo>
                <a:lnTo>
                  <a:pt x="24360" y="23580"/>
                </a:lnTo>
                <a:lnTo>
                  <a:pt x="24350" y="23650"/>
                </a:lnTo>
                <a:lnTo>
                  <a:pt x="24370" y="23710"/>
                </a:lnTo>
                <a:lnTo>
                  <a:pt x="24440" y="23760"/>
                </a:lnTo>
                <a:lnTo>
                  <a:pt x="24470" y="23770"/>
                </a:lnTo>
                <a:lnTo>
                  <a:pt x="24480" y="23790"/>
                </a:lnTo>
                <a:lnTo>
                  <a:pt x="24490" y="23800"/>
                </a:lnTo>
                <a:lnTo>
                  <a:pt x="24460" y="23820"/>
                </a:lnTo>
                <a:lnTo>
                  <a:pt x="24460" y="23840"/>
                </a:lnTo>
                <a:lnTo>
                  <a:pt x="24480" y="23870"/>
                </a:lnTo>
                <a:lnTo>
                  <a:pt x="24530" y="23890"/>
                </a:lnTo>
                <a:lnTo>
                  <a:pt x="24570" y="23940"/>
                </a:lnTo>
                <a:lnTo>
                  <a:pt x="24590" y="23990"/>
                </a:lnTo>
                <a:lnTo>
                  <a:pt x="24590" y="24030"/>
                </a:lnTo>
                <a:lnTo>
                  <a:pt x="24600" y="24110"/>
                </a:lnTo>
                <a:lnTo>
                  <a:pt x="24570" y="24100"/>
                </a:lnTo>
                <a:lnTo>
                  <a:pt x="24560" y="24190"/>
                </a:lnTo>
                <a:lnTo>
                  <a:pt x="24580" y="24220"/>
                </a:lnTo>
                <a:lnTo>
                  <a:pt x="24590" y="24240"/>
                </a:lnTo>
                <a:lnTo>
                  <a:pt x="24620" y="24310"/>
                </a:lnTo>
                <a:lnTo>
                  <a:pt x="24610" y="24350"/>
                </a:lnTo>
                <a:lnTo>
                  <a:pt x="24620" y="24410"/>
                </a:lnTo>
                <a:lnTo>
                  <a:pt x="24650" y="24430"/>
                </a:lnTo>
                <a:lnTo>
                  <a:pt x="24670" y="24470"/>
                </a:lnTo>
                <a:lnTo>
                  <a:pt x="24670" y="24530"/>
                </a:lnTo>
                <a:lnTo>
                  <a:pt x="24690" y="24590"/>
                </a:lnTo>
                <a:lnTo>
                  <a:pt x="24720" y="24640"/>
                </a:lnTo>
                <a:lnTo>
                  <a:pt x="24770" y="24680"/>
                </a:lnTo>
                <a:lnTo>
                  <a:pt x="24770" y="24720"/>
                </a:lnTo>
                <a:lnTo>
                  <a:pt x="24790" y="24760"/>
                </a:lnTo>
                <a:lnTo>
                  <a:pt x="24780" y="24790"/>
                </a:lnTo>
                <a:lnTo>
                  <a:pt x="24760" y="24800"/>
                </a:lnTo>
                <a:lnTo>
                  <a:pt x="24760" y="24840"/>
                </a:lnTo>
                <a:lnTo>
                  <a:pt x="24720" y="24870"/>
                </a:lnTo>
                <a:lnTo>
                  <a:pt x="24710" y="24900"/>
                </a:lnTo>
                <a:lnTo>
                  <a:pt x="24730" y="24950"/>
                </a:lnTo>
                <a:lnTo>
                  <a:pt x="24730" y="25030"/>
                </a:lnTo>
                <a:lnTo>
                  <a:pt x="24700" y="25070"/>
                </a:lnTo>
                <a:lnTo>
                  <a:pt x="24660" y="25110"/>
                </a:lnTo>
                <a:lnTo>
                  <a:pt x="24680" y="25170"/>
                </a:lnTo>
                <a:lnTo>
                  <a:pt x="24700" y="25230"/>
                </a:lnTo>
                <a:lnTo>
                  <a:pt x="24730" y="25290"/>
                </a:lnTo>
                <a:lnTo>
                  <a:pt x="24740" y="25310"/>
                </a:lnTo>
                <a:lnTo>
                  <a:pt x="24740" y="25360"/>
                </a:lnTo>
                <a:lnTo>
                  <a:pt x="24730" y="25400"/>
                </a:lnTo>
                <a:lnTo>
                  <a:pt x="24740" y="25420"/>
                </a:lnTo>
                <a:lnTo>
                  <a:pt x="24750" y="25510"/>
                </a:lnTo>
                <a:lnTo>
                  <a:pt x="24770" y="25530"/>
                </a:lnTo>
                <a:lnTo>
                  <a:pt x="24790" y="25520"/>
                </a:lnTo>
                <a:lnTo>
                  <a:pt x="24810" y="25530"/>
                </a:lnTo>
                <a:lnTo>
                  <a:pt x="24840" y="25560"/>
                </a:lnTo>
                <a:lnTo>
                  <a:pt x="24840" y="25580"/>
                </a:lnTo>
                <a:lnTo>
                  <a:pt x="24860" y="25590"/>
                </a:lnTo>
                <a:lnTo>
                  <a:pt x="24850" y="25610"/>
                </a:lnTo>
                <a:lnTo>
                  <a:pt x="24830" y="25610"/>
                </a:lnTo>
                <a:lnTo>
                  <a:pt x="24820" y="25590"/>
                </a:lnTo>
                <a:lnTo>
                  <a:pt x="24820" y="25580"/>
                </a:lnTo>
                <a:lnTo>
                  <a:pt x="24790" y="25570"/>
                </a:lnTo>
                <a:lnTo>
                  <a:pt x="24800" y="25580"/>
                </a:lnTo>
                <a:lnTo>
                  <a:pt x="24810" y="25630"/>
                </a:lnTo>
                <a:lnTo>
                  <a:pt x="24810" y="25670"/>
                </a:lnTo>
                <a:lnTo>
                  <a:pt x="24820" y="25700"/>
                </a:lnTo>
                <a:lnTo>
                  <a:pt x="24830" y="25720"/>
                </a:lnTo>
                <a:lnTo>
                  <a:pt x="24870" y="25750"/>
                </a:lnTo>
                <a:lnTo>
                  <a:pt x="24900" y="25790"/>
                </a:lnTo>
                <a:lnTo>
                  <a:pt x="24940" y="25800"/>
                </a:lnTo>
                <a:lnTo>
                  <a:pt x="24970" y="25820"/>
                </a:lnTo>
                <a:lnTo>
                  <a:pt x="24990" y="25850"/>
                </a:lnTo>
                <a:lnTo>
                  <a:pt x="25000" y="25880"/>
                </a:lnTo>
                <a:lnTo>
                  <a:pt x="25020" y="25890"/>
                </a:lnTo>
                <a:lnTo>
                  <a:pt x="25030" y="25870"/>
                </a:lnTo>
                <a:lnTo>
                  <a:pt x="25050" y="25870"/>
                </a:lnTo>
                <a:lnTo>
                  <a:pt x="25090" y="25940"/>
                </a:lnTo>
                <a:lnTo>
                  <a:pt x="25080" y="25970"/>
                </a:lnTo>
                <a:lnTo>
                  <a:pt x="25090" y="26000"/>
                </a:lnTo>
                <a:lnTo>
                  <a:pt x="25100" y="26050"/>
                </a:lnTo>
                <a:lnTo>
                  <a:pt x="25120" y="26100"/>
                </a:lnTo>
                <a:lnTo>
                  <a:pt x="25120" y="26140"/>
                </a:lnTo>
                <a:lnTo>
                  <a:pt x="25130" y="26170"/>
                </a:lnTo>
                <a:lnTo>
                  <a:pt x="25150" y="26220"/>
                </a:lnTo>
                <a:lnTo>
                  <a:pt x="25170" y="26260"/>
                </a:lnTo>
                <a:lnTo>
                  <a:pt x="25200" y="26280"/>
                </a:lnTo>
                <a:lnTo>
                  <a:pt x="25230" y="26350"/>
                </a:lnTo>
                <a:lnTo>
                  <a:pt x="25270" y="26360"/>
                </a:lnTo>
                <a:lnTo>
                  <a:pt x="25280" y="26380"/>
                </a:lnTo>
                <a:lnTo>
                  <a:pt x="25280" y="26400"/>
                </a:lnTo>
                <a:lnTo>
                  <a:pt x="25300" y="26450"/>
                </a:lnTo>
                <a:lnTo>
                  <a:pt x="25330" y="26460"/>
                </a:lnTo>
                <a:lnTo>
                  <a:pt x="25340" y="26490"/>
                </a:lnTo>
                <a:lnTo>
                  <a:pt x="25370" y="26500"/>
                </a:lnTo>
                <a:lnTo>
                  <a:pt x="25400" y="26510"/>
                </a:lnTo>
                <a:lnTo>
                  <a:pt x="25410" y="26490"/>
                </a:lnTo>
                <a:lnTo>
                  <a:pt x="25420" y="26500"/>
                </a:lnTo>
                <a:lnTo>
                  <a:pt x="25480" y="26510"/>
                </a:lnTo>
                <a:lnTo>
                  <a:pt x="25500" y="26480"/>
                </a:lnTo>
                <a:lnTo>
                  <a:pt x="25510" y="26490"/>
                </a:lnTo>
                <a:lnTo>
                  <a:pt x="25490" y="26520"/>
                </a:lnTo>
                <a:lnTo>
                  <a:pt x="25490" y="26530"/>
                </a:lnTo>
                <a:lnTo>
                  <a:pt x="25520" y="26540"/>
                </a:lnTo>
                <a:lnTo>
                  <a:pt x="25530" y="26520"/>
                </a:lnTo>
                <a:lnTo>
                  <a:pt x="25540" y="26520"/>
                </a:lnTo>
                <a:lnTo>
                  <a:pt x="25560" y="26530"/>
                </a:lnTo>
                <a:lnTo>
                  <a:pt x="25580" y="26540"/>
                </a:lnTo>
                <a:lnTo>
                  <a:pt x="25590" y="26520"/>
                </a:lnTo>
                <a:lnTo>
                  <a:pt x="25600" y="26520"/>
                </a:lnTo>
                <a:lnTo>
                  <a:pt x="25610" y="26530"/>
                </a:lnTo>
                <a:lnTo>
                  <a:pt x="25640" y="26540"/>
                </a:lnTo>
                <a:lnTo>
                  <a:pt x="25660" y="26570"/>
                </a:lnTo>
                <a:lnTo>
                  <a:pt x="25640" y="26590"/>
                </a:lnTo>
                <a:lnTo>
                  <a:pt x="25660" y="26640"/>
                </a:lnTo>
                <a:lnTo>
                  <a:pt x="25660" y="26660"/>
                </a:lnTo>
                <a:lnTo>
                  <a:pt x="25640" y="26670"/>
                </a:lnTo>
                <a:lnTo>
                  <a:pt x="25640" y="26710"/>
                </a:lnTo>
                <a:lnTo>
                  <a:pt x="25620" y="26720"/>
                </a:lnTo>
                <a:lnTo>
                  <a:pt x="25630" y="26750"/>
                </a:lnTo>
                <a:lnTo>
                  <a:pt x="25640" y="26780"/>
                </a:lnTo>
                <a:lnTo>
                  <a:pt x="25660" y="26830"/>
                </a:lnTo>
                <a:lnTo>
                  <a:pt x="25690" y="26850"/>
                </a:lnTo>
                <a:lnTo>
                  <a:pt x="25700" y="26930"/>
                </a:lnTo>
                <a:lnTo>
                  <a:pt x="25710" y="26960"/>
                </a:lnTo>
                <a:lnTo>
                  <a:pt x="25750" y="27030"/>
                </a:lnTo>
                <a:lnTo>
                  <a:pt x="25760" y="27090"/>
                </a:lnTo>
                <a:lnTo>
                  <a:pt x="25780" y="27110"/>
                </a:lnTo>
                <a:lnTo>
                  <a:pt x="25830" y="27130"/>
                </a:lnTo>
                <a:lnTo>
                  <a:pt x="25820" y="27150"/>
                </a:lnTo>
                <a:lnTo>
                  <a:pt x="25850" y="27170"/>
                </a:lnTo>
                <a:lnTo>
                  <a:pt x="25860" y="27200"/>
                </a:lnTo>
                <a:lnTo>
                  <a:pt x="25850" y="27200"/>
                </a:lnTo>
                <a:lnTo>
                  <a:pt x="25850" y="27230"/>
                </a:lnTo>
                <a:lnTo>
                  <a:pt x="25870" y="27240"/>
                </a:lnTo>
                <a:lnTo>
                  <a:pt x="25890" y="27250"/>
                </a:lnTo>
                <a:lnTo>
                  <a:pt x="25880" y="27260"/>
                </a:lnTo>
                <a:lnTo>
                  <a:pt x="25880" y="27270"/>
                </a:lnTo>
                <a:lnTo>
                  <a:pt x="25890" y="27290"/>
                </a:lnTo>
                <a:lnTo>
                  <a:pt x="25880" y="27310"/>
                </a:lnTo>
                <a:lnTo>
                  <a:pt x="25860" y="27310"/>
                </a:lnTo>
                <a:lnTo>
                  <a:pt x="25850" y="27340"/>
                </a:lnTo>
                <a:lnTo>
                  <a:pt x="25850" y="27360"/>
                </a:lnTo>
                <a:lnTo>
                  <a:pt x="25880" y="27390"/>
                </a:lnTo>
                <a:lnTo>
                  <a:pt x="25870" y="27430"/>
                </a:lnTo>
                <a:lnTo>
                  <a:pt x="25890" y="27490"/>
                </a:lnTo>
                <a:lnTo>
                  <a:pt x="25920" y="27510"/>
                </a:lnTo>
                <a:lnTo>
                  <a:pt x="25940" y="27560"/>
                </a:lnTo>
                <a:lnTo>
                  <a:pt x="25960" y="27580"/>
                </a:lnTo>
                <a:lnTo>
                  <a:pt x="25970" y="27600"/>
                </a:lnTo>
                <a:lnTo>
                  <a:pt x="25950" y="27610"/>
                </a:lnTo>
                <a:lnTo>
                  <a:pt x="25950" y="27670"/>
                </a:lnTo>
                <a:lnTo>
                  <a:pt x="25970" y="27720"/>
                </a:lnTo>
                <a:lnTo>
                  <a:pt x="26010" y="27760"/>
                </a:lnTo>
                <a:lnTo>
                  <a:pt x="26040" y="27770"/>
                </a:lnTo>
                <a:lnTo>
                  <a:pt x="26040" y="27780"/>
                </a:lnTo>
                <a:lnTo>
                  <a:pt x="26060" y="27800"/>
                </a:lnTo>
                <a:lnTo>
                  <a:pt x="26060" y="27810"/>
                </a:lnTo>
                <a:lnTo>
                  <a:pt x="26060" y="27820"/>
                </a:lnTo>
                <a:lnTo>
                  <a:pt x="26080" y="27840"/>
                </a:lnTo>
                <a:lnTo>
                  <a:pt x="26080" y="27860"/>
                </a:lnTo>
                <a:lnTo>
                  <a:pt x="26090" y="27880"/>
                </a:lnTo>
                <a:lnTo>
                  <a:pt x="26100" y="27920"/>
                </a:lnTo>
                <a:lnTo>
                  <a:pt x="26140" y="27940"/>
                </a:lnTo>
                <a:lnTo>
                  <a:pt x="26140" y="27960"/>
                </a:lnTo>
                <a:lnTo>
                  <a:pt x="26190" y="27970"/>
                </a:lnTo>
                <a:lnTo>
                  <a:pt x="26210" y="27990"/>
                </a:lnTo>
                <a:lnTo>
                  <a:pt x="26200" y="28020"/>
                </a:lnTo>
                <a:lnTo>
                  <a:pt x="26210" y="28040"/>
                </a:lnTo>
                <a:lnTo>
                  <a:pt x="26230" y="28070"/>
                </a:lnTo>
                <a:lnTo>
                  <a:pt x="26270" y="28070"/>
                </a:lnTo>
                <a:lnTo>
                  <a:pt x="26290" y="28080"/>
                </a:lnTo>
                <a:lnTo>
                  <a:pt x="26290" y="28060"/>
                </a:lnTo>
                <a:lnTo>
                  <a:pt x="26300" y="28060"/>
                </a:lnTo>
                <a:lnTo>
                  <a:pt x="26320" y="28070"/>
                </a:lnTo>
                <a:lnTo>
                  <a:pt x="26330" y="28090"/>
                </a:lnTo>
                <a:lnTo>
                  <a:pt x="26390" y="28130"/>
                </a:lnTo>
                <a:lnTo>
                  <a:pt x="26390" y="28150"/>
                </a:lnTo>
                <a:lnTo>
                  <a:pt x="26400" y="28160"/>
                </a:lnTo>
                <a:lnTo>
                  <a:pt x="26390" y="28180"/>
                </a:lnTo>
                <a:lnTo>
                  <a:pt x="26410" y="28190"/>
                </a:lnTo>
                <a:lnTo>
                  <a:pt x="26420" y="28210"/>
                </a:lnTo>
                <a:lnTo>
                  <a:pt x="26420" y="28260"/>
                </a:lnTo>
                <a:lnTo>
                  <a:pt x="26420" y="28290"/>
                </a:lnTo>
                <a:lnTo>
                  <a:pt x="26460" y="28320"/>
                </a:lnTo>
                <a:lnTo>
                  <a:pt x="26480" y="28360"/>
                </a:lnTo>
                <a:lnTo>
                  <a:pt x="26510" y="28390"/>
                </a:lnTo>
                <a:lnTo>
                  <a:pt x="26510" y="28410"/>
                </a:lnTo>
                <a:lnTo>
                  <a:pt x="26530" y="28430"/>
                </a:lnTo>
                <a:lnTo>
                  <a:pt x="26540" y="28420"/>
                </a:lnTo>
                <a:lnTo>
                  <a:pt x="26560" y="28440"/>
                </a:lnTo>
                <a:lnTo>
                  <a:pt x="26560" y="28450"/>
                </a:lnTo>
                <a:lnTo>
                  <a:pt x="26540" y="28450"/>
                </a:lnTo>
                <a:lnTo>
                  <a:pt x="26540" y="28460"/>
                </a:lnTo>
                <a:lnTo>
                  <a:pt x="26550" y="28470"/>
                </a:lnTo>
                <a:lnTo>
                  <a:pt x="26550" y="28480"/>
                </a:lnTo>
                <a:lnTo>
                  <a:pt x="26590" y="28520"/>
                </a:lnTo>
                <a:lnTo>
                  <a:pt x="26590" y="28530"/>
                </a:lnTo>
                <a:lnTo>
                  <a:pt x="26610" y="28540"/>
                </a:lnTo>
                <a:lnTo>
                  <a:pt x="26600" y="28550"/>
                </a:lnTo>
                <a:lnTo>
                  <a:pt x="26590" y="28570"/>
                </a:lnTo>
                <a:lnTo>
                  <a:pt x="26610" y="28590"/>
                </a:lnTo>
                <a:lnTo>
                  <a:pt x="26610" y="28600"/>
                </a:lnTo>
                <a:lnTo>
                  <a:pt x="26610" y="28630"/>
                </a:lnTo>
                <a:lnTo>
                  <a:pt x="26620" y="28650"/>
                </a:lnTo>
                <a:lnTo>
                  <a:pt x="26630" y="28670"/>
                </a:lnTo>
                <a:lnTo>
                  <a:pt x="26630" y="28690"/>
                </a:lnTo>
                <a:lnTo>
                  <a:pt x="26640" y="28710"/>
                </a:lnTo>
                <a:lnTo>
                  <a:pt x="26650" y="28730"/>
                </a:lnTo>
                <a:lnTo>
                  <a:pt x="26660" y="28760"/>
                </a:lnTo>
                <a:lnTo>
                  <a:pt x="26660" y="28770"/>
                </a:lnTo>
                <a:lnTo>
                  <a:pt x="26670" y="28780"/>
                </a:lnTo>
                <a:lnTo>
                  <a:pt x="26680" y="28780"/>
                </a:lnTo>
                <a:lnTo>
                  <a:pt x="26670" y="28810"/>
                </a:lnTo>
                <a:lnTo>
                  <a:pt x="26670" y="28830"/>
                </a:lnTo>
                <a:lnTo>
                  <a:pt x="26670" y="28840"/>
                </a:lnTo>
                <a:lnTo>
                  <a:pt x="26660" y="28880"/>
                </a:lnTo>
                <a:lnTo>
                  <a:pt x="26660" y="28920"/>
                </a:lnTo>
                <a:lnTo>
                  <a:pt x="26620" y="28970"/>
                </a:lnTo>
                <a:lnTo>
                  <a:pt x="26600" y="29030"/>
                </a:lnTo>
                <a:lnTo>
                  <a:pt x="26590" y="29060"/>
                </a:lnTo>
                <a:lnTo>
                  <a:pt x="26590" y="29090"/>
                </a:lnTo>
                <a:lnTo>
                  <a:pt x="26580" y="29120"/>
                </a:lnTo>
                <a:lnTo>
                  <a:pt x="26530" y="29130"/>
                </a:lnTo>
                <a:lnTo>
                  <a:pt x="26490" y="29180"/>
                </a:lnTo>
                <a:lnTo>
                  <a:pt x="26480" y="29240"/>
                </a:lnTo>
                <a:lnTo>
                  <a:pt x="26470" y="29320"/>
                </a:lnTo>
                <a:lnTo>
                  <a:pt x="26450" y="29370"/>
                </a:lnTo>
                <a:lnTo>
                  <a:pt x="26450" y="29430"/>
                </a:lnTo>
                <a:lnTo>
                  <a:pt x="26450" y="29480"/>
                </a:lnTo>
                <a:lnTo>
                  <a:pt x="26460" y="29530"/>
                </a:lnTo>
                <a:lnTo>
                  <a:pt x="26470" y="29560"/>
                </a:lnTo>
                <a:lnTo>
                  <a:pt x="26450" y="29580"/>
                </a:lnTo>
                <a:lnTo>
                  <a:pt x="26460" y="29610"/>
                </a:lnTo>
                <a:lnTo>
                  <a:pt x="26480" y="29680"/>
                </a:lnTo>
                <a:lnTo>
                  <a:pt x="26480" y="29700"/>
                </a:lnTo>
                <a:lnTo>
                  <a:pt x="26500" y="29740"/>
                </a:lnTo>
                <a:lnTo>
                  <a:pt x="26600" y="29860"/>
                </a:lnTo>
                <a:lnTo>
                  <a:pt x="26600" y="29900"/>
                </a:lnTo>
                <a:lnTo>
                  <a:pt x="26600" y="29930"/>
                </a:lnTo>
                <a:lnTo>
                  <a:pt x="26580" y="29960"/>
                </a:lnTo>
                <a:lnTo>
                  <a:pt x="26580" y="29990"/>
                </a:lnTo>
                <a:lnTo>
                  <a:pt x="26590" y="30020"/>
                </a:lnTo>
                <a:lnTo>
                  <a:pt x="26580" y="30050"/>
                </a:lnTo>
                <a:lnTo>
                  <a:pt x="26600" y="30080"/>
                </a:lnTo>
                <a:lnTo>
                  <a:pt x="26610" y="30100"/>
                </a:lnTo>
                <a:lnTo>
                  <a:pt x="26610" y="30130"/>
                </a:lnTo>
                <a:lnTo>
                  <a:pt x="26620" y="30150"/>
                </a:lnTo>
                <a:lnTo>
                  <a:pt x="26610" y="30190"/>
                </a:lnTo>
                <a:lnTo>
                  <a:pt x="26690" y="30290"/>
                </a:lnTo>
                <a:lnTo>
                  <a:pt x="26690" y="30310"/>
                </a:lnTo>
                <a:lnTo>
                  <a:pt x="26740" y="30340"/>
                </a:lnTo>
                <a:lnTo>
                  <a:pt x="26730" y="30360"/>
                </a:lnTo>
                <a:lnTo>
                  <a:pt x="26770" y="30430"/>
                </a:lnTo>
                <a:lnTo>
                  <a:pt x="26800" y="30480"/>
                </a:lnTo>
                <a:lnTo>
                  <a:pt x="26820" y="30530"/>
                </a:lnTo>
                <a:lnTo>
                  <a:pt x="26850" y="30550"/>
                </a:lnTo>
                <a:lnTo>
                  <a:pt x="26900" y="30570"/>
                </a:lnTo>
                <a:lnTo>
                  <a:pt x="26910" y="30620"/>
                </a:lnTo>
                <a:lnTo>
                  <a:pt x="26950" y="30640"/>
                </a:lnTo>
                <a:lnTo>
                  <a:pt x="26960" y="30660"/>
                </a:lnTo>
                <a:lnTo>
                  <a:pt x="27020" y="30690"/>
                </a:lnTo>
                <a:lnTo>
                  <a:pt x="27100" y="30710"/>
                </a:lnTo>
                <a:lnTo>
                  <a:pt x="27180" y="30730"/>
                </a:lnTo>
                <a:lnTo>
                  <a:pt x="27270" y="30750"/>
                </a:lnTo>
                <a:lnTo>
                  <a:pt x="27420" y="30780"/>
                </a:lnTo>
                <a:lnTo>
                  <a:pt x="27570" y="30770"/>
                </a:lnTo>
                <a:lnTo>
                  <a:pt x="27620" y="30770"/>
                </a:lnTo>
                <a:lnTo>
                  <a:pt x="27640" y="30780"/>
                </a:lnTo>
                <a:lnTo>
                  <a:pt x="27630" y="30800"/>
                </a:lnTo>
                <a:lnTo>
                  <a:pt x="27600" y="30820"/>
                </a:lnTo>
                <a:lnTo>
                  <a:pt x="27560" y="30840"/>
                </a:lnTo>
                <a:lnTo>
                  <a:pt x="27510" y="30860"/>
                </a:lnTo>
                <a:lnTo>
                  <a:pt x="27480" y="30840"/>
                </a:lnTo>
                <a:lnTo>
                  <a:pt x="27410" y="30800"/>
                </a:lnTo>
                <a:lnTo>
                  <a:pt x="27330" y="30780"/>
                </a:lnTo>
                <a:lnTo>
                  <a:pt x="27320" y="30800"/>
                </a:lnTo>
                <a:lnTo>
                  <a:pt x="27350" y="30820"/>
                </a:lnTo>
                <a:lnTo>
                  <a:pt x="27340" y="30870"/>
                </a:lnTo>
                <a:lnTo>
                  <a:pt x="27360" y="30900"/>
                </a:lnTo>
                <a:lnTo>
                  <a:pt x="27370" y="30930"/>
                </a:lnTo>
                <a:lnTo>
                  <a:pt x="27360" y="30950"/>
                </a:lnTo>
                <a:lnTo>
                  <a:pt x="27370" y="30990"/>
                </a:lnTo>
                <a:lnTo>
                  <a:pt x="27440" y="30990"/>
                </a:lnTo>
                <a:lnTo>
                  <a:pt x="27510" y="30970"/>
                </a:lnTo>
                <a:lnTo>
                  <a:pt x="27530" y="30980"/>
                </a:lnTo>
                <a:lnTo>
                  <a:pt x="27560" y="30970"/>
                </a:lnTo>
                <a:lnTo>
                  <a:pt x="27570" y="30940"/>
                </a:lnTo>
                <a:lnTo>
                  <a:pt x="27570" y="30910"/>
                </a:lnTo>
                <a:lnTo>
                  <a:pt x="27570" y="30890"/>
                </a:lnTo>
                <a:lnTo>
                  <a:pt x="27580" y="30880"/>
                </a:lnTo>
                <a:lnTo>
                  <a:pt x="27640" y="30830"/>
                </a:lnTo>
                <a:lnTo>
                  <a:pt x="27690" y="30770"/>
                </a:lnTo>
                <a:lnTo>
                  <a:pt x="27710" y="30650"/>
                </a:lnTo>
                <a:lnTo>
                  <a:pt x="27670" y="30640"/>
                </a:lnTo>
                <a:lnTo>
                  <a:pt x="27680" y="30610"/>
                </a:lnTo>
                <a:lnTo>
                  <a:pt x="27680" y="30580"/>
                </a:lnTo>
                <a:lnTo>
                  <a:pt x="27660" y="30570"/>
                </a:lnTo>
                <a:lnTo>
                  <a:pt x="27640" y="30560"/>
                </a:lnTo>
                <a:lnTo>
                  <a:pt x="27650" y="30550"/>
                </a:lnTo>
                <a:lnTo>
                  <a:pt x="27650" y="30520"/>
                </a:lnTo>
                <a:lnTo>
                  <a:pt x="27640" y="30490"/>
                </a:lnTo>
                <a:lnTo>
                  <a:pt x="27630" y="30490"/>
                </a:lnTo>
                <a:lnTo>
                  <a:pt x="27620" y="30520"/>
                </a:lnTo>
                <a:lnTo>
                  <a:pt x="27600" y="30520"/>
                </a:lnTo>
                <a:lnTo>
                  <a:pt x="27600" y="30460"/>
                </a:lnTo>
                <a:lnTo>
                  <a:pt x="27610" y="30440"/>
                </a:lnTo>
                <a:lnTo>
                  <a:pt x="27600" y="30430"/>
                </a:lnTo>
                <a:lnTo>
                  <a:pt x="27610" y="30400"/>
                </a:lnTo>
                <a:lnTo>
                  <a:pt x="27600" y="30380"/>
                </a:lnTo>
                <a:lnTo>
                  <a:pt x="27600" y="30350"/>
                </a:lnTo>
                <a:lnTo>
                  <a:pt x="27600" y="30330"/>
                </a:lnTo>
                <a:lnTo>
                  <a:pt x="27640" y="30330"/>
                </a:lnTo>
                <a:lnTo>
                  <a:pt x="27650" y="30320"/>
                </a:lnTo>
                <a:lnTo>
                  <a:pt x="27620" y="30310"/>
                </a:lnTo>
                <a:lnTo>
                  <a:pt x="27620" y="30290"/>
                </a:lnTo>
                <a:lnTo>
                  <a:pt x="27640" y="30270"/>
                </a:lnTo>
                <a:lnTo>
                  <a:pt x="27680" y="30270"/>
                </a:lnTo>
                <a:lnTo>
                  <a:pt x="27700" y="30250"/>
                </a:lnTo>
                <a:lnTo>
                  <a:pt x="27720" y="30220"/>
                </a:lnTo>
                <a:lnTo>
                  <a:pt x="27780" y="30220"/>
                </a:lnTo>
                <a:lnTo>
                  <a:pt x="27850" y="30240"/>
                </a:lnTo>
                <a:lnTo>
                  <a:pt x="27860" y="30230"/>
                </a:lnTo>
                <a:lnTo>
                  <a:pt x="27900" y="30250"/>
                </a:lnTo>
                <a:lnTo>
                  <a:pt x="27910" y="30270"/>
                </a:lnTo>
                <a:lnTo>
                  <a:pt x="27890" y="30280"/>
                </a:lnTo>
                <a:lnTo>
                  <a:pt x="27890" y="30320"/>
                </a:lnTo>
                <a:lnTo>
                  <a:pt x="27910" y="30340"/>
                </a:lnTo>
                <a:lnTo>
                  <a:pt x="27940" y="30350"/>
                </a:lnTo>
                <a:lnTo>
                  <a:pt x="27960" y="30380"/>
                </a:lnTo>
                <a:lnTo>
                  <a:pt x="28000" y="30390"/>
                </a:lnTo>
                <a:lnTo>
                  <a:pt x="28020" y="30410"/>
                </a:lnTo>
                <a:lnTo>
                  <a:pt x="28040" y="30450"/>
                </a:lnTo>
                <a:lnTo>
                  <a:pt x="28040" y="30480"/>
                </a:lnTo>
                <a:lnTo>
                  <a:pt x="28060" y="30510"/>
                </a:lnTo>
                <a:lnTo>
                  <a:pt x="28070" y="30530"/>
                </a:lnTo>
                <a:lnTo>
                  <a:pt x="28150" y="30550"/>
                </a:lnTo>
                <a:lnTo>
                  <a:pt x="28180" y="30580"/>
                </a:lnTo>
                <a:lnTo>
                  <a:pt x="28210" y="30610"/>
                </a:lnTo>
                <a:lnTo>
                  <a:pt x="28230" y="30620"/>
                </a:lnTo>
                <a:lnTo>
                  <a:pt x="28280" y="30650"/>
                </a:lnTo>
                <a:lnTo>
                  <a:pt x="28320" y="30650"/>
                </a:lnTo>
                <a:lnTo>
                  <a:pt x="28330" y="30660"/>
                </a:lnTo>
                <a:lnTo>
                  <a:pt x="28350" y="30670"/>
                </a:lnTo>
                <a:lnTo>
                  <a:pt x="28360" y="30700"/>
                </a:lnTo>
                <a:lnTo>
                  <a:pt x="28390" y="30710"/>
                </a:lnTo>
                <a:lnTo>
                  <a:pt x="28400" y="30730"/>
                </a:lnTo>
                <a:lnTo>
                  <a:pt x="28440" y="30740"/>
                </a:lnTo>
                <a:lnTo>
                  <a:pt x="28480" y="30770"/>
                </a:lnTo>
                <a:lnTo>
                  <a:pt x="28520" y="30800"/>
                </a:lnTo>
                <a:lnTo>
                  <a:pt x="28550" y="30830"/>
                </a:lnTo>
                <a:lnTo>
                  <a:pt x="28560" y="30900"/>
                </a:lnTo>
                <a:lnTo>
                  <a:pt x="28580" y="30920"/>
                </a:lnTo>
                <a:lnTo>
                  <a:pt x="28570" y="30970"/>
                </a:lnTo>
                <a:lnTo>
                  <a:pt x="28590" y="30980"/>
                </a:lnTo>
                <a:lnTo>
                  <a:pt x="28600" y="31120"/>
                </a:lnTo>
                <a:lnTo>
                  <a:pt x="28610" y="31180"/>
                </a:lnTo>
                <a:lnTo>
                  <a:pt x="28640" y="31210"/>
                </a:lnTo>
                <a:lnTo>
                  <a:pt x="28700" y="31210"/>
                </a:lnTo>
                <a:lnTo>
                  <a:pt x="28770" y="31240"/>
                </a:lnTo>
                <a:lnTo>
                  <a:pt x="28880" y="31210"/>
                </a:lnTo>
                <a:lnTo>
                  <a:pt x="28990" y="31170"/>
                </a:lnTo>
                <a:lnTo>
                  <a:pt x="29040" y="31140"/>
                </a:lnTo>
                <a:lnTo>
                  <a:pt x="29060" y="31130"/>
                </a:lnTo>
                <a:lnTo>
                  <a:pt x="29070" y="31150"/>
                </a:lnTo>
                <a:lnTo>
                  <a:pt x="29070" y="31180"/>
                </a:lnTo>
                <a:lnTo>
                  <a:pt x="29080" y="31210"/>
                </a:lnTo>
                <a:lnTo>
                  <a:pt x="29110" y="31230"/>
                </a:lnTo>
                <a:lnTo>
                  <a:pt x="29130" y="31260"/>
                </a:lnTo>
                <a:lnTo>
                  <a:pt x="29130" y="31290"/>
                </a:lnTo>
                <a:lnTo>
                  <a:pt x="29120" y="31300"/>
                </a:lnTo>
                <a:lnTo>
                  <a:pt x="29110" y="31320"/>
                </a:lnTo>
                <a:lnTo>
                  <a:pt x="29070" y="31360"/>
                </a:lnTo>
                <a:lnTo>
                  <a:pt x="29060" y="31360"/>
                </a:lnTo>
                <a:lnTo>
                  <a:pt x="29050" y="31370"/>
                </a:lnTo>
                <a:lnTo>
                  <a:pt x="29050" y="31400"/>
                </a:lnTo>
                <a:lnTo>
                  <a:pt x="29040" y="31450"/>
                </a:lnTo>
                <a:lnTo>
                  <a:pt x="29030" y="31480"/>
                </a:lnTo>
                <a:lnTo>
                  <a:pt x="29040" y="31520"/>
                </a:lnTo>
                <a:lnTo>
                  <a:pt x="29060" y="31580"/>
                </a:lnTo>
                <a:lnTo>
                  <a:pt x="29070" y="31610"/>
                </a:lnTo>
                <a:lnTo>
                  <a:pt x="29100" y="31620"/>
                </a:lnTo>
                <a:lnTo>
                  <a:pt x="29120" y="31630"/>
                </a:lnTo>
                <a:lnTo>
                  <a:pt x="29130" y="31650"/>
                </a:lnTo>
                <a:lnTo>
                  <a:pt x="29150" y="31670"/>
                </a:lnTo>
                <a:lnTo>
                  <a:pt x="29160" y="31680"/>
                </a:lnTo>
                <a:lnTo>
                  <a:pt x="29180" y="31700"/>
                </a:lnTo>
                <a:lnTo>
                  <a:pt x="29220" y="31710"/>
                </a:lnTo>
                <a:lnTo>
                  <a:pt x="29310" y="31820"/>
                </a:lnTo>
                <a:lnTo>
                  <a:pt x="29370" y="31870"/>
                </a:lnTo>
                <a:lnTo>
                  <a:pt x="29400" y="31930"/>
                </a:lnTo>
                <a:lnTo>
                  <a:pt x="29440" y="31960"/>
                </a:lnTo>
                <a:lnTo>
                  <a:pt x="29400" y="32030"/>
                </a:lnTo>
                <a:lnTo>
                  <a:pt x="29400" y="32120"/>
                </a:lnTo>
                <a:lnTo>
                  <a:pt x="29420" y="32190"/>
                </a:lnTo>
                <a:lnTo>
                  <a:pt x="29450" y="32300"/>
                </a:lnTo>
                <a:lnTo>
                  <a:pt x="29440" y="32380"/>
                </a:lnTo>
                <a:lnTo>
                  <a:pt x="29490" y="32430"/>
                </a:lnTo>
                <a:lnTo>
                  <a:pt x="29550" y="32460"/>
                </a:lnTo>
                <a:lnTo>
                  <a:pt x="29600" y="32480"/>
                </a:lnTo>
                <a:lnTo>
                  <a:pt x="29610" y="32500"/>
                </a:lnTo>
                <a:lnTo>
                  <a:pt x="29660" y="32510"/>
                </a:lnTo>
                <a:lnTo>
                  <a:pt x="29690" y="32520"/>
                </a:lnTo>
                <a:lnTo>
                  <a:pt x="29760" y="32550"/>
                </a:lnTo>
                <a:lnTo>
                  <a:pt x="29780" y="32580"/>
                </a:lnTo>
                <a:lnTo>
                  <a:pt x="29810" y="32590"/>
                </a:lnTo>
                <a:lnTo>
                  <a:pt x="29890" y="32610"/>
                </a:lnTo>
                <a:lnTo>
                  <a:pt x="29940" y="32620"/>
                </a:lnTo>
                <a:lnTo>
                  <a:pt x="29960" y="32640"/>
                </a:lnTo>
                <a:lnTo>
                  <a:pt x="29960" y="32680"/>
                </a:lnTo>
                <a:lnTo>
                  <a:pt x="30010" y="32700"/>
                </a:lnTo>
                <a:lnTo>
                  <a:pt x="30070" y="32710"/>
                </a:lnTo>
                <a:lnTo>
                  <a:pt x="30100" y="32720"/>
                </a:lnTo>
                <a:lnTo>
                  <a:pt x="30100" y="32750"/>
                </a:lnTo>
                <a:lnTo>
                  <a:pt x="30070" y="32770"/>
                </a:lnTo>
                <a:lnTo>
                  <a:pt x="30070" y="32820"/>
                </a:lnTo>
                <a:lnTo>
                  <a:pt x="30100" y="32880"/>
                </a:lnTo>
                <a:lnTo>
                  <a:pt x="30170" y="32980"/>
                </a:lnTo>
                <a:lnTo>
                  <a:pt x="30220" y="33030"/>
                </a:lnTo>
                <a:lnTo>
                  <a:pt x="30230" y="33090"/>
                </a:lnTo>
                <a:lnTo>
                  <a:pt x="30210" y="33140"/>
                </a:lnTo>
                <a:lnTo>
                  <a:pt x="30210" y="33180"/>
                </a:lnTo>
                <a:lnTo>
                  <a:pt x="30250" y="33190"/>
                </a:lnTo>
                <a:lnTo>
                  <a:pt x="30250" y="33240"/>
                </a:lnTo>
                <a:lnTo>
                  <a:pt x="30240" y="33270"/>
                </a:lnTo>
                <a:lnTo>
                  <a:pt x="30210" y="33290"/>
                </a:lnTo>
                <a:lnTo>
                  <a:pt x="30220" y="33320"/>
                </a:lnTo>
                <a:lnTo>
                  <a:pt x="30210" y="33380"/>
                </a:lnTo>
                <a:lnTo>
                  <a:pt x="30220" y="33410"/>
                </a:lnTo>
                <a:lnTo>
                  <a:pt x="30220" y="33480"/>
                </a:lnTo>
                <a:lnTo>
                  <a:pt x="30220" y="33530"/>
                </a:lnTo>
                <a:lnTo>
                  <a:pt x="30200" y="33570"/>
                </a:lnTo>
                <a:lnTo>
                  <a:pt x="30180" y="33580"/>
                </a:lnTo>
                <a:lnTo>
                  <a:pt x="30180" y="33610"/>
                </a:lnTo>
                <a:lnTo>
                  <a:pt x="30190" y="33680"/>
                </a:lnTo>
                <a:lnTo>
                  <a:pt x="30180" y="33710"/>
                </a:lnTo>
                <a:lnTo>
                  <a:pt x="30170" y="33740"/>
                </a:lnTo>
                <a:lnTo>
                  <a:pt x="30140" y="33790"/>
                </a:lnTo>
                <a:lnTo>
                  <a:pt x="30140" y="33830"/>
                </a:lnTo>
                <a:lnTo>
                  <a:pt x="30110" y="33850"/>
                </a:lnTo>
                <a:lnTo>
                  <a:pt x="30080" y="33900"/>
                </a:lnTo>
                <a:lnTo>
                  <a:pt x="30020" y="33990"/>
                </a:lnTo>
                <a:lnTo>
                  <a:pt x="29990" y="34010"/>
                </a:lnTo>
                <a:lnTo>
                  <a:pt x="29960" y="34070"/>
                </a:lnTo>
                <a:lnTo>
                  <a:pt x="29930" y="34080"/>
                </a:lnTo>
                <a:lnTo>
                  <a:pt x="29910" y="34120"/>
                </a:lnTo>
                <a:lnTo>
                  <a:pt x="29820" y="34160"/>
                </a:lnTo>
                <a:lnTo>
                  <a:pt x="29780" y="34200"/>
                </a:lnTo>
                <a:lnTo>
                  <a:pt x="29700" y="34210"/>
                </a:lnTo>
                <a:lnTo>
                  <a:pt x="29640" y="34240"/>
                </a:lnTo>
                <a:lnTo>
                  <a:pt x="29510" y="34280"/>
                </a:lnTo>
                <a:lnTo>
                  <a:pt x="29450" y="34330"/>
                </a:lnTo>
                <a:lnTo>
                  <a:pt x="29390" y="34360"/>
                </a:lnTo>
                <a:lnTo>
                  <a:pt x="29380" y="34410"/>
                </a:lnTo>
                <a:lnTo>
                  <a:pt x="29400" y="34430"/>
                </a:lnTo>
                <a:lnTo>
                  <a:pt x="29340" y="34500"/>
                </a:lnTo>
                <a:lnTo>
                  <a:pt x="29260" y="34510"/>
                </a:lnTo>
                <a:lnTo>
                  <a:pt x="29130" y="34600"/>
                </a:lnTo>
                <a:lnTo>
                  <a:pt x="29130" y="34660"/>
                </a:lnTo>
                <a:lnTo>
                  <a:pt x="29070" y="34710"/>
                </a:lnTo>
                <a:lnTo>
                  <a:pt x="29040" y="34740"/>
                </a:lnTo>
                <a:lnTo>
                  <a:pt x="29000" y="34770"/>
                </a:lnTo>
                <a:lnTo>
                  <a:pt x="28970" y="34780"/>
                </a:lnTo>
                <a:lnTo>
                  <a:pt x="28900" y="34780"/>
                </a:lnTo>
                <a:lnTo>
                  <a:pt x="28850" y="34800"/>
                </a:lnTo>
                <a:lnTo>
                  <a:pt x="28850" y="34830"/>
                </a:lnTo>
                <a:lnTo>
                  <a:pt x="28870" y="34850"/>
                </a:lnTo>
                <a:lnTo>
                  <a:pt x="28760" y="34860"/>
                </a:lnTo>
                <a:lnTo>
                  <a:pt x="28700" y="34860"/>
                </a:lnTo>
                <a:lnTo>
                  <a:pt x="28670" y="34840"/>
                </a:lnTo>
                <a:lnTo>
                  <a:pt x="28630" y="34830"/>
                </a:lnTo>
                <a:lnTo>
                  <a:pt x="28570" y="34790"/>
                </a:lnTo>
                <a:lnTo>
                  <a:pt x="28490" y="34720"/>
                </a:lnTo>
                <a:lnTo>
                  <a:pt x="28450" y="34670"/>
                </a:lnTo>
                <a:lnTo>
                  <a:pt x="28400" y="34610"/>
                </a:lnTo>
                <a:lnTo>
                  <a:pt x="28340" y="34520"/>
                </a:lnTo>
                <a:lnTo>
                  <a:pt x="28330" y="34490"/>
                </a:lnTo>
                <a:lnTo>
                  <a:pt x="28310" y="34420"/>
                </a:lnTo>
                <a:lnTo>
                  <a:pt x="28290" y="34400"/>
                </a:lnTo>
                <a:lnTo>
                  <a:pt x="28260" y="34310"/>
                </a:lnTo>
                <a:lnTo>
                  <a:pt x="28260" y="34220"/>
                </a:lnTo>
                <a:lnTo>
                  <a:pt x="28130" y="33750"/>
                </a:lnTo>
                <a:lnTo>
                  <a:pt x="28110" y="33550"/>
                </a:lnTo>
                <a:lnTo>
                  <a:pt x="28090" y="33460"/>
                </a:lnTo>
                <a:lnTo>
                  <a:pt x="28060" y="33430"/>
                </a:lnTo>
                <a:lnTo>
                  <a:pt x="28040" y="33400"/>
                </a:lnTo>
                <a:lnTo>
                  <a:pt x="27970" y="33280"/>
                </a:lnTo>
                <a:lnTo>
                  <a:pt x="27950" y="33230"/>
                </a:lnTo>
                <a:lnTo>
                  <a:pt x="27910" y="33190"/>
                </a:lnTo>
                <a:lnTo>
                  <a:pt x="27900" y="33130"/>
                </a:lnTo>
                <a:lnTo>
                  <a:pt x="27800" y="32960"/>
                </a:lnTo>
                <a:lnTo>
                  <a:pt x="27770" y="32930"/>
                </a:lnTo>
                <a:lnTo>
                  <a:pt x="27690" y="32770"/>
                </a:lnTo>
                <a:lnTo>
                  <a:pt x="27550" y="32640"/>
                </a:lnTo>
                <a:lnTo>
                  <a:pt x="27410" y="32560"/>
                </a:lnTo>
                <a:lnTo>
                  <a:pt x="27070" y="32400"/>
                </a:lnTo>
                <a:lnTo>
                  <a:pt x="26910" y="32330"/>
                </a:lnTo>
                <a:lnTo>
                  <a:pt x="26710" y="32160"/>
                </a:lnTo>
                <a:lnTo>
                  <a:pt x="26410" y="31830"/>
                </a:lnTo>
                <a:lnTo>
                  <a:pt x="26230" y="31610"/>
                </a:lnTo>
                <a:lnTo>
                  <a:pt x="26120" y="31520"/>
                </a:lnTo>
                <a:lnTo>
                  <a:pt x="26070" y="31480"/>
                </a:lnTo>
                <a:lnTo>
                  <a:pt x="26040" y="31470"/>
                </a:lnTo>
                <a:lnTo>
                  <a:pt x="26030" y="31430"/>
                </a:lnTo>
                <a:lnTo>
                  <a:pt x="26000" y="31400"/>
                </a:lnTo>
                <a:lnTo>
                  <a:pt x="25890" y="31280"/>
                </a:lnTo>
                <a:lnTo>
                  <a:pt x="25830" y="31230"/>
                </a:lnTo>
                <a:lnTo>
                  <a:pt x="25740" y="31150"/>
                </a:lnTo>
                <a:lnTo>
                  <a:pt x="25670" y="31100"/>
                </a:lnTo>
                <a:lnTo>
                  <a:pt x="25650" y="31060"/>
                </a:lnTo>
                <a:lnTo>
                  <a:pt x="25580" y="31000"/>
                </a:lnTo>
                <a:lnTo>
                  <a:pt x="25460" y="30920"/>
                </a:lnTo>
                <a:lnTo>
                  <a:pt x="25390" y="30860"/>
                </a:lnTo>
                <a:lnTo>
                  <a:pt x="25300" y="30810"/>
                </a:lnTo>
                <a:lnTo>
                  <a:pt x="25200" y="30760"/>
                </a:lnTo>
                <a:lnTo>
                  <a:pt x="25050" y="30640"/>
                </a:lnTo>
                <a:lnTo>
                  <a:pt x="24890" y="30560"/>
                </a:lnTo>
                <a:lnTo>
                  <a:pt x="24420" y="30310"/>
                </a:lnTo>
                <a:lnTo>
                  <a:pt x="24410" y="30290"/>
                </a:lnTo>
                <a:lnTo>
                  <a:pt x="24440" y="30300"/>
                </a:lnTo>
                <a:lnTo>
                  <a:pt x="24670" y="30420"/>
                </a:lnTo>
                <a:lnTo>
                  <a:pt x="24620" y="30370"/>
                </a:lnTo>
                <a:lnTo>
                  <a:pt x="24520" y="30300"/>
                </a:lnTo>
                <a:lnTo>
                  <a:pt x="24420" y="30260"/>
                </a:lnTo>
                <a:lnTo>
                  <a:pt x="24380" y="30250"/>
                </a:lnTo>
                <a:lnTo>
                  <a:pt x="24330" y="30210"/>
                </a:lnTo>
                <a:lnTo>
                  <a:pt x="24300" y="30150"/>
                </a:lnTo>
                <a:lnTo>
                  <a:pt x="24200" y="30050"/>
                </a:lnTo>
                <a:lnTo>
                  <a:pt x="24140" y="30020"/>
                </a:lnTo>
                <a:lnTo>
                  <a:pt x="24080" y="30010"/>
                </a:lnTo>
                <a:lnTo>
                  <a:pt x="23990" y="29940"/>
                </a:lnTo>
                <a:lnTo>
                  <a:pt x="23920" y="29840"/>
                </a:lnTo>
                <a:lnTo>
                  <a:pt x="23890" y="29730"/>
                </a:lnTo>
                <a:lnTo>
                  <a:pt x="23830" y="29620"/>
                </a:lnTo>
                <a:lnTo>
                  <a:pt x="23820" y="29590"/>
                </a:lnTo>
                <a:lnTo>
                  <a:pt x="23850" y="29600"/>
                </a:lnTo>
                <a:lnTo>
                  <a:pt x="23880" y="29600"/>
                </a:lnTo>
                <a:lnTo>
                  <a:pt x="23840" y="29560"/>
                </a:lnTo>
                <a:lnTo>
                  <a:pt x="23780" y="29510"/>
                </a:lnTo>
                <a:lnTo>
                  <a:pt x="23750" y="29480"/>
                </a:lnTo>
                <a:lnTo>
                  <a:pt x="23700" y="29480"/>
                </a:lnTo>
                <a:lnTo>
                  <a:pt x="23700" y="29530"/>
                </a:lnTo>
                <a:lnTo>
                  <a:pt x="23730" y="29570"/>
                </a:lnTo>
                <a:lnTo>
                  <a:pt x="23690" y="29640"/>
                </a:lnTo>
                <a:lnTo>
                  <a:pt x="23610" y="29630"/>
                </a:lnTo>
                <a:lnTo>
                  <a:pt x="23580" y="29610"/>
                </a:lnTo>
                <a:lnTo>
                  <a:pt x="23550" y="29620"/>
                </a:lnTo>
                <a:lnTo>
                  <a:pt x="23500" y="29630"/>
                </a:lnTo>
                <a:lnTo>
                  <a:pt x="23440" y="29620"/>
                </a:lnTo>
                <a:lnTo>
                  <a:pt x="23390" y="29610"/>
                </a:lnTo>
                <a:lnTo>
                  <a:pt x="23450" y="29670"/>
                </a:lnTo>
                <a:lnTo>
                  <a:pt x="23510" y="29710"/>
                </a:lnTo>
                <a:lnTo>
                  <a:pt x="23460" y="29710"/>
                </a:lnTo>
                <a:lnTo>
                  <a:pt x="23430" y="29700"/>
                </a:lnTo>
                <a:lnTo>
                  <a:pt x="23400" y="29710"/>
                </a:lnTo>
                <a:lnTo>
                  <a:pt x="23370" y="29740"/>
                </a:lnTo>
                <a:lnTo>
                  <a:pt x="23350" y="29700"/>
                </a:lnTo>
                <a:lnTo>
                  <a:pt x="23340" y="29650"/>
                </a:lnTo>
                <a:lnTo>
                  <a:pt x="23350" y="29610"/>
                </a:lnTo>
                <a:lnTo>
                  <a:pt x="23360" y="29530"/>
                </a:lnTo>
                <a:lnTo>
                  <a:pt x="23300" y="29370"/>
                </a:lnTo>
                <a:lnTo>
                  <a:pt x="23260" y="29270"/>
                </a:lnTo>
                <a:lnTo>
                  <a:pt x="23210" y="29220"/>
                </a:lnTo>
                <a:lnTo>
                  <a:pt x="23160" y="29160"/>
                </a:lnTo>
                <a:lnTo>
                  <a:pt x="23100" y="29080"/>
                </a:lnTo>
                <a:lnTo>
                  <a:pt x="23030" y="29030"/>
                </a:lnTo>
                <a:lnTo>
                  <a:pt x="23000" y="28980"/>
                </a:lnTo>
                <a:lnTo>
                  <a:pt x="23010" y="28970"/>
                </a:lnTo>
                <a:lnTo>
                  <a:pt x="23070" y="29020"/>
                </a:lnTo>
                <a:lnTo>
                  <a:pt x="23080" y="29010"/>
                </a:lnTo>
                <a:lnTo>
                  <a:pt x="23080" y="28980"/>
                </a:lnTo>
                <a:lnTo>
                  <a:pt x="23020" y="28950"/>
                </a:lnTo>
                <a:lnTo>
                  <a:pt x="22960" y="28890"/>
                </a:lnTo>
                <a:lnTo>
                  <a:pt x="22920" y="28820"/>
                </a:lnTo>
                <a:lnTo>
                  <a:pt x="22900" y="28780"/>
                </a:lnTo>
                <a:lnTo>
                  <a:pt x="22890" y="28720"/>
                </a:lnTo>
                <a:lnTo>
                  <a:pt x="22870" y="28660"/>
                </a:lnTo>
                <a:lnTo>
                  <a:pt x="22840" y="28600"/>
                </a:lnTo>
                <a:lnTo>
                  <a:pt x="22800" y="28570"/>
                </a:lnTo>
                <a:lnTo>
                  <a:pt x="22830" y="28660"/>
                </a:lnTo>
                <a:lnTo>
                  <a:pt x="22840" y="28750"/>
                </a:lnTo>
                <a:lnTo>
                  <a:pt x="22860" y="28820"/>
                </a:lnTo>
                <a:lnTo>
                  <a:pt x="22920" y="28880"/>
                </a:lnTo>
                <a:lnTo>
                  <a:pt x="22910" y="28880"/>
                </a:lnTo>
                <a:lnTo>
                  <a:pt x="22860" y="28920"/>
                </a:lnTo>
                <a:lnTo>
                  <a:pt x="22880" y="28930"/>
                </a:lnTo>
                <a:lnTo>
                  <a:pt x="22910" y="28970"/>
                </a:lnTo>
                <a:lnTo>
                  <a:pt x="22920" y="28980"/>
                </a:lnTo>
                <a:lnTo>
                  <a:pt x="22900" y="28990"/>
                </a:lnTo>
                <a:lnTo>
                  <a:pt x="22880" y="28990"/>
                </a:lnTo>
                <a:lnTo>
                  <a:pt x="22860" y="28970"/>
                </a:lnTo>
                <a:lnTo>
                  <a:pt x="22840" y="28940"/>
                </a:lnTo>
                <a:lnTo>
                  <a:pt x="22790" y="29000"/>
                </a:lnTo>
                <a:lnTo>
                  <a:pt x="22760" y="28950"/>
                </a:lnTo>
                <a:lnTo>
                  <a:pt x="22700" y="28790"/>
                </a:lnTo>
                <a:lnTo>
                  <a:pt x="22730" y="28770"/>
                </a:lnTo>
                <a:lnTo>
                  <a:pt x="22740" y="28740"/>
                </a:lnTo>
                <a:lnTo>
                  <a:pt x="22740" y="28710"/>
                </a:lnTo>
                <a:lnTo>
                  <a:pt x="22730" y="28680"/>
                </a:lnTo>
                <a:lnTo>
                  <a:pt x="22680" y="28710"/>
                </a:lnTo>
                <a:lnTo>
                  <a:pt x="22670" y="28750"/>
                </a:lnTo>
                <a:lnTo>
                  <a:pt x="22690" y="28850"/>
                </a:lnTo>
                <a:lnTo>
                  <a:pt x="22690" y="28920"/>
                </a:lnTo>
                <a:lnTo>
                  <a:pt x="22700" y="28950"/>
                </a:lnTo>
                <a:lnTo>
                  <a:pt x="22650" y="28960"/>
                </a:lnTo>
                <a:lnTo>
                  <a:pt x="22600" y="28930"/>
                </a:lnTo>
                <a:lnTo>
                  <a:pt x="22580" y="28890"/>
                </a:lnTo>
                <a:lnTo>
                  <a:pt x="22560" y="28850"/>
                </a:lnTo>
                <a:lnTo>
                  <a:pt x="22550" y="28790"/>
                </a:lnTo>
                <a:lnTo>
                  <a:pt x="22550" y="28690"/>
                </a:lnTo>
                <a:lnTo>
                  <a:pt x="22550" y="28660"/>
                </a:lnTo>
                <a:lnTo>
                  <a:pt x="22530" y="28640"/>
                </a:lnTo>
                <a:lnTo>
                  <a:pt x="22510" y="28630"/>
                </a:lnTo>
                <a:lnTo>
                  <a:pt x="22490" y="28630"/>
                </a:lnTo>
                <a:lnTo>
                  <a:pt x="22470" y="28570"/>
                </a:lnTo>
                <a:lnTo>
                  <a:pt x="22500" y="28560"/>
                </a:lnTo>
                <a:lnTo>
                  <a:pt x="22550" y="28510"/>
                </a:lnTo>
                <a:lnTo>
                  <a:pt x="22570" y="28490"/>
                </a:lnTo>
                <a:lnTo>
                  <a:pt x="22550" y="28420"/>
                </a:lnTo>
                <a:lnTo>
                  <a:pt x="22540" y="28400"/>
                </a:lnTo>
                <a:lnTo>
                  <a:pt x="22530" y="28390"/>
                </a:lnTo>
                <a:lnTo>
                  <a:pt x="22530" y="28360"/>
                </a:lnTo>
                <a:lnTo>
                  <a:pt x="22540" y="28350"/>
                </a:lnTo>
                <a:lnTo>
                  <a:pt x="22580" y="28320"/>
                </a:lnTo>
                <a:lnTo>
                  <a:pt x="22590" y="28300"/>
                </a:lnTo>
                <a:lnTo>
                  <a:pt x="22590" y="28280"/>
                </a:lnTo>
                <a:lnTo>
                  <a:pt x="22560" y="28240"/>
                </a:lnTo>
                <a:lnTo>
                  <a:pt x="22550" y="28200"/>
                </a:lnTo>
                <a:lnTo>
                  <a:pt x="22550" y="28170"/>
                </a:lnTo>
                <a:lnTo>
                  <a:pt x="22530" y="28150"/>
                </a:lnTo>
                <a:lnTo>
                  <a:pt x="22510" y="28170"/>
                </a:lnTo>
                <a:lnTo>
                  <a:pt x="22480" y="28210"/>
                </a:lnTo>
                <a:lnTo>
                  <a:pt x="22480" y="28270"/>
                </a:lnTo>
                <a:lnTo>
                  <a:pt x="22460" y="28300"/>
                </a:lnTo>
                <a:lnTo>
                  <a:pt x="22430" y="28340"/>
                </a:lnTo>
                <a:lnTo>
                  <a:pt x="22450" y="28400"/>
                </a:lnTo>
                <a:lnTo>
                  <a:pt x="22480" y="28460"/>
                </a:lnTo>
                <a:lnTo>
                  <a:pt x="22440" y="28520"/>
                </a:lnTo>
                <a:lnTo>
                  <a:pt x="22410" y="28570"/>
                </a:lnTo>
                <a:lnTo>
                  <a:pt x="22380" y="28570"/>
                </a:lnTo>
                <a:lnTo>
                  <a:pt x="22370" y="28510"/>
                </a:lnTo>
                <a:lnTo>
                  <a:pt x="22380" y="28470"/>
                </a:lnTo>
                <a:lnTo>
                  <a:pt x="22390" y="28390"/>
                </a:lnTo>
                <a:lnTo>
                  <a:pt x="22360" y="28370"/>
                </a:lnTo>
                <a:lnTo>
                  <a:pt x="22360" y="28350"/>
                </a:lnTo>
                <a:lnTo>
                  <a:pt x="22350" y="28320"/>
                </a:lnTo>
                <a:lnTo>
                  <a:pt x="22370" y="28300"/>
                </a:lnTo>
                <a:lnTo>
                  <a:pt x="22410" y="28300"/>
                </a:lnTo>
                <a:lnTo>
                  <a:pt x="22420" y="28270"/>
                </a:lnTo>
                <a:lnTo>
                  <a:pt x="22400" y="28240"/>
                </a:lnTo>
                <a:lnTo>
                  <a:pt x="22420" y="28200"/>
                </a:lnTo>
                <a:lnTo>
                  <a:pt x="22450" y="28140"/>
                </a:lnTo>
                <a:lnTo>
                  <a:pt x="22470" y="28050"/>
                </a:lnTo>
                <a:lnTo>
                  <a:pt x="22460" y="28030"/>
                </a:lnTo>
                <a:lnTo>
                  <a:pt x="22480" y="27980"/>
                </a:lnTo>
                <a:lnTo>
                  <a:pt x="22480" y="27940"/>
                </a:lnTo>
                <a:lnTo>
                  <a:pt x="22450" y="27940"/>
                </a:lnTo>
                <a:lnTo>
                  <a:pt x="22450" y="27920"/>
                </a:lnTo>
                <a:lnTo>
                  <a:pt x="22420" y="27900"/>
                </a:lnTo>
                <a:lnTo>
                  <a:pt x="22430" y="27860"/>
                </a:lnTo>
                <a:lnTo>
                  <a:pt x="22440" y="27820"/>
                </a:lnTo>
                <a:lnTo>
                  <a:pt x="22430" y="27770"/>
                </a:lnTo>
                <a:lnTo>
                  <a:pt x="22430" y="27720"/>
                </a:lnTo>
                <a:lnTo>
                  <a:pt x="22450" y="27630"/>
                </a:lnTo>
                <a:lnTo>
                  <a:pt x="22490" y="27540"/>
                </a:lnTo>
                <a:lnTo>
                  <a:pt x="22540" y="27460"/>
                </a:lnTo>
                <a:lnTo>
                  <a:pt x="22590" y="27400"/>
                </a:lnTo>
                <a:lnTo>
                  <a:pt x="22600" y="27350"/>
                </a:lnTo>
                <a:lnTo>
                  <a:pt x="22610" y="27250"/>
                </a:lnTo>
                <a:lnTo>
                  <a:pt x="22610" y="27080"/>
                </a:lnTo>
                <a:lnTo>
                  <a:pt x="22620" y="26990"/>
                </a:lnTo>
                <a:lnTo>
                  <a:pt x="22580" y="26980"/>
                </a:lnTo>
                <a:lnTo>
                  <a:pt x="22580" y="26930"/>
                </a:lnTo>
                <a:lnTo>
                  <a:pt x="22600" y="26880"/>
                </a:lnTo>
                <a:lnTo>
                  <a:pt x="22620" y="26850"/>
                </a:lnTo>
                <a:lnTo>
                  <a:pt x="22630" y="26800"/>
                </a:lnTo>
                <a:lnTo>
                  <a:pt x="22630" y="26770"/>
                </a:lnTo>
                <a:lnTo>
                  <a:pt x="22590" y="26760"/>
                </a:lnTo>
                <a:lnTo>
                  <a:pt x="22610" y="26720"/>
                </a:lnTo>
                <a:lnTo>
                  <a:pt x="22690" y="26690"/>
                </a:lnTo>
                <a:lnTo>
                  <a:pt x="22740" y="26670"/>
                </a:lnTo>
                <a:lnTo>
                  <a:pt x="22710" y="26660"/>
                </a:lnTo>
                <a:lnTo>
                  <a:pt x="22630" y="26660"/>
                </a:lnTo>
                <a:lnTo>
                  <a:pt x="22600" y="26680"/>
                </a:lnTo>
                <a:lnTo>
                  <a:pt x="22590" y="26650"/>
                </a:lnTo>
                <a:lnTo>
                  <a:pt x="22610" y="26630"/>
                </a:lnTo>
                <a:lnTo>
                  <a:pt x="22650" y="26600"/>
                </a:lnTo>
                <a:lnTo>
                  <a:pt x="22650" y="26540"/>
                </a:lnTo>
                <a:lnTo>
                  <a:pt x="22640" y="26430"/>
                </a:lnTo>
                <a:lnTo>
                  <a:pt x="22620" y="26360"/>
                </a:lnTo>
                <a:lnTo>
                  <a:pt x="22640" y="26290"/>
                </a:lnTo>
                <a:lnTo>
                  <a:pt x="22650" y="26190"/>
                </a:lnTo>
                <a:lnTo>
                  <a:pt x="22620" y="26000"/>
                </a:lnTo>
                <a:lnTo>
                  <a:pt x="22610" y="25910"/>
                </a:lnTo>
                <a:lnTo>
                  <a:pt x="22590" y="25880"/>
                </a:lnTo>
                <a:lnTo>
                  <a:pt x="22570" y="25900"/>
                </a:lnTo>
                <a:lnTo>
                  <a:pt x="22570" y="25950"/>
                </a:lnTo>
                <a:lnTo>
                  <a:pt x="22580" y="26290"/>
                </a:lnTo>
                <a:lnTo>
                  <a:pt x="22560" y="26430"/>
                </a:lnTo>
                <a:lnTo>
                  <a:pt x="22550" y="26550"/>
                </a:lnTo>
                <a:lnTo>
                  <a:pt x="22530" y="26570"/>
                </a:lnTo>
                <a:lnTo>
                  <a:pt x="22530" y="26540"/>
                </a:lnTo>
                <a:lnTo>
                  <a:pt x="22530" y="26460"/>
                </a:lnTo>
                <a:lnTo>
                  <a:pt x="22540" y="26280"/>
                </a:lnTo>
                <a:lnTo>
                  <a:pt x="22540" y="25860"/>
                </a:lnTo>
                <a:lnTo>
                  <a:pt x="22520" y="25680"/>
                </a:lnTo>
                <a:lnTo>
                  <a:pt x="22450" y="25580"/>
                </a:lnTo>
                <a:lnTo>
                  <a:pt x="22430" y="25450"/>
                </a:lnTo>
                <a:lnTo>
                  <a:pt x="22370" y="25340"/>
                </a:lnTo>
                <a:lnTo>
                  <a:pt x="22310" y="25140"/>
                </a:lnTo>
                <a:lnTo>
                  <a:pt x="22260" y="25010"/>
                </a:lnTo>
                <a:lnTo>
                  <a:pt x="22200" y="24940"/>
                </a:lnTo>
                <a:lnTo>
                  <a:pt x="22140" y="24860"/>
                </a:lnTo>
                <a:lnTo>
                  <a:pt x="22070" y="24820"/>
                </a:lnTo>
                <a:lnTo>
                  <a:pt x="21990" y="24830"/>
                </a:lnTo>
                <a:lnTo>
                  <a:pt x="21940" y="24770"/>
                </a:lnTo>
                <a:lnTo>
                  <a:pt x="21930" y="24670"/>
                </a:lnTo>
                <a:lnTo>
                  <a:pt x="21910" y="24570"/>
                </a:lnTo>
                <a:lnTo>
                  <a:pt x="21840" y="24420"/>
                </a:lnTo>
                <a:lnTo>
                  <a:pt x="21740" y="24290"/>
                </a:lnTo>
                <a:lnTo>
                  <a:pt x="21670" y="24220"/>
                </a:lnTo>
                <a:lnTo>
                  <a:pt x="21560" y="24160"/>
                </a:lnTo>
                <a:lnTo>
                  <a:pt x="21530" y="24150"/>
                </a:lnTo>
                <a:lnTo>
                  <a:pt x="21490" y="24170"/>
                </a:lnTo>
                <a:lnTo>
                  <a:pt x="21470" y="24200"/>
                </a:lnTo>
                <a:lnTo>
                  <a:pt x="21450" y="24230"/>
                </a:lnTo>
                <a:lnTo>
                  <a:pt x="21400" y="24240"/>
                </a:lnTo>
                <a:lnTo>
                  <a:pt x="21230" y="24120"/>
                </a:lnTo>
                <a:lnTo>
                  <a:pt x="21230" y="24110"/>
                </a:lnTo>
                <a:lnTo>
                  <a:pt x="21240" y="24060"/>
                </a:lnTo>
                <a:lnTo>
                  <a:pt x="21220" y="24030"/>
                </a:lnTo>
                <a:lnTo>
                  <a:pt x="21180" y="24060"/>
                </a:lnTo>
                <a:lnTo>
                  <a:pt x="21130" y="24070"/>
                </a:lnTo>
                <a:lnTo>
                  <a:pt x="21090" y="24040"/>
                </a:lnTo>
                <a:lnTo>
                  <a:pt x="21070" y="23980"/>
                </a:lnTo>
                <a:lnTo>
                  <a:pt x="21060" y="23970"/>
                </a:lnTo>
                <a:lnTo>
                  <a:pt x="21010" y="23970"/>
                </a:lnTo>
                <a:lnTo>
                  <a:pt x="20890" y="23970"/>
                </a:lnTo>
                <a:lnTo>
                  <a:pt x="20850" y="23960"/>
                </a:lnTo>
                <a:lnTo>
                  <a:pt x="20740" y="23810"/>
                </a:lnTo>
                <a:lnTo>
                  <a:pt x="20660" y="23750"/>
                </a:lnTo>
                <a:lnTo>
                  <a:pt x="20570" y="23700"/>
                </a:lnTo>
                <a:lnTo>
                  <a:pt x="20520" y="23660"/>
                </a:lnTo>
                <a:lnTo>
                  <a:pt x="20440" y="23600"/>
                </a:lnTo>
                <a:lnTo>
                  <a:pt x="20350" y="23510"/>
                </a:lnTo>
                <a:lnTo>
                  <a:pt x="20240" y="23410"/>
                </a:lnTo>
                <a:lnTo>
                  <a:pt x="20090" y="23330"/>
                </a:lnTo>
                <a:lnTo>
                  <a:pt x="20080" y="23300"/>
                </a:lnTo>
                <a:lnTo>
                  <a:pt x="20080" y="23290"/>
                </a:lnTo>
                <a:lnTo>
                  <a:pt x="20080" y="23280"/>
                </a:lnTo>
                <a:lnTo>
                  <a:pt x="20080" y="23260"/>
                </a:lnTo>
                <a:lnTo>
                  <a:pt x="20070" y="23250"/>
                </a:lnTo>
                <a:lnTo>
                  <a:pt x="20050" y="23250"/>
                </a:lnTo>
                <a:lnTo>
                  <a:pt x="19990" y="23250"/>
                </a:lnTo>
                <a:lnTo>
                  <a:pt x="19950" y="23230"/>
                </a:lnTo>
                <a:lnTo>
                  <a:pt x="19910" y="23190"/>
                </a:lnTo>
                <a:lnTo>
                  <a:pt x="19830" y="23120"/>
                </a:lnTo>
                <a:lnTo>
                  <a:pt x="19780" y="23070"/>
                </a:lnTo>
                <a:lnTo>
                  <a:pt x="19790" y="23030"/>
                </a:lnTo>
                <a:lnTo>
                  <a:pt x="19780" y="22980"/>
                </a:lnTo>
                <a:lnTo>
                  <a:pt x="19800" y="22940"/>
                </a:lnTo>
                <a:lnTo>
                  <a:pt x="19790" y="22910"/>
                </a:lnTo>
                <a:lnTo>
                  <a:pt x="19770" y="22890"/>
                </a:lnTo>
                <a:lnTo>
                  <a:pt x="19740" y="22830"/>
                </a:lnTo>
                <a:lnTo>
                  <a:pt x="19710" y="22780"/>
                </a:lnTo>
                <a:lnTo>
                  <a:pt x="19660" y="22720"/>
                </a:lnTo>
                <a:lnTo>
                  <a:pt x="19630" y="22700"/>
                </a:lnTo>
                <a:lnTo>
                  <a:pt x="19590" y="22650"/>
                </a:lnTo>
                <a:lnTo>
                  <a:pt x="19560" y="22600"/>
                </a:lnTo>
                <a:lnTo>
                  <a:pt x="19550" y="22560"/>
                </a:lnTo>
                <a:lnTo>
                  <a:pt x="19550" y="22530"/>
                </a:lnTo>
                <a:lnTo>
                  <a:pt x="19550" y="22490"/>
                </a:lnTo>
                <a:lnTo>
                  <a:pt x="19600" y="22460"/>
                </a:lnTo>
                <a:lnTo>
                  <a:pt x="19620" y="22450"/>
                </a:lnTo>
                <a:lnTo>
                  <a:pt x="19590" y="22430"/>
                </a:lnTo>
                <a:lnTo>
                  <a:pt x="19570" y="22430"/>
                </a:lnTo>
                <a:lnTo>
                  <a:pt x="19530" y="22450"/>
                </a:lnTo>
                <a:lnTo>
                  <a:pt x="19490" y="22460"/>
                </a:lnTo>
                <a:lnTo>
                  <a:pt x="19480" y="22500"/>
                </a:lnTo>
                <a:lnTo>
                  <a:pt x="19470" y="22540"/>
                </a:lnTo>
                <a:lnTo>
                  <a:pt x="19430" y="22550"/>
                </a:lnTo>
                <a:lnTo>
                  <a:pt x="19400" y="22560"/>
                </a:lnTo>
                <a:lnTo>
                  <a:pt x="19410" y="22590"/>
                </a:lnTo>
                <a:lnTo>
                  <a:pt x="19400" y="22610"/>
                </a:lnTo>
                <a:lnTo>
                  <a:pt x="19370" y="22630"/>
                </a:lnTo>
                <a:lnTo>
                  <a:pt x="19340" y="22610"/>
                </a:lnTo>
                <a:lnTo>
                  <a:pt x="19310" y="22570"/>
                </a:lnTo>
                <a:lnTo>
                  <a:pt x="19300" y="22540"/>
                </a:lnTo>
                <a:lnTo>
                  <a:pt x="19290" y="22490"/>
                </a:lnTo>
                <a:lnTo>
                  <a:pt x="19270" y="22470"/>
                </a:lnTo>
                <a:lnTo>
                  <a:pt x="19290" y="22460"/>
                </a:lnTo>
                <a:lnTo>
                  <a:pt x="19350" y="22450"/>
                </a:lnTo>
                <a:lnTo>
                  <a:pt x="19370" y="22430"/>
                </a:lnTo>
                <a:lnTo>
                  <a:pt x="19410" y="22400"/>
                </a:lnTo>
                <a:lnTo>
                  <a:pt x="19440" y="22380"/>
                </a:lnTo>
                <a:lnTo>
                  <a:pt x="19470" y="22340"/>
                </a:lnTo>
                <a:lnTo>
                  <a:pt x="19500" y="22300"/>
                </a:lnTo>
                <a:lnTo>
                  <a:pt x="19540" y="22280"/>
                </a:lnTo>
                <a:lnTo>
                  <a:pt x="19560" y="22240"/>
                </a:lnTo>
                <a:lnTo>
                  <a:pt x="19580" y="22180"/>
                </a:lnTo>
                <a:lnTo>
                  <a:pt x="19600" y="22150"/>
                </a:lnTo>
                <a:lnTo>
                  <a:pt x="19600" y="21990"/>
                </a:lnTo>
                <a:lnTo>
                  <a:pt x="19580" y="21930"/>
                </a:lnTo>
                <a:lnTo>
                  <a:pt x="19540" y="21880"/>
                </a:lnTo>
                <a:lnTo>
                  <a:pt x="19490" y="21870"/>
                </a:lnTo>
                <a:lnTo>
                  <a:pt x="19440" y="21890"/>
                </a:lnTo>
                <a:lnTo>
                  <a:pt x="19400" y="21960"/>
                </a:lnTo>
                <a:lnTo>
                  <a:pt x="19390" y="22160"/>
                </a:lnTo>
                <a:lnTo>
                  <a:pt x="19370" y="22260"/>
                </a:lnTo>
                <a:lnTo>
                  <a:pt x="19290" y="22330"/>
                </a:lnTo>
                <a:lnTo>
                  <a:pt x="19250" y="22310"/>
                </a:lnTo>
                <a:lnTo>
                  <a:pt x="19220" y="22350"/>
                </a:lnTo>
                <a:lnTo>
                  <a:pt x="19200" y="22390"/>
                </a:lnTo>
                <a:lnTo>
                  <a:pt x="19200" y="22420"/>
                </a:lnTo>
                <a:lnTo>
                  <a:pt x="19200" y="22450"/>
                </a:lnTo>
                <a:lnTo>
                  <a:pt x="19200" y="22470"/>
                </a:lnTo>
                <a:lnTo>
                  <a:pt x="19200" y="22510"/>
                </a:lnTo>
                <a:lnTo>
                  <a:pt x="19200" y="22560"/>
                </a:lnTo>
                <a:lnTo>
                  <a:pt x="19180" y="22580"/>
                </a:lnTo>
                <a:lnTo>
                  <a:pt x="19140" y="22590"/>
                </a:lnTo>
                <a:lnTo>
                  <a:pt x="19020" y="22500"/>
                </a:lnTo>
                <a:lnTo>
                  <a:pt x="18910" y="22440"/>
                </a:lnTo>
                <a:lnTo>
                  <a:pt x="18810" y="22420"/>
                </a:lnTo>
                <a:lnTo>
                  <a:pt x="18750" y="22410"/>
                </a:lnTo>
                <a:lnTo>
                  <a:pt x="18670" y="22410"/>
                </a:lnTo>
                <a:lnTo>
                  <a:pt x="18610" y="22410"/>
                </a:lnTo>
                <a:lnTo>
                  <a:pt x="18510" y="22450"/>
                </a:lnTo>
                <a:lnTo>
                  <a:pt x="18470" y="22530"/>
                </a:lnTo>
                <a:lnTo>
                  <a:pt x="18450" y="22580"/>
                </a:lnTo>
                <a:lnTo>
                  <a:pt x="18400" y="22620"/>
                </a:lnTo>
                <a:lnTo>
                  <a:pt x="18400" y="22690"/>
                </a:lnTo>
                <a:lnTo>
                  <a:pt x="18360" y="22690"/>
                </a:lnTo>
                <a:lnTo>
                  <a:pt x="18310" y="22730"/>
                </a:lnTo>
                <a:lnTo>
                  <a:pt x="18240" y="22720"/>
                </a:lnTo>
                <a:lnTo>
                  <a:pt x="18130" y="22670"/>
                </a:lnTo>
                <a:lnTo>
                  <a:pt x="18050" y="22530"/>
                </a:lnTo>
                <a:lnTo>
                  <a:pt x="17880" y="22430"/>
                </a:lnTo>
                <a:lnTo>
                  <a:pt x="17850" y="22380"/>
                </a:lnTo>
                <a:lnTo>
                  <a:pt x="17840" y="22340"/>
                </a:lnTo>
                <a:lnTo>
                  <a:pt x="17790" y="22230"/>
                </a:lnTo>
                <a:lnTo>
                  <a:pt x="17690" y="22040"/>
                </a:lnTo>
                <a:lnTo>
                  <a:pt x="17610" y="21950"/>
                </a:lnTo>
                <a:lnTo>
                  <a:pt x="17510" y="21890"/>
                </a:lnTo>
                <a:lnTo>
                  <a:pt x="17440" y="21840"/>
                </a:lnTo>
                <a:lnTo>
                  <a:pt x="17350" y="21810"/>
                </a:lnTo>
                <a:lnTo>
                  <a:pt x="17200" y="21790"/>
                </a:lnTo>
                <a:lnTo>
                  <a:pt x="17160" y="21810"/>
                </a:lnTo>
                <a:lnTo>
                  <a:pt x="17160" y="21850"/>
                </a:lnTo>
                <a:lnTo>
                  <a:pt x="17130" y="21860"/>
                </a:lnTo>
                <a:lnTo>
                  <a:pt x="17100" y="21880"/>
                </a:lnTo>
                <a:lnTo>
                  <a:pt x="17070" y="21860"/>
                </a:lnTo>
                <a:lnTo>
                  <a:pt x="16940" y="21730"/>
                </a:lnTo>
                <a:lnTo>
                  <a:pt x="16900" y="21620"/>
                </a:lnTo>
                <a:lnTo>
                  <a:pt x="16840" y="21540"/>
                </a:lnTo>
                <a:lnTo>
                  <a:pt x="16760" y="21450"/>
                </a:lnTo>
                <a:lnTo>
                  <a:pt x="16660" y="21390"/>
                </a:lnTo>
                <a:lnTo>
                  <a:pt x="16560" y="21340"/>
                </a:lnTo>
                <a:lnTo>
                  <a:pt x="16490" y="21330"/>
                </a:lnTo>
                <a:lnTo>
                  <a:pt x="16410" y="21290"/>
                </a:lnTo>
                <a:lnTo>
                  <a:pt x="16300" y="21310"/>
                </a:lnTo>
                <a:lnTo>
                  <a:pt x="16250" y="21310"/>
                </a:lnTo>
                <a:lnTo>
                  <a:pt x="16240" y="21380"/>
                </a:lnTo>
                <a:lnTo>
                  <a:pt x="16170" y="21320"/>
                </a:lnTo>
                <a:lnTo>
                  <a:pt x="16080" y="21250"/>
                </a:lnTo>
                <a:lnTo>
                  <a:pt x="15950" y="21200"/>
                </a:lnTo>
                <a:lnTo>
                  <a:pt x="15880" y="21250"/>
                </a:lnTo>
                <a:lnTo>
                  <a:pt x="15840" y="21220"/>
                </a:lnTo>
                <a:lnTo>
                  <a:pt x="15860" y="21180"/>
                </a:lnTo>
                <a:lnTo>
                  <a:pt x="15850" y="21150"/>
                </a:lnTo>
                <a:lnTo>
                  <a:pt x="15850" y="21110"/>
                </a:lnTo>
                <a:lnTo>
                  <a:pt x="15810" y="21090"/>
                </a:lnTo>
                <a:lnTo>
                  <a:pt x="15760" y="21070"/>
                </a:lnTo>
                <a:lnTo>
                  <a:pt x="15720" y="21080"/>
                </a:lnTo>
                <a:lnTo>
                  <a:pt x="15690" y="21020"/>
                </a:lnTo>
                <a:lnTo>
                  <a:pt x="15690" y="20880"/>
                </a:lnTo>
                <a:lnTo>
                  <a:pt x="15700" y="20740"/>
                </a:lnTo>
                <a:lnTo>
                  <a:pt x="15680" y="20610"/>
                </a:lnTo>
                <a:lnTo>
                  <a:pt x="15630" y="20470"/>
                </a:lnTo>
                <a:lnTo>
                  <a:pt x="15570" y="20410"/>
                </a:lnTo>
                <a:lnTo>
                  <a:pt x="15540" y="20380"/>
                </a:lnTo>
                <a:lnTo>
                  <a:pt x="15470" y="20340"/>
                </a:lnTo>
                <a:lnTo>
                  <a:pt x="15420" y="20330"/>
                </a:lnTo>
                <a:lnTo>
                  <a:pt x="15370" y="20240"/>
                </a:lnTo>
                <a:lnTo>
                  <a:pt x="15270" y="20210"/>
                </a:lnTo>
                <a:lnTo>
                  <a:pt x="15130" y="20150"/>
                </a:lnTo>
                <a:lnTo>
                  <a:pt x="15030" y="20100"/>
                </a:lnTo>
                <a:lnTo>
                  <a:pt x="14980" y="20100"/>
                </a:lnTo>
                <a:lnTo>
                  <a:pt x="14940" y="20020"/>
                </a:lnTo>
                <a:lnTo>
                  <a:pt x="14930" y="20000"/>
                </a:lnTo>
                <a:lnTo>
                  <a:pt x="14890" y="19950"/>
                </a:lnTo>
                <a:lnTo>
                  <a:pt x="14880" y="19930"/>
                </a:lnTo>
                <a:lnTo>
                  <a:pt x="14840" y="19840"/>
                </a:lnTo>
                <a:lnTo>
                  <a:pt x="14770" y="19780"/>
                </a:lnTo>
                <a:lnTo>
                  <a:pt x="14700" y="19750"/>
                </a:lnTo>
                <a:lnTo>
                  <a:pt x="14680" y="19760"/>
                </a:lnTo>
                <a:lnTo>
                  <a:pt x="14660" y="19790"/>
                </a:lnTo>
                <a:lnTo>
                  <a:pt x="14630" y="19780"/>
                </a:lnTo>
                <a:lnTo>
                  <a:pt x="14610" y="19750"/>
                </a:lnTo>
                <a:lnTo>
                  <a:pt x="14570" y="19700"/>
                </a:lnTo>
                <a:lnTo>
                  <a:pt x="14580" y="19690"/>
                </a:lnTo>
                <a:lnTo>
                  <a:pt x="14620" y="19720"/>
                </a:lnTo>
                <a:lnTo>
                  <a:pt x="14650" y="19720"/>
                </a:lnTo>
                <a:lnTo>
                  <a:pt x="14660" y="19650"/>
                </a:lnTo>
                <a:lnTo>
                  <a:pt x="14650" y="19620"/>
                </a:lnTo>
                <a:lnTo>
                  <a:pt x="14640" y="19580"/>
                </a:lnTo>
                <a:lnTo>
                  <a:pt x="14610" y="19560"/>
                </a:lnTo>
                <a:lnTo>
                  <a:pt x="14580" y="19540"/>
                </a:lnTo>
                <a:lnTo>
                  <a:pt x="14540" y="19540"/>
                </a:lnTo>
                <a:lnTo>
                  <a:pt x="14530" y="19560"/>
                </a:lnTo>
                <a:lnTo>
                  <a:pt x="14510" y="19590"/>
                </a:lnTo>
                <a:lnTo>
                  <a:pt x="14500" y="19640"/>
                </a:lnTo>
                <a:lnTo>
                  <a:pt x="14470" y="19620"/>
                </a:lnTo>
                <a:lnTo>
                  <a:pt x="14410" y="19600"/>
                </a:lnTo>
                <a:lnTo>
                  <a:pt x="14390" y="19520"/>
                </a:lnTo>
                <a:lnTo>
                  <a:pt x="14360" y="19470"/>
                </a:lnTo>
                <a:lnTo>
                  <a:pt x="14290" y="19440"/>
                </a:lnTo>
                <a:lnTo>
                  <a:pt x="14250" y="19440"/>
                </a:lnTo>
                <a:lnTo>
                  <a:pt x="14210" y="19470"/>
                </a:lnTo>
                <a:lnTo>
                  <a:pt x="14180" y="19430"/>
                </a:lnTo>
                <a:lnTo>
                  <a:pt x="14150" y="19390"/>
                </a:lnTo>
                <a:lnTo>
                  <a:pt x="14120" y="19330"/>
                </a:lnTo>
                <a:lnTo>
                  <a:pt x="14120" y="19270"/>
                </a:lnTo>
                <a:lnTo>
                  <a:pt x="14080" y="19210"/>
                </a:lnTo>
                <a:lnTo>
                  <a:pt x="14070" y="19170"/>
                </a:lnTo>
                <a:lnTo>
                  <a:pt x="14060" y="19130"/>
                </a:lnTo>
                <a:lnTo>
                  <a:pt x="14050" y="19120"/>
                </a:lnTo>
                <a:lnTo>
                  <a:pt x="13980" y="19030"/>
                </a:lnTo>
                <a:lnTo>
                  <a:pt x="14060" y="19000"/>
                </a:lnTo>
                <a:lnTo>
                  <a:pt x="14100" y="19010"/>
                </a:lnTo>
                <a:lnTo>
                  <a:pt x="14150" y="19050"/>
                </a:lnTo>
                <a:lnTo>
                  <a:pt x="14180" y="19100"/>
                </a:lnTo>
                <a:lnTo>
                  <a:pt x="14310" y="19110"/>
                </a:lnTo>
                <a:lnTo>
                  <a:pt x="14440" y="19080"/>
                </a:lnTo>
                <a:lnTo>
                  <a:pt x="14550" y="19100"/>
                </a:lnTo>
                <a:lnTo>
                  <a:pt x="14590" y="19100"/>
                </a:lnTo>
                <a:lnTo>
                  <a:pt x="14650" y="19120"/>
                </a:lnTo>
                <a:lnTo>
                  <a:pt x="14680" y="19160"/>
                </a:lnTo>
                <a:lnTo>
                  <a:pt x="14740" y="19170"/>
                </a:lnTo>
                <a:lnTo>
                  <a:pt x="14830" y="19150"/>
                </a:lnTo>
                <a:lnTo>
                  <a:pt x="14890" y="19160"/>
                </a:lnTo>
                <a:lnTo>
                  <a:pt x="14960" y="19180"/>
                </a:lnTo>
                <a:lnTo>
                  <a:pt x="15010" y="19180"/>
                </a:lnTo>
                <a:lnTo>
                  <a:pt x="15020" y="19210"/>
                </a:lnTo>
                <a:lnTo>
                  <a:pt x="15050" y="19230"/>
                </a:lnTo>
                <a:lnTo>
                  <a:pt x="15100" y="19240"/>
                </a:lnTo>
                <a:lnTo>
                  <a:pt x="15160" y="19240"/>
                </a:lnTo>
                <a:lnTo>
                  <a:pt x="15250" y="19260"/>
                </a:lnTo>
                <a:lnTo>
                  <a:pt x="15350" y="19280"/>
                </a:lnTo>
                <a:lnTo>
                  <a:pt x="15450" y="19260"/>
                </a:lnTo>
                <a:lnTo>
                  <a:pt x="15560" y="19240"/>
                </a:lnTo>
                <a:lnTo>
                  <a:pt x="15650" y="19280"/>
                </a:lnTo>
                <a:lnTo>
                  <a:pt x="15760" y="19230"/>
                </a:lnTo>
                <a:lnTo>
                  <a:pt x="15840" y="19200"/>
                </a:lnTo>
                <a:lnTo>
                  <a:pt x="15920" y="19140"/>
                </a:lnTo>
                <a:lnTo>
                  <a:pt x="15960" y="19110"/>
                </a:lnTo>
                <a:lnTo>
                  <a:pt x="15990" y="19080"/>
                </a:lnTo>
                <a:lnTo>
                  <a:pt x="16040" y="19030"/>
                </a:lnTo>
                <a:lnTo>
                  <a:pt x="16100" y="18990"/>
                </a:lnTo>
                <a:lnTo>
                  <a:pt x="16130" y="18970"/>
                </a:lnTo>
                <a:lnTo>
                  <a:pt x="16150" y="18960"/>
                </a:lnTo>
                <a:lnTo>
                  <a:pt x="16180" y="18960"/>
                </a:lnTo>
                <a:lnTo>
                  <a:pt x="16210" y="18960"/>
                </a:lnTo>
                <a:lnTo>
                  <a:pt x="16230" y="18980"/>
                </a:lnTo>
                <a:lnTo>
                  <a:pt x="16230" y="19000"/>
                </a:lnTo>
                <a:lnTo>
                  <a:pt x="16240" y="19030"/>
                </a:lnTo>
                <a:lnTo>
                  <a:pt x="16250" y="19090"/>
                </a:lnTo>
                <a:lnTo>
                  <a:pt x="16240" y="19140"/>
                </a:lnTo>
                <a:lnTo>
                  <a:pt x="16220" y="19190"/>
                </a:lnTo>
                <a:lnTo>
                  <a:pt x="16200" y="19230"/>
                </a:lnTo>
                <a:lnTo>
                  <a:pt x="16190" y="19260"/>
                </a:lnTo>
                <a:lnTo>
                  <a:pt x="16210" y="19310"/>
                </a:lnTo>
                <a:lnTo>
                  <a:pt x="16280" y="19410"/>
                </a:lnTo>
                <a:lnTo>
                  <a:pt x="16340" y="19440"/>
                </a:lnTo>
                <a:lnTo>
                  <a:pt x="16400" y="19500"/>
                </a:lnTo>
                <a:lnTo>
                  <a:pt x="16440" y="19530"/>
                </a:lnTo>
                <a:lnTo>
                  <a:pt x="16530" y="19550"/>
                </a:lnTo>
                <a:lnTo>
                  <a:pt x="16580" y="19590"/>
                </a:lnTo>
                <a:lnTo>
                  <a:pt x="16650" y="19620"/>
                </a:lnTo>
                <a:lnTo>
                  <a:pt x="16700" y="19660"/>
                </a:lnTo>
                <a:lnTo>
                  <a:pt x="16720" y="19710"/>
                </a:lnTo>
                <a:lnTo>
                  <a:pt x="16740" y="19730"/>
                </a:lnTo>
                <a:lnTo>
                  <a:pt x="16740" y="19760"/>
                </a:lnTo>
                <a:lnTo>
                  <a:pt x="16770" y="19780"/>
                </a:lnTo>
                <a:lnTo>
                  <a:pt x="16790" y="19780"/>
                </a:lnTo>
                <a:lnTo>
                  <a:pt x="16780" y="19810"/>
                </a:lnTo>
                <a:lnTo>
                  <a:pt x="16790" y="19840"/>
                </a:lnTo>
                <a:lnTo>
                  <a:pt x="16820" y="19820"/>
                </a:lnTo>
                <a:lnTo>
                  <a:pt x="16850" y="19800"/>
                </a:lnTo>
                <a:lnTo>
                  <a:pt x="16870" y="19770"/>
                </a:lnTo>
                <a:lnTo>
                  <a:pt x="16870" y="19750"/>
                </a:lnTo>
                <a:lnTo>
                  <a:pt x="16920" y="19710"/>
                </a:lnTo>
                <a:lnTo>
                  <a:pt x="16950" y="19670"/>
                </a:lnTo>
                <a:lnTo>
                  <a:pt x="16960" y="19630"/>
                </a:lnTo>
                <a:lnTo>
                  <a:pt x="16940" y="19610"/>
                </a:lnTo>
                <a:lnTo>
                  <a:pt x="16920" y="19620"/>
                </a:lnTo>
                <a:lnTo>
                  <a:pt x="16910" y="19600"/>
                </a:lnTo>
                <a:lnTo>
                  <a:pt x="16910" y="19590"/>
                </a:lnTo>
                <a:lnTo>
                  <a:pt x="16900" y="19580"/>
                </a:lnTo>
                <a:lnTo>
                  <a:pt x="16880" y="19590"/>
                </a:lnTo>
                <a:lnTo>
                  <a:pt x="16860" y="19590"/>
                </a:lnTo>
                <a:lnTo>
                  <a:pt x="16860" y="19570"/>
                </a:lnTo>
                <a:lnTo>
                  <a:pt x="16870" y="19550"/>
                </a:lnTo>
                <a:lnTo>
                  <a:pt x="16900" y="19550"/>
                </a:lnTo>
                <a:lnTo>
                  <a:pt x="16930" y="19540"/>
                </a:lnTo>
                <a:lnTo>
                  <a:pt x="16950" y="19550"/>
                </a:lnTo>
                <a:lnTo>
                  <a:pt x="16950" y="19570"/>
                </a:lnTo>
                <a:lnTo>
                  <a:pt x="16960" y="19590"/>
                </a:lnTo>
                <a:lnTo>
                  <a:pt x="17000" y="19580"/>
                </a:lnTo>
                <a:lnTo>
                  <a:pt x="17030" y="19590"/>
                </a:lnTo>
                <a:lnTo>
                  <a:pt x="17030" y="19620"/>
                </a:lnTo>
                <a:lnTo>
                  <a:pt x="17050" y="19630"/>
                </a:lnTo>
                <a:lnTo>
                  <a:pt x="17100" y="19660"/>
                </a:lnTo>
                <a:lnTo>
                  <a:pt x="17180" y="19670"/>
                </a:lnTo>
                <a:lnTo>
                  <a:pt x="17220" y="19670"/>
                </a:lnTo>
                <a:lnTo>
                  <a:pt x="17230" y="19650"/>
                </a:lnTo>
                <a:lnTo>
                  <a:pt x="17250" y="19620"/>
                </a:lnTo>
                <a:lnTo>
                  <a:pt x="17270" y="19590"/>
                </a:lnTo>
                <a:lnTo>
                  <a:pt x="17280" y="19560"/>
                </a:lnTo>
                <a:lnTo>
                  <a:pt x="17320" y="19530"/>
                </a:lnTo>
                <a:lnTo>
                  <a:pt x="17330" y="19490"/>
                </a:lnTo>
                <a:lnTo>
                  <a:pt x="17320" y="19460"/>
                </a:lnTo>
                <a:lnTo>
                  <a:pt x="17290" y="19440"/>
                </a:lnTo>
                <a:lnTo>
                  <a:pt x="17260" y="19430"/>
                </a:lnTo>
                <a:lnTo>
                  <a:pt x="17250" y="19410"/>
                </a:lnTo>
                <a:lnTo>
                  <a:pt x="17200" y="19390"/>
                </a:lnTo>
                <a:lnTo>
                  <a:pt x="17180" y="19390"/>
                </a:lnTo>
                <a:lnTo>
                  <a:pt x="17160" y="19380"/>
                </a:lnTo>
                <a:lnTo>
                  <a:pt x="17160" y="19350"/>
                </a:lnTo>
                <a:lnTo>
                  <a:pt x="17140" y="19340"/>
                </a:lnTo>
                <a:lnTo>
                  <a:pt x="17120" y="19340"/>
                </a:lnTo>
                <a:lnTo>
                  <a:pt x="17100" y="19360"/>
                </a:lnTo>
                <a:lnTo>
                  <a:pt x="17080" y="19360"/>
                </a:lnTo>
                <a:lnTo>
                  <a:pt x="17040" y="19360"/>
                </a:lnTo>
                <a:lnTo>
                  <a:pt x="17030" y="19370"/>
                </a:lnTo>
                <a:lnTo>
                  <a:pt x="17010" y="19360"/>
                </a:lnTo>
                <a:lnTo>
                  <a:pt x="16980" y="19300"/>
                </a:lnTo>
                <a:lnTo>
                  <a:pt x="16960" y="19250"/>
                </a:lnTo>
                <a:lnTo>
                  <a:pt x="16940" y="19220"/>
                </a:lnTo>
                <a:lnTo>
                  <a:pt x="16920" y="19190"/>
                </a:lnTo>
                <a:lnTo>
                  <a:pt x="16900" y="19190"/>
                </a:lnTo>
                <a:lnTo>
                  <a:pt x="16890" y="19200"/>
                </a:lnTo>
                <a:lnTo>
                  <a:pt x="16900" y="19230"/>
                </a:lnTo>
                <a:lnTo>
                  <a:pt x="16920" y="19280"/>
                </a:lnTo>
                <a:lnTo>
                  <a:pt x="16920" y="19310"/>
                </a:lnTo>
                <a:lnTo>
                  <a:pt x="16950" y="19330"/>
                </a:lnTo>
                <a:lnTo>
                  <a:pt x="16960" y="19360"/>
                </a:lnTo>
                <a:lnTo>
                  <a:pt x="16980" y="19400"/>
                </a:lnTo>
                <a:lnTo>
                  <a:pt x="16970" y="19420"/>
                </a:lnTo>
                <a:lnTo>
                  <a:pt x="16950" y="19420"/>
                </a:lnTo>
                <a:lnTo>
                  <a:pt x="16940" y="19440"/>
                </a:lnTo>
                <a:lnTo>
                  <a:pt x="16940" y="19460"/>
                </a:lnTo>
                <a:lnTo>
                  <a:pt x="16930" y="19450"/>
                </a:lnTo>
                <a:lnTo>
                  <a:pt x="16910" y="19440"/>
                </a:lnTo>
                <a:lnTo>
                  <a:pt x="16880" y="19440"/>
                </a:lnTo>
                <a:lnTo>
                  <a:pt x="16860" y="19460"/>
                </a:lnTo>
                <a:lnTo>
                  <a:pt x="16820" y="19480"/>
                </a:lnTo>
                <a:lnTo>
                  <a:pt x="16790" y="19500"/>
                </a:lnTo>
                <a:lnTo>
                  <a:pt x="16750" y="19490"/>
                </a:lnTo>
                <a:lnTo>
                  <a:pt x="16730" y="19480"/>
                </a:lnTo>
                <a:lnTo>
                  <a:pt x="16710" y="19450"/>
                </a:lnTo>
                <a:lnTo>
                  <a:pt x="16680" y="19420"/>
                </a:lnTo>
                <a:lnTo>
                  <a:pt x="16680" y="19390"/>
                </a:lnTo>
                <a:lnTo>
                  <a:pt x="16670" y="19340"/>
                </a:lnTo>
                <a:lnTo>
                  <a:pt x="16650" y="19310"/>
                </a:lnTo>
                <a:lnTo>
                  <a:pt x="16620" y="19280"/>
                </a:lnTo>
                <a:lnTo>
                  <a:pt x="16590" y="19230"/>
                </a:lnTo>
                <a:lnTo>
                  <a:pt x="16590" y="19190"/>
                </a:lnTo>
                <a:lnTo>
                  <a:pt x="16580" y="19150"/>
                </a:lnTo>
                <a:lnTo>
                  <a:pt x="16590" y="19110"/>
                </a:lnTo>
                <a:lnTo>
                  <a:pt x="16610" y="19090"/>
                </a:lnTo>
                <a:lnTo>
                  <a:pt x="16620" y="19050"/>
                </a:lnTo>
                <a:lnTo>
                  <a:pt x="16670" y="18990"/>
                </a:lnTo>
                <a:lnTo>
                  <a:pt x="16700" y="18950"/>
                </a:lnTo>
                <a:lnTo>
                  <a:pt x="16710" y="18910"/>
                </a:lnTo>
                <a:lnTo>
                  <a:pt x="16700" y="18900"/>
                </a:lnTo>
                <a:lnTo>
                  <a:pt x="16670" y="18890"/>
                </a:lnTo>
                <a:lnTo>
                  <a:pt x="16660" y="18890"/>
                </a:lnTo>
                <a:lnTo>
                  <a:pt x="16650" y="18880"/>
                </a:lnTo>
                <a:lnTo>
                  <a:pt x="16680" y="18860"/>
                </a:lnTo>
                <a:lnTo>
                  <a:pt x="16690" y="18850"/>
                </a:lnTo>
                <a:lnTo>
                  <a:pt x="16700" y="18840"/>
                </a:lnTo>
                <a:lnTo>
                  <a:pt x="16690" y="18820"/>
                </a:lnTo>
                <a:lnTo>
                  <a:pt x="16660" y="18810"/>
                </a:lnTo>
                <a:lnTo>
                  <a:pt x="16640" y="18800"/>
                </a:lnTo>
                <a:lnTo>
                  <a:pt x="16630" y="18780"/>
                </a:lnTo>
                <a:lnTo>
                  <a:pt x="16640" y="18750"/>
                </a:lnTo>
                <a:lnTo>
                  <a:pt x="16650" y="18730"/>
                </a:lnTo>
                <a:lnTo>
                  <a:pt x="16620" y="18710"/>
                </a:lnTo>
                <a:lnTo>
                  <a:pt x="16600" y="18710"/>
                </a:lnTo>
                <a:lnTo>
                  <a:pt x="16580" y="18720"/>
                </a:lnTo>
                <a:lnTo>
                  <a:pt x="16580" y="18750"/>
                </a:lnTo>
                <a:lnTo>
                  <a:pt x="16560" y="18770"/>
                </a:lnTo>
                <a:lnTo>
                  <a:pt x="16540" y="18780"/>
                </a:lnTo>
                <a:lnTo>
                  <a:pt x="16520" y="18800"/>
                </a:lnTo>
                <a:lnTo>
                  <a:pt x="16490" y="18820"/>
                </a:lnTo>
                <a:lnTo>
                  <a:pt x="16450" y="18810"/>
                </a:lnTo>
                <a:lnTo>
                  <a:pt x="16400" y="18840"/>
                </a:lnTo>
                <a:lnTo>
                  <a:pt x="16380" y="18870"/>
                </a:lnTo>
                <a:lnTo>
                  <a:pt x="16350" y="18900"/>
                </a:lnTo>
                <a:lnTo>
                  <a:pt x="16320" y="18920"/>
                </a:lnTo>
                <a:lnTo>
                  <a:pt x="16290" y="18870"/>
                </a:lnTo>
                <a:lnTo>
                  <a:pt x="16300" y="18820"/>
                </a:lnTo>
                <a:lnTo>
                  <a:pt x="16310" y="18780"/>
                </a:lnTo>
                <a:lnTo>
                  <a:pt x="16340" y="18730"/>
                </a:lnTo>
                <a:lnTo>
                  <a:pt x="16360" y="18700"/>
                </a:lnTo>
                <a:lnTo>
                  <a:pt x="16420" y="18650"/>
                </a:lnTo>
                <a:lnTo>
                  <a:pt x="16440" y="18610"/>
                </a:lnTo>
                <a:lnTo>
                  <a:pt x="16480" y="18560"/>
                </a:lnTo>
                <a:lnTo>
                  <a:pt x="16490" y="18550"/>
                </a:lnTo>
                <a:lnTo>
                  <a:pt x="16660" y="18550"/>
                </a:lnTo>
                <a:lnTo>
                  <a:pt x="16690" y="18590"/>
                </a:lnTo>
                <a:lnTo>
                  <a:pt x="16710" y="18640"/>
                </a:lnTo>
                <a:lnTo>
                  <a:pt x="16710" y="18670"/>
                </a:lnTo>
                <a:lnTo>
                  <a:pt x="16780" y="18780"/>
                </a:lnTo>
                <a:lnTo>
                  <a:pt x="16820" y="18690"/>
                </a:lnTo>
                <a:lnTo>
                  <a:pt x="16820" y="18630"/>
                </a:lnTo>
                <a:lnTo>
                  <a:pt x="16810" y="18560"/>
                </a:lnTo>
                <a:lnTo>
                  <a:pt x="16800" y="18550"/>
                </a:lnTo>
                <a:lnTo>
                  <a:pt x="16880" y="18550"/>
                </a:lnTo>
                <a:lnTo>
                  <a:pt x="16890" y="18560"/>
                </a:lnTo>
                <a:lnTo>
                  <a:pt x="16910" y="18550"/>
                </a:lnTo>
                <a:close/>
                <a:moveTo>
                  <a:pt x="19250" y="22670"/>
                </a:moveTo>
                <a:lnTo>
                  <a:pt x="19300" y="22640"/>
                </a:lnTo>
                <a:lnTo>
                  <a:pt x="19330" y="22650"/>
                </a:lnTo>
                <a:lnTo>
                  <a:pt x="19350" y="22660"/>
                </a:lnTo>
                <a:lnTo>
                  <a:pt x="19380" y="22680"/>
                </a:lnTo>
                <a:lnTo>
                  <a:pt x="19370" y="22700"/>
                </a:lnTo>
                <a:lnTo>
                  <a:pt x="19400" y="22710"/>
                </a:lnTo>
                <a:lnTo>
                  <a:pt x="19410" y="22700"/>
                </a:lnTo>
                <a:lnTo>
                  <a:pt x="19420" y="22680"/>
                </a:lnTo>
                <a:lnTo>
                  <a:pt x="19440" y="22680"/>
                </a:lnTo>
                <a:lnTo>
                  <a:pt x="19460" y="22680"/>
                </a:lnTo>
                <a:lnTo>
                  <a:pt x="19490" y="22740"/>
                </a:lnTo>
                <a:lnTo>
                  <a:pt x="19540" y="22800"/>
                </a:lnTo>
                <a:lnTo>
                  <a:pt x="19560" y="22840"/>
                </a:lnTo>
                <a:lnTo>
                  <a:pt x="19560" y="22860"/>
                </a:lnTo>
                <a:lnTo>
                  <a:pt x="19540" y="22860"/>
                </a:lnTo>
                <a:lnTo>
                  <a:pt x="19510" y="22840"/>
                </a:lnTo>
                <a:lnTo>
                  <a:pt x="19480" y="22820"/>
                </a:lnTo>
                <a:lnTo>
                  <a:pt x="19410" y="22790"/>
                </a:lnTo>
                <a:lnTo>
                  <a:pt x="19320" y="22760"/>
                </a:lnTo>
                <a:lnTo>
                  <a:pt x="19250" y="22750"/>
                </a:lnTo>
                <a:lnTo>
                  <a:pt x="19220" y="22740"/>
                </a:lnTo>
                <a:lnTo>
                  <a:pt x="19200" y="22720"/>
                </a:lnTo>
                <a:lnTo>
                  <a:pt x="19220" y="22690"/>
                </a:lnTo>
                <a:lnTo>
                  <a:pt x="19250" y="22670"/>
                </a:lnTo>
                <a:close/>
                <a:moveTo>
                  <a:pt x="26890" y="28700"/>
                </a:moveTo>
                <a:lnTo>
                  <a:pt x="26920" y="28680"/>
                </a:lnTo>
                <a:lnTo>
                  <a:pt x="26940" y="28670"/>
                </a:lnTo>
                <a:lnTo>
                  <a:pt x="26950" y="28680"/>
                </a:lnTo>
                <a:lnTo>
                  <a:pt x="26940" y="28710"/>
                </a:lnTo>
                <a:lnTo>
                  <a:pt x="26950" y="28720"/>
                </a:lnTo>
                <a:lnTo>
                  <a:pt x="26960" y="28740"/>
                </a:lnTo>
                <a:lnTo>
                  <a:pt x="26960" y="28760"/>
                </a:lnTo>
                <a:lnTo>
                  <a:pt x="26940" y="28760"/>
                </a:lnTo>
                <a:lnTo>
                  <a:pt x="26940" y="28740"/>
                </a:lnTo>
                <a:lnTo>
                  <a:pt x="26920" y="28740"/>
                </a:lnTo>
                <a:lnTo>
                  <a:pt x="26900" y="28740"/>
                </a:lnTo>
                <a:lnTo>
                  <a:pt x="26890" y="28720"/>
                </a:lnTo>
                <a:lnTo>
                  <a:pt x="26890" y="28700"/>
                </a:lnTo>
                <a:close/>
                <a:moveTo>
                  <a:pt x="26520" y="27200"/>
                </a:moveTo>
                <a:lnTo>
                  <a:pt x="26550" y="27200"/>
                </a:lnTo>
                <a:lnTo>
                  <a:pt x="26570" y="27200"/>
                </a:lnTo>
                <a:lnTo>
                  <a:pt x="26590" y="27180"/>
                </a:lnTo>
                <a:lnTo>
                  <a:pt x="26590" y="27200"/>
                </a:lnTo>
                <a:lnTo>
                  <a:pt x="26580" y="27210"/>
                </a:lnTo>
                <a:lnTo>
                  <a:pt x="26550" y="27260"/>
                </a:lnTo>
                <a:lnTo>
                  <a:pt x="26540" y="27310"/>
                </a:lnTo>
                <a:lnTo>
                  <a:pt x="26520" y="27340"/>
                </a:lnTo>
                <a:lnTo>
                  <a:pt x="26500" y="27350"/>
                </a:lnTo>
                <a:lnTo>
                  <a:pt x="26480" y="27350"/>
                </a:lnTo>
                <a:lnTo>
                  <a:pt x="26470" y="27330"/>
                </a:lnTo>
                <a:lnTo>
                  <a:pt x="26460" y="27290"/>
                </a:lnTo>
                <a:lnTo>
                  <a:pt x="26470" y="27260"/>
                </a:lnTo>
                <a:lnTo>
                  <a:pt x="26520" y="27200"/>
                </a:lnTo>
                <a:close/>
                <a:moveTo>
                  <a:pt x="22520" y="26640"/>
                </a:moveTo>
                <a:lnTo>
                  <a:pt x="22530" y="26620"/>
                </a:lnTo>
                <a:lnTo>
                  <a:pt x="22550" y="26630"/>
                </a:lnTo>
                <a:lnTo>
                  <a:pt x="22540" y="26680"/>
                </a:lnTo>
                <a:lnTo>
                  <a:pt x="22550" y="26730"/>
                </a:lnTo>
                <a:lnTo>
                  <a:pt x="22540" y="26810"/>
                </a:lnTo>
                <a:lnTo>
                  <a:pt x="22540" y="26870"/>
                </a:lnTo>
                <a:lnTo>
                  <a:pt x="22520" y="26930"/>
                </a:lnTo>
                <a:lnTo>
                  <a:pt x="22510" y="27020"/>
                </a:lnTo>
                <a:lnTo>
                  <a:pt x="22530" y="27090"/>
                </a:lnTo>
                <a:lnTo>
                  <a:pt x="22520" y="27140"/>
                </a:lnTo>
                <a:lnTo>
                  <a:pt x="22500" y="27180"/>
                </a:lnTo>
                <a:lnTo>
                  <a:pt x="22490" y="27220"/>
                </a:lnTo>
                <a:lnTo>
                  <a:pt x="22490" y="27270"/>
                </a:lnTo>
                <a:lnTo>
                  <a:pt x="22480" y="27280"/>
                </a:lnTo>
                <a:lnTo>
                  <a:pt x="22450" y="27260"/>
                </a:lnTo>
                <a:lnTo>
                  <a:pt x="22430" y="27230"/>
                </a:lnTo>
                <a:lnTo>
                  <a:pt x="22440" y="27180"/>
                </a:lnTo>
                <a:lnTo>
                  <a:pt x="22470" y="27130"/>
                </a:lnTo>
                <a:lnTo>
                  <a:pt x="22490" y="27030"/>
                </a:lnTo>
                <a:lnTo>
                  <a:pt x="22500" y="26890"/>
                </a:lnTo>
                <a:lnTo>
                  <a:pt x="22530" y="26770"/>
                </a:lnTo>
                <a:lnTo>
                  <a:pt x="22530" y="26710"/>
                </a:lnTo>
                <a:lnTo>
                  <a:pt x="22520" y="26640"/>
                </a:lnTo>
                <a:close/>
                <a:moveTo>
                  <a:pt x="25530" y="25950"/>
                </a:moveTo>
                <a:lnTo>
                  <a:pt x="25530" y="25920"/>
                </a:lnTo>
                <a:lnTo>
                  <a:pt x="25570" y="25930"/>
                </a:lnTo>
                <a:lnTo>
                  <a:pt x="25570" y="25910"/>
                </a:lnTo>
                <a:lnTo>
                  <a:pt x="25590" y="25910"/>
                </a:lnTo>
                <a:lnTo>
                  <a:pt x="25610" y="25940"/>
                </a:lnTo>
                <a:lnTo>
                  <a:pt x="25630" y="25960"/>
                </a:lnTo>
                <a:lnTo>
                  <a:pt x="25640" y="25970"/>
                </a:lnTo>
                <a:lnTo>
                  <a:pt x="25660" y="26020"/>
                </a:lnTo>
                <a:lnTo>
                  <a:pt x="25650" y="26050"/>
                </a:lnTo>
                <a:lnTo>
                  <a:pt x="25640" y="26080"/>
                </a:lnTo>
                <a:lnTo>
                  <a:pt x="25620" y="26100"/>
                </a:lnTo>
                <a:lnTo>
                  <a:pt x="25600" y="26100"/>
                </a:lnTo>
                <a:lnTo>
                  <a:pt x="25570" y="26060"/>
                </a:lnTo>
                <a:lnTo>
                  <a:pt x="25560" y="26040"/>
                </a:lnTo>
                <a:lnTo>
                  <a:pt x="25570" y="26020"/>
                </a:lnTo>
                <a:lnTo>
                  <a:pt x="25540" y="25970"/>
                </a:lnTo>
                <a:lnTo>
                  <a:pt x="25530" y="25950"/>
                </a:lnTo>
                <a:close/>
                <a:moveTo>
                  <a:pt x="24960" y="25590"/>
                </a:moveTo>
                <a:lnTo>
                  <a:pt x="24970" y="25600"/>
                </a:lnTo>
                <a:lnTo>
                  <a:pt x="24970" y="25630"/>
                </a:lnTo>
                <a:lnTo>
                  <a:pt x="24990" y="25630"/>
                </a:lnTo>
                <a:lnTo>
                  <a:pt x="24980" y="25650"/>
                </a:lnTo>
                <a:lnTo>
                  <a:pt x="24990" y="25670"/>
                </a:lnTo>
                <a:lnTo>
                  <a:pt x="25000" y="25670"/>
                </a:lnTo>
                <a:lnTo>
                  <a:pt x="24990" y="25680"/>
                </a:lnTo>
                <a:lnTo>
                  <a:pt x="24990" y="25710"/>
                </a:lnTo>
                <a:lnTo>
                  <a:pt x="25000" y="25720"/>
                </a:lnTo>
                <a:lnTo>
                  <a:pt x="25000" y="25740"/>
                </a:lnTo>
                <a:lnTo>
                  <a:pt x="24990" y="25740"/>
                </a:lnTo>
                <a:lnTo>
                  <a:pt x="24970" y="25720"/>
                </a:lnTo>
                <a:lnTo>
                  <a:pt x="24960" y="25690"/>
                </a:lnTo>
                <a:lnTo>
                  <a:pt x="24960" y="25660"/>
                </a:lnTo>
                <a:lnTo>
                  <a:pt x="24960" y="25630"/>
                </a:lnTo>
                <a:lnTo>
                  <a:pt x="24950" y="25600"/>
                </a:lnTo>
                <a:lnTo>
                  <a:pt x="24960" y="25590"/>
                </a:lnTo>
                <a:close/>
                <a:moveTo>
                  <a:pt x="24880" y="24590"/>
                </a:moveTo>
                <a:lnTo>
                  <a:pt x="24910" y="24560"/>
                </a:lnTo>
                <a:lnTo>
                  <a:pt x="24930" y="24560"/>
                </a:lnTo>
                <a:lnTo>
                  <a:pt x="24940" y="24560"/>
                </a:lnTo>
                <a:lnTo>
                  <a:pt x="24950" y="24590"/>
                </a:lnTo>
                <a:lnTo>
                  <a:pt x="24940" y="24620"/>
                </a:lnTo>
                <a:lnTo>
                  <a:pt x="24930" y="24630"/>
                </a:lnTo>
                <a:lnTo>
                  <a:pt x="24950" y="24640"/>
                </a:lnTo>
                <a:lnTo>
                  <a:pt x="24940" y="24660"/>
                </a:lnTo>
                <a:lnTo>
                  <a:pt x="24910" y="24660"/>
                </a:lnTo>
                <a:lnTo>
                  <a:pt x="24890" y="24660"/>
                </a:lnTo>
                <a:lnTo>
                  <a:pt x="24880" y="24660"/>
                </a:lnTo>
                <a:lnTo>
                  <a:pt x="24890" y="24650"/>
                </a:lnTo>
                <a:lnTo>
                  <a:pt x="24890" y="24640"/>
                </a:lnTo>
                <a:lnTo>
                  <a:pt x="24900" y="24630"/>
                </a:lnTo>
                <a:lnTo>
                  <a:pt x="24880" y="24610"/>
                </a:lnTo>
                <a:lnTo>
                  <a:pt x="24880" y="24590"/>
                </a:lnTo>
                <a:close/>
                <a:moveTo>
                  <a:pt x="22550" y="21060"/>
                </a:moveTo>
                <a:lnTo>
                  <a:pt x="22520" y="21020"/>
                </a:lnTo>
                <a:lnTo>
                  <a:pt x="22570" y="20950"/>
                </a:lnTo>
                <a:lnTo>
                  <a:pt x="22640" y="21010"/>
                </a:lnTo>
                <a:lnTo>
                  <a:pt x="22700" y="21090"/>
                </a:lnTo>
                <a:lnTo>
                  <a:pt x="22680" y="21160"/>
                </a:lnTo>
                <a:lnTo>
                  <a:pt x="22640" y="21210"/>
                </a:lnTo>
                <a:lnTo>
                  <a:pt x="22580" y="21200"/>
                </a:lnTo>
                <a:lnTo>
                  <a:pt x="22560" y="21130"/>
                </a:lnTo>
                <a:lnTo>
                  <a:pt x="22550" y="21060"/>
                </a:lnTo>
                <a:close/>
                <a:moveTo>
                  <a:pt x="23140" y="20400"/>
                </a:moveTo>
                <a:lnTo>
                  <a:pt x="23100" y="20370"/>
                </a:lnTo>
                <a:lnTo>
                  <a:pt x="23110" y="20330"/>
                </a:lnTo>
                <a:lnTo>
                  <a:pt x="23170" y="20320"/>
                </a:lnTo>
                <a:lnTo>
                  <a:pt x="23220" y="20340"/>
                </a:lnTo>
                <a:lnTo>
                  <a:pt x="23240" y="20370"/>
                </a:lnTo>
                <a:lnTo>
                  <a:pt x="23230" y="20400"/>
                </a:lnTo>
                <a:lnTo>
                  <a:pt x="23170" y="20400"/>
                </a:lnTo>
                <a:lnTo>
                  <a:pt x="23140" y="20400"/>
                </a:lnTo>
                <a:close/>
                <a:moveTo>
                  <a:pt x="13630" y="18900"/>
                </a:moveTo>
                <a:lnTo>
                  <a:pt x="13650" y="18900"/>
                </a:lnTo>
                <a:lnTo>
                  <a:pt x="13690" y="18930"/>
                </a:lnTo>
                <a:lnTo>
                  <a:pt x="13720" y="18960"/>
                </a:lnTo>
                <a:lnTo>
                  <a:pt x="13750" y="18980"/>
                </a:lnTo>
                <a:lnTo>
                  <a:pt x="13760" y="19000"/>
                </a:lnTo>
                <a:lnTo>
                  <a:pt x="13740" y="19030"/>
                </a:lnTo>
                <a:lnTo>
                  <a:pt x="13720" y="19040"/>
                </a:lnTo>
                <a:lnTo>
                  <a:pt x="13700" y="19030"/>
                </a:lnTo>
                <a:lnTo>
                  <a:pt x="13690" y="18980"/>
                </a:lnTo>
                <a:lnTo>
                  <a:pt x="13660" y="18930"/>
                </a:lnTo>
                <a:lnTo>
                  <a:pt x="13610" y="18920"/>
                </a:lnTo>
                <a:lnTo>
                  <a:pt x="13580" y="18910"/>
                </a:lnTo>
                <a:lnTo>
                  <a:pt x="13590" y="18890"/>
                </a:lnTo>
                <a:lnTo>
                  <a:pt x="13630" y="1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