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Baja California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Baja Californi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14730" y="3590"/>
                </a:moveTo>
                <a:lnTo>
                  <a:pt x="14700" y="3620"/>
                </a:lnTo>
                <a:lnTo>
                  <a:pt x="14640" y="3630"/>
                </a:lnTo>
                <a:lnTo>
                  <a:pt x="14490" y="3620"/>
                </a:lnTo>
                <a:lnTo>
                  <a:pt x="14430" y="3650"/>
                </a:lnTo>
                <a:lnTo>
                  <a:pt x="14370" y="3710"/>
                </a:lnTo>
                <a:lnTo>
                  <a:pt x="14330" y="3800"/>
                </a:lnTo>
                <a:lnTo>
                  <a:pt x="14310" y="3870"/>
                </a:lnTo>
                <a:lnTo>
                  <a:pt x="14300" y="3930"/>
                </a:lnTo>
                <a:lnTo>
                  <a:pt x="14300" y="3990"/>
                </a:lnTo>
                <a:lnTo>
                  <a:pt x="14300" y="4050"/>
                </a:lnTo>
                <a:lnTo>
                  <a:pt x="14270" y="4130"/>
                </a:lnTo>
                <a:lnTo>
                  <a:pt x="14220" y="4190"/>
                </a:lnTo>
                <a:lnTo>
                  <a:pt x="14160" y="4230"/>
                </a:lnTo>
                <a:lnTo>
                  <a:pt x="14110" y="4300"/>
                </a:lnTo>
                <a:lnTo>
                  <a:pt x="14100" y="4350"/>
                </a:lnTo>
                <a:lnTo>
                  <a:pt x="14120" y="4370"/>
                </a:lnTo>
                <a:lnTo>
                  <a:pt x="14200" y="4470"/>
                </a:lnTo>
                <a:lnTo>
                  <a:pt x="14260" y="4570"/>
                </a:lnTo>
                <a:lnTo>
                  <a:pt x="14310" y="4670"/>
                </a:lnTo>
                <a:lnTo>
                  <a:pt x="14340" y="4810"/>
                </a:lnTo>
                <a:lnTo>
                  <a:pt x="14330" y="4880"/>
                </a:lnTo>
                <a:lnTo>
                  <a:pt x="14300" y="4930"/>
                </a:lnTo>
                <a:lnTo>
                  <a:pt x="14270" y="4980"/>
                </a:lnTo>
                <a:lnTo>
                  <a:pt x="14280" y="5030"/>
                </a:lnTo>
                <a:lnTo>
                  <a:pt x="14290" y="5050"/>
                </a:lnTo>
                <a:lnTo>
                  <a:pt x="14310" y="5060"/>
                </a:lnTo>
                <a:lnTo>
                  <a:pt x="14340" y="5080"/>
                </a:lnTo>
                <a:lnTo>
                  <a:pt x="14360" y="5100"/>
                </a:lnTo>
                <a:lnTo>
                  <a:pt x="14380" y="5140"/>
                </a:lnTo>
                <a:lnTo>
                  <a:pt x="14400" y="5180"/>
                </a:lnTo>
                <a:lnTo>
                  <a:pt x="14410" y="5220"/>
                </a:lnTo>
                <a:lnTo>
                  <a:pt x="14410" y="5270"/>
                </a:lnTo>
                <a:lnTo>
                  <a:pt x="14400" y="5360"/>
                </a:lnTo>
                <a:lnTo>
                  <a:pt x="14400" y="5440"/>
                </a:lnTo>
                <a:lnTo>
                  <a:pt x="14400" y="5520"/>
                </a:lnTo>
                <a:lnTo>
                  <a:pt x="14410" y="5590"/>
                </a:lnTo>
                <a:lnTo>
                  <a:pt x="14340" y="5560"/>
                </a:lnTo>
                <a:lnTo>
                  <a:pt x="14310" y="5550"/>
                </a:lnTo>
                <a:lnTo>
                  <a:pt x="14270" y="5550"/>
                </a:lnTo>
                <a:lnTo>
                  <a:pt x="14240" y="5540"/>
                </a:lnTo>
                <a:lnTo>
                  <a:pt x="14200" y="5510"/>
                </a:lnTo>
                <a:lnTo>
                  <a:pt x="14180" y="5500"/>
                </a:lnTo>
                <a:lnTo>
                  <a:pt x="14170" y="5480"/>
                </a:lnTo>
                <a:lnTo>
                  <a:pt x="14170" y="5440"/>
                </a:lnTo>
                <a:lnTo>
                  <a:pt x="14160" y="5400"/>
                </a:lnTo>
                <a:lnTo>
                  <a:pt x="14130" y="5380"/>
                </a:lnTo>
                <a:lnTo>
                  <a:pt x="14120" y="5400"/>
                </a:lnTo>
                <a:lnTo>
                  <a:pt x="14120" y="5440"/>
                </a:lnTo>
                <a:lnTo>
                  <a:pt x="14130" y="5480"/>
                </a:lnTo>
                <a:lnTo>
                  <a:pt x="14170" y="5560"/>
                </a:lnTo>
                <a:lnTo>
                  <a:pt x="14180" y="5570"/>
                </a:lnTo>
                <a:lnTo>
                  <a:pt x="14210" y="5590"/>
                </a:lnTo>
                <a:lnTo>
                  <a:pt x="14230" y="5600"/>
                </a:lnTo>
                <a:lnTo>
                  <a:pt x="14310" y="5620"/>
                </a:lnTo>
                <a:lnTo>
                  <a:pt x="14360" y="5640"/>
                </a:lnTo>
                <a:lnTo>
                  <a:pt x="14400" y="5680"/>
                </a:lnTo>
                <a:lnTo>
                  <a:pt x="14440" y="5710"/>
                </a:lnTo>
                <a:lnTo>
                  <a:pt x="14460" y="5760"/>
                </a:lnTo>
                <a:lnTo>
                  <a:pt x="14530" y="5770"/>
                </a:lnTo>
                <a:lnTo>
                  <a:pt x="14590" y="5830"/>
                </a:lnTo>
                <a:lnTo>
                  <a:pt x="14630" y="5890"/>
                </a:lnTo>
                <a:lnTo>
                  <a:pt x="14650" y="5940"/>
                </a:lnTo>
                <a:lnTo>
                  <a:pt x="14690" y="5960"/>
                </a:lnTo>
                <a:lnTo>
                  <a:pt x="14710" y="6000"/>
                </a:lnTo>
                <a:lnTo>
                  <a:pt x="14740" y="6230"/>
                </a:lnTo>
                <a:lnTo>
                  <a:pt x="14770" y="6300"/>
                </a:lnTo>
                <a:lnTo>
                  <a:pt x="14810" y="6370"/>
                </a:lnTo>
                <a:lnTo>
                  <a:pt x="14850" y="6450"/>
                </a:lnTo>
                <a:lnTo>
                  <a:pt x="14820" y="6510"/>
                </a:lnTo>
                <a:lnTo>
                  <a:pt x="14720" y="6630"/>
                </a:lnTo>
                <a:lnTo>
                  <a:pt x="14670" y="6750"/>
                </a:lnTo>
                <a:lnTo>
                  <a:pt x="14640" y="6880"/>
                </a:lnTo>
                <a:lnTo>
                  <a:pt x="14640" y="7350"/>
                </a:lnTo>
                <a:lnTo>
                  <a:pt x="14570" y="7550"/>
                </a:lnTo>
                <a:lnTo>
                  <a:pt x="14580" y="7740"/>
                </a:lnTo>
                <a:lnTo>
                  <a:pt x="14550" y="8040"/>
                </a:lnTo>
                <a:lnTo>
                  <a:pt x="14540" y="8110"/>
                </a:lnTo>
                <a:lnTo>
                  <a:pt x="14550" y="8250"/>
                </a:lnTo>
                <a:lnTo>
                  <a:pt x="14610" y="8350"/>
                </a:lnTo>
                <a:lnTo>
                  <a:pt x="14680" y="8430"/>
                </a:lnTo>
                <a:lnTo>
                  <a:pt x="14750" y="8480"/>
                </a:lnTo>
                <a:lnTo>
                  <a:pt x="14750" y="8510"/>
                </a:lnTo>
                <a:lnTo>
                  <a:pt x="14700" y="8560"/>
                </a:lnTo>
                <a:lnTo>
                  <a:pt x="14700" y="8630"/>
                </a:lnTo>
                <a:lnTo>
                  <a:pt x="14730" y="8690"/>
                </a:lnTo>
                <a:lnTo>
                  <a:pt x="14780" y="8730"/>
                </a:lnTo>
                <a:lnTo>
                  <a:pt x="14970" y="8820"/>
                </a:lnTo>
                <a:lnTo>
                  <a:pt x="15020" y="8850"/>
                </a:lnTo>
                <a:lnTo>
                  <a:pt x="15030" y="8870"/>
                </a:lnTo>
                <a:lnTo>
                  <a:pt x="15030" y="8890"/>
                </a:lnTo>
                <a:lnTo>
                  <a:pt x="15050" y="8930"/>
                </a:lnTo>
                <a:lnTo>
                  <a:pt x="15050" y="9040"/>
                </a:lnTo>
                <a:lnTo>
                  <a:pt x="15050" y="9070"/>
                </a:lnTo>
                <a:lnTo>
                  <a:pt x="15060" y="9130"/>
                </a:lnTo>
                <a:lnTo>
                  <a:pt x="15050" y="9170"/>
                </a:lnTo>
                <a:lnTo>
                  <a:pt x="15070" y="9200"/>
                </a:lnTo>
                <a:lnTo>
                  <a:pt x="15090" y="9250"/>
                </a:lnTo>
                <a:lnTo>
                  <a:pt x="15080" y="9410"/>
                </a:lnTo>
                <a:lnTo>
                  <a:pt x="15090" y="9450"/>
                </a:lnTo>
                <a:lnTo>
                  <a:pt x="15110" y="9510"/>
                </a:lnTo>
                <a:lnTo>
                  <a:pt x="15100" y="9530"/>
                </a:lnTo>
                <a:lnTo>
                  <a:pt x="15060" y="9620"/>
                </a:lnTo>
                <a:lnTo>
                  <a:pt x="15090" y="9700"/>
                </a:lnTo>
                <a:lnTo>
                  <a:pt x="15100" y="9750"/>
                </a:lnTo>
                <a:lnTo>
                  <a:pt x="15080" y="9860"/>
                </a:lnTo>
                <a:lnTo>
                  <a:pt x="15120" y="9970"/>
                </a:lnTo>
                <a:lnTo>
                  <a:pt x="15190" y="10070"/>
                </a:lnTo>
                <a:lnTo>
                  <a:pt x="15220" y="10140"/>
                </a:lnTo>
                <a:lnTo>
                  <a:pt x="15230" y="10180"/>
                </a:lnTo>
                <a:lnTo>
                  <a:pt x="15230" y="10210"/>
                </a:lnTo>
                <a:lnTo>
                  <a:pt x="15230" y="10240"/>
                </a:lnTo>
                <a:lnTo>
                  <a:pt x="15250" y="10280"/>
                </a:lnTo>
                <a:lnTo>
                  <a:pt x="15280" y="10340"/>
                </a:lnTo>
                <a:lnTo>
                  <a:pt x="15280" y="10390"/>
                </a:lnTo>
                <a:lnTo>
                  <a:pt x="15260" y="10440"/>
                </a:lnTo>
                <a:lnTo>
                  <a:pt x="15260" y="10520"/>
                </a:lnTo>
                <a:lnTo>
                  <a:pt x="15280" y="10570"/>
                </a:lnTo>
                <a:lnTo>
                  <a:pt x="15270" y="10670"/>
                </a:lnTo>
                <a:lnTo>
                  <a:pt x="15250" y="10740"/>
                </a:lnTo>
                <a:lnTo>
                  <a:pt x="15260" y="10770"/>
                </a:lnTo>
                <a:lnTo>
                  <a:pt x="15240" y="10940"/>
                </a:lnTo>
                <a:lnTo>
                  <a:pt x="15220" y="11000"/>
                </a:lnTo>
                <a:lnTo>
                  <a:pt x="15210" y="11030"/>
                </a:lnTo>
                <a:lnTo>
                  <a:pt x="15220" y="11060"/>
                </a:lnTo>
                <a:lnTo>
                  <a:pt x="15250" y="11110"/>
                </a:lnTo>
                <a:lnTo>
                  <a:pt x="15240" y="11150"/>
                </a:lnTo>
                <a:lnTo>
                  <a:pt x="15220" y="11230"/>
                </a:lnTo>
                <a:lnTo>
                  <a:pt x="15210" y="11280"/>
                </a:lnTo>
                <a:lnTo>
                  <a:pt x="15180" y="11320"/>
                </a:lnTo>
                <a:lnTo>
                  <a:pt x="15190" y="11380"/>
                </a:lnTo>
                <a:lnTo>
                  <a:pt x="15210" y="11400"/>
                </a:lnTo>
                <a:lnTo>
                  <a:pt x="15240" y="11470"/>
                </a:lnTo>
                <a:lnTo>
                  <a:pt x="15280" y="11500"/>
                </a:lnTo>
                <a:lnTo>
                  <a:pt x="15280" y="11540"/>
                </a:lnTo>
                <a:lnTo>
                  <a:pt x="15290" y="11590"/>
                </a:lnTo>
                <a:lnTo>
                  <a:pt x="15350" y="11620"/>
                </a:lnTo>
                <a:lnTo>
                  <a:pt x="15370" y="11690"/>
                </a:lnTo>
                <a:lnTo>
                  <a:pt x="15420" y="11740"/>
                </a:lnTo>
                <a:lnTo>
                  <a:pt x="15420" y="11810"/>
                </a:lnTo>
                <a:lnTo>
                  <a:pt x="15480" y="11930"/>
                </a:lnTo>
                <a:lnTo>
                  <a:pt x="15520" y="12010"/>
                </a:lnTo>
                <a:lnTo>
                  <a:pt x="15560" y="12090"/>
                </a:lnTo>
                <a:lnTo>
                  <a:pt x="15710" y="12160"/>
                </a:lnTo>
                <a:lnTo>
                  <a:pt x="15730" y="12250"/>
                </a:lnTo>
                <a:lnTo>
                  <a:pt x="15770" y="12280"/>
                </a:lnTo>
                <a:lnTo>
                  <a:pt x="15860" y="12290"/>
                </a:lnTo>
                <a:lnTo>
                  <a:pt x="15890" y="12340"/>
                </a:lnTo>
                <a:lnTo>
                  <a:pt x="15910" y="12380"/>
                </a:lnTo>
                <a:lnTo>
                  <a:pt x="15900" y="12460"/>
                </a:lnTo>
                <a:lnTo>
                  <a:pt x="15930" y="12540"/>
                </a:lnTo>
                <a:lnTo>
                  <a:pt x="15950" y="12560"/>
                </a:lnTo>
                <a:lnTo>
                  <a:pt x="15930" y="12560"/>
                </a:lnTo>
                <a:lnTo>
                  <a:pt x="15910" y="12580"/>
                </a:lnTo>
                <a:lnTo>
                  <a:pt x="15910" y="12600"/>
                </a:lnTo>
                <a:lnTo>
                  <a:pt x="15940" y="12610"/>
                </a:lnTo>
                <a:lnTo>
                  <a:pt x="15950" y="12630"/>
                </a:lnTo>
                <a:lnTo>
                  <a:pt x="15950" y="12660"/>
                </a:lnTo>
                <a:lnTo>
                  <a:pt x="15960" y="12700"/>
                </a:lnTo>
                <a:lnTo>
                  <a:pt x="15990" y="12730"/>
                </a:lnTo>
                <a:lnTo>
                  <a:pt x="16020" y="12740"/>
                </a:lnTo>
                <a:lnTo>
                  <a:pt x="16040" y="12740"/>
                </a:lnTo>
                <a:lnTo>
                  <a:pt x="16070" y="12750"/>
                </a:lnTo>
                <a:lnTo>
                  <a:pt x="16090" y="12780"/>
                </a:lnTo>
                <a:lnTo>
                  <a:pt x="16090" y="12810"/>
                </a:lnTo>
                <a:lnTo>
                  <a:pt x="16110" y="12830"/>
                </a:lnTo>
                <a:lnTo>
                  <a:pt x="16160" y="12840"/>
                </a:lnTo>
                <a:lnTo>
                  <a:pt x="16210" y="12840"/>
                </a:lnTo>
                <a:lnTo>
                  <a:pt x="16230" y="12840"/>
                </a:lnTo>
                <a:lnTo>
                  <a:pt x="16260" y="12820"/>
                </a:lnTo>
                <a:lnTo>
                  <a:pt x="16260" y="12800"/>
                </a:lnTo>
                <a:lnTo>
                  <a:pt x="16270" y="12790"/>
                </a:lnTo>
                <a:lnTo>
                  <a:pt x="16250" y="12790"/>
                </a:lnTo>
                <a:lnTo>
                  <a:pt x="16240" y="12770"/>
                </a:lnTo>
                <a:lnTo>
                  <a:pt x="16250" y="12760"/>
                </a:lnTo>
                <a:lnTo>
                  <a:pt x="16270" y="12760"/>
                </a:lnTo>
                <a:lnTo>
                  <a:pt x="16270" y="12750"/>
                </a:lnTo>
                <a:lnTo>
                  <a:pt x="16280" y="12740"/>
                </a:lnTo>
                <a:lnTo>
                  <a:pt x="16290" y="12740"/>
                </a:lnTo>
                <a:lnTo>
                  <a:pt x="16300" y="12740"/>
                </a:lnTo>
                <a:lnTo>
                  <a:pt x="16310" y="12740"/>
                </a:lnTo>
                <a:lnTo>
                  <a:pt x="16320" y="12750"/>
                </a:lnTo>
                <a:lnTo>
                  <a:pt x="16330" y="12760"/>
                </a:lnTo>
                <a:lnTo>
                  <a:pt x="16340" y="12760"/>
                </a:lnTo>
                <a:lnTo>
                  <a:pt x="16350" y="12780"/>
                </a:lnTo>
                <a:lnTo>
                  <a:pt x="16360" y="12770"/>
                </a:lnTo>
                <a:lnTo>
                  <a:pt x="16390" y="12770"/>
                </a:lnTo>
                <a:lnTo>
                  <a:pt x="16410" y="12780"/>
                </a:lnTo>
                <a:lnTo>
                  <a:pt x="16430" y="12810"/>
                </a:lnTo>
                <a:lnTo>
                  <a:pt x="16450" y="12810"/>
                </a:lnTo>
                <a:lnTo>
                  <a:pt x="16450" y="12820"/>
                </a:lnTo>
                <a:lnTo>
                  <a:pt x="16490" y="12830"/>
                </a:lnTo>
                <a:lnTo>
                  <a:pt x="16500" y="12850"/>
                </a:lnTo>
                <a:lnTo>
                  <a:pt x="16510" y="12890"/>
                </a:lnTo>
                <a:lnTo>
                  <a:pt x="16520" y="12900"/>
                </a:lnTo>
                <a:lnTo>
                  <a:pt x="16540" y="12910"/>
                </a:lnTo>
                <a:lnTo>
                  <a:pt x="16550" y="12930"/>
                </a:lnTo>
                <a:lnTo>
                  <a:pt x="16560" y="12930"/>
                </a:lnTo>
                <a:lnTo>
                  <a:pt x="16570" y="12950"/>
                </a:lnTo>
                <a:lnTo>
                  <a:pt x="16580" y="12960"/>
                </a:lnTo>
                <a:lnTo>
                  <a:pt x="16600" y="12970"/>
                </a:lnTo>
                <a:lnTo>
                  <a:pt x="16610" y="12980"/>
                </a:lnTo>
                <a:lnTo>
                  <a:pt x="16630" y="13000"/>
                </a:lnTo>
                <a:lnTo>
                  <a:pt x="16630" y="13010"/>
                </a:lnTo>
                <a:lnTo>
                  <a:pt x="16650" y="13000"/>
                </a:lnTo>
                <a:lnTo>
                  <a:pt x="16660" y="13000"/>
                </a:lnTo>
                <a:lnTo>
                  <a:pt x="16680" y="13010"/>
                </a:lnTo>
                <a:lnTo>
                  <a:pt x="16680" y="13030"/>
                </a:lnTo>
                <a:lnTo>
                  <a:pt x="16710" y="13050"/>
                </a:lnTo>
                <a:lnTo>
                  <a:pt x="16710" y="13070"/>
                </a:lnTo>
                <a:lnTo>
                  <a:pt x="16720" y="13070"/>
                </a:lnTo>
                <a:lnTo>
                  <a:pt x="16750" y="13100"/>
                </a:lnTo>
                <a:lnTo>
                  <a:pt x="16760" y="13120"/>
                </a:lnTo>
                <a:lnTo>
                  <a:pt x="16770" y="13130"/>
                </a:lnTo>
                <a:lnTo>
                  <a:pt x="16810" y="13150"/>
                </a:lnTo>
                <a:lnTo>
                  <a:pt x="16830" y="13170"/>
                </a:lnTo>
                <a:lnTo>
                  <a:pt x="16850" y="13170"/>
                </a:lnTo>
                <a:lnTo>
                  <a:pt x="16910" y="13210"/>
                </a:lnTo>
                <a:lnTo>
                  <a:pt x="16920" y="13250"/>
                </a:lnTo>
                <a:lnTo>
                  <a:pt x="16920" y="13270"/>
                </a:lnTo>
                <a:lnTo>
                  <a:pt x="16940" y="13290"/>
                </a:lnTo>
                <a:lnTo>
                  <a:pt x="16950" y="13320"/>
                </a:lnTo>
                <a:lnTo>
                  <a:pt x="16990" y="13330"/>
                </a:lnTo>
                <a:lnTo>
                  <a:pt x="17000" y="13330"/>
                </a:lnTo>
                <a:lnTo>
                  <a:pt x="17010" y="13350"/>
                </a:lnTo>
                <a:lnTo>
                  <a:pt x="17020" y="13360"/>
                </a:lnTo>
                <a:lnTo>
                  <a:pt x="17020" y="13370"/>
                </a:lnTo>
                <a:lnTo>
                  <a:pt x="17040" y="13380"/>
                </a:lnTo>
                <a:lnTo>
                  <a:pt x="17070" y="13380"/>
                </a:lnTo>
                <a:lnTo>
                  <a:pt x="17100" y="13380"/>
                </a:lnTo>
                <a:lnTo>
                  <a:pt x="17140" y="13410"/>
                </a:lnTo>
                <a:lnTo>
                  <a:pt x="17160" y="13450"/>
                </a:lnTo>
                <a:lnTo>
                  <a:pt x="17190" y="13480"/>
                </a:lnTo>
                <a:lnTo>
                  <a:pt x="17210" y="13500"/>
                </a:lnTo>
                <a:lnTo>
                  <a:pt x="17220" y="13510"/>
                </a:lnTo>
                <a:lnTo>
                  <a:pt x="17250" y="13560"/>
                </a:lnTo>
                <a:lnTo>
                  <a:pt x="17290" y="13570"/>
                </a:lnTo>
                <a:lnTo>
                  <a:pt x="17310" y="13600"/>
                </a:lnTo>
                <a:lnTo>
                  <a:pt x="17340" y="13640"/>
                </a:lnTo>
                <a:lnTo>
                  <a:pt x="17380" y="13680"/>
                </a:lnTo>
                <a:lnTo>
                  <a:pt x="17430" y="13710"/>
                </a:lnTo>
                <a:lnTo>
                  <a:pt x="17470" y="13760"/>
                </a:lnTo>
                <a:lnTo>
                  <a:pt x="17520" y="13770"/>
                </a:lnTo>
                <a:lnTo>
                  <a:pt x="17550" y="13780"/>
                </a:lnTo>
                <a:lnTo>
                  <a:pt x="17570" y="13800"/>
                </a:lnTo>
                <a:lnTo>
                  <a:pt x="17570" y="13850"/>
                </a:lnTo>
                <a:lnTo>
                  <a:pt x="17590" y="13870"/>
                </a:lnTo>
                <a:lnTo>
                  <a:pt x="17620" y="13870"/>
                </a:lnTo>
                <a:lnTo>
                  <a:pt x="17650" y="13890"/>
                </a:lnTo>
                <a:lnTo>
                  <a:pt x="17670" y="13910"/>
                </a:lnTo>
                <a:lnTo>
                  <a:pt x="17700" y="13920"/>
                </a:lnTo>
                <a:lnTo>
                  <a:pt x="17740" y="13940"/>
                </a:lnTo>
                <a:lnTo>
                  <a:pt x="18000" y="14240"/>
                </a:lnTo>
                <a:lnTo>
                  <a:pt x="18100" y="14320"/>
                </a:lnTo>
                <a:lnTo>
                  <a:pt x="18130" y="14350"/>
                </a:lnTo>
                <a:lnTo>
                  <a:pt x="18140" y="14410"/>
                </a:lnTo>
                <a:lnTo>
                  <a:pt x="18160" y="14430"/>
                </a:lnTo>
                <a:lnTo>
                  <a:pt x="18170" y="14450"/>
                </a:lnTo>
                <a:lnTo>
                  <a:pt x="18120" y="14490"/>
                </a:lnTo>
                <a:lnTo>
                  <a:pt x="18100" y="14530"/>
                </a:lnTo>
                <a:lnTo>
                  <a:pt x="18070" y="14560"/>
                </a:lnTo>
                <a:lnTo>
                  <a:pt x="18080" y="14600"/>
                </a:lnTo>
                <a:lnTo>
                  <a:pt x="18100" y="14620"/>
                </a:lnTo>
                <a:lnTo>
                  <a:pt x="18130" y="14630"/>
                </a:lnTo>
                <a:lnTo>
                  <a:pt x="18120" y="14680"/>
                </a:lnTo>
                <a:lnTo>
                  <a:pt x="18140" y="14710"/>
                </a:lnTo>
                <a:lnTo>
                  <a:pt x="18150" y="14710"/>
                </a:lnTo>
                <a:lnTo>
                  <a:pt x="18160" y="14720"/>
                </a:lnTo>
                <a:lnTo>
                  <a:pt x="18170" y="14750"/>
                </a:lnTo>
                <a:lnTo>
                  <a:pt x="18200" y="14750"/>
                </a:lnTo>
                <a:lnTo>
                  <a:pt x="18210" y="14750"/>
                </a:lnTo>
                <a:lnTo>
                  <a:pt x="18210" y="14780"/>
                </a:lnTo>
                <a:lnTo>
                  <a:pt x="18230" y="14820"/>
                </a:lnTo>
                <a:lnTo>
                  <a:pt x="18260" y="14860"/>
                </a:lnTo>
                <a:lnTo>
                  <a:pt x="18290" y="14870"/>
                </a:lnTo>
                <a:lnTo>
                  <a:pt x="18320" y="14900"/>
                </a:lnTo>
                <a:lnTo>
                  <a:pt x="18340" y="14980"/>
                </a:lnTo>
                <a:lnTo>
                  <a:pt x="18390" y="15070"/>
                </a:lnTo>
                <a:lnTo>
                  <a:pt x="18420" y="15110"/>
                </a:lnTo>
                <a:lnTo>
                  <a:pt x="18410" y="15150"/>
                </a:lnTo>
                <a:lnTo>
                  <a:pt x="18380" y="15160"/>
                </a:lnTo>
                <a:lnTo>
                  <a:pt x="18360" y="15190"/>
                </a:lnTo>
                <a:lnTo>
                  <a:pt x="18350" y="15200"/>
                </a:lnTo>
                <a:lnTo>
                  <a:pt x="18340" y="15240"/>
                </a:lnTo>
                <a:lnTo>
                  <a:pt x="18340" y="15280"/>
                </a:lnTo>
                <a:lnTo>
                  <a:pt x="18380" y="15300"/>
                </a:lnTo>
                <a:lnTo>
                  <a:pt x="18390" y="15360"/>
                </a:lnTo>
                <a:lnTo>
                  <a:pt x="18390" y="15420"/>
                </a:lnTo>
                <a:lnTo>
                  <a:pt x="18360" y="15430"/>
                </a:lnTo>
                <a:lnTo>
                  <a:pt x="18360" y="15450"/>
                </a:lnTo>
                <a:lnTo>
                  <a:pt x="18390" y="15500"/>
                </a:lnTo>
                <a:lnTo>
                  <a:pt x="18410" y="15540"/>
                </a:lnTo>
                <a:lnTo>
                  <a:pt x="18420" y="15590"/>
                </a:lnTo>
                <a:lnTo>
                  <a:pt x="18450" y="15610"/>
                </a:lnTo>
                <a:lnTo>
                  <a:pt x="18450" y="15640"/>
                </a:lnTo>
                <a:lnTo>
                  <a:pt x="18510" y="15650"/>
                </a:lnTo>
                <a:lnTo>
                  <a:pt x="18580" y="15630"/>
                </a:lnTo>
                <a:lnTo>
                  <a:pt x="18590" y="15620"/>
                </a:lnTo>
                <a:lnTo>
                  <a:pt x="18580" y="15600"/>
                </a:lnTo>
                <a:lnTo>
                  <a:pt x="18600" y="15560"/>
                </a:lnTo>
                <a:lnTo>
                  <a:pt x="18570" y="15540"/>
                </a:lnTo>
                <a:lnTo>
                  <a:pt x="18560" y="15510"/>
                </a:lnTo>
                <a:lnTo>
                  <a:pt x="18580" y="15500"/>
                </a:lnTo>
                <a:lnTo>
                  <a:pt x="18570" y="15480"/>
                </a:lnTo>
                <a:lnTo>
                  <a:pt x="18580" y="15460"/>
                </a:lnTo>
                <a:lnTo>
                  <a:pt x="18600" y="15450"/>
                </a:lnTo>
                <a:lnTo>
                  <a:pt x="18630" y="15460"/>
                </a:lnTo>
                <a:lnTo>
                  <a:pt x="18670" y="15470"/>
                </a:lnTo>
                <a:lnTo>
                  <a:pt x="18690" y="15440"/>
                </a:lnTo>
                <a:lnTo>
                  <a:pt x="18710" y="15410"/>
                </a:lnTo>
                <a:lnTo>
                  <a:pt x="18730" y="15450"/>
                </a:lnTo>
                <a:lnTo>
                  <a:pt x="18730" y="15500"/>
                </a:lnTo>
                <a:lnTo>
                  <a:pt x="18770" y="15540"/>
                </a:lnTo>
                <a:lnTo>
                  <a:pt x="18790" y="15520"/>
                </a:lnTo>
                <a:lnTo>
                  <a:pt x="18790" y="15500"/>
                </a:lnTo>
                <a:lnTo>
                  <a:pt x="18840" y="15480"/>
                </a:lnTo>
                <a:lnTo>
                  <a:pt x="18860" y="15490"/>
                </a:lnTo>
                <a:lnTo>
                  <a:pt x="18850" y="15510"/>
                </a:lnTo>
                <a:lnTo>
                  <a:pt x="18840" y="15520"/>
                </a:lnTo>
                <a:lnTo>
                  <a:pt x="18830" y="15570"/>
                </a:lnTo>
                <a:lnTo>
                  <a:pt x="18900" y="15590"/>
                </a:lnTo>
                <a:lnTo>
                  <a:pt x="18900" y="15600"/>
                </a:lnTo>
                <a:lnTo>
                  <a:pt x="18870" y="15610"/>
                </a:lnTo>
                <a:lnTo>
                  <a:pt x="18870" y="15630"/>
                </a:lnTo>
                <a:lnTo>
                  <a:pt x="18890" y="15660"/>
                </a:lnTo>
                <a:lnTo>
                  <a:pt x="18900" y="15680"/>
                </a:lnTo>
                <a:lnTo>
                  <a:pt x="18930" y="15700"/>
                </a:lnTo>
                <a:lnTo>
                  <a:pt x="18910" y="15710"/>
                </a:lnTo>
                <a:lnTo>
                  <a:pt x="18900" y="15750"/>
                </a:lnTo>
                <a:lnTo>
                  <a:pt x="18900" y="15790"/>
                </a:lnTo>
                <a:lnTo>
                  <a:pt x="18890" y="15820"/>
                </a:lnTo>
                <a:lnTo>
                  <a:pt x="18910" y="15860"/>
                </a:lnTo>
                <a:lnTo>
                  <a:pt x="18950" y="15880"/>
                </a:lnTo>
                <a:lnTo>
                  <a:pt x="18940" y="15940"/>
                </a:lnTo>
                <a:lnTo>
                  <a:pt x="19000" y="15940"/>
                </a:lnTo>
                <a:lnTo>
                  <a:pt x="19070" y="15930"/>
                </a:lnTo>
                <a:lnTo>
                  <a:pt x="19090" y="15910"/>
                </a:lnTo>
                <a:lnTo>
                  <a:pt x="19120" y="15880"/>
                </a:lnTo>
                <a:lnTo>
                  <a:pt x="19140" y="15850"/>
                </a:lnTo>
                <a:lnTo>
                  <a:pt x="19190" y="15830"/>
                </a:lnTo>
                <a:lnTo>
                  <a:pt x="19210" y="15810"/>
                </a:lnTo>
                <a:lnTo>
                  <a:pt x="19290" y="15820"/>
                </a:lnTo>
                <a:lnTo>
                  <a:pt x="19330" y="15860"/>
                </a:lnTo>
                <a:lnTo>
                  <a:pt x="19340" y="15880"/>
                </a:lnTo>
                <a:lnTo>
                  <a:pt x="19350" y="15930"/>
                </a:lnTo>
                <a:lnTo>
                  <a:pt x="19380" y="15940"/>
                </a:lnTo>
                <a:lnTo>
                  <a:pt x="19390" y="15960"/>
                </a:lnTo>
                <a:lnTo>
                  <a:pt x="19380" y="16000"/>
                </a:lnTo>
                <a:lnTo>
                  <a:pt x="19410" y="16030"/>
                </a:lnTo>
                <a:lnTo>
                  <a:pt x="19410" y="16070"/>
                </a:lnTo>
                <a:lnTo>
                  <a:pt x="19400" y="16120"/>
                </a:lnTo>
                <a:lnTo>
                  <a:pt x="19440" y="16210"/>
                </a:lnTo>
                <a:lnTo>
                  <a:pt x="19450" y="16220"/>
                </a:lnTo>
                <a:lnTo>
                  <a:pt x="19470" y="16290"/>
                </a:lnTo>
                <a:lnTo>
                  <a:pt x="19510" y="16400"/>
                </a:lnTo>
                <a:lnTo>
                  <a:pt x="19580" y="16460"/>
                </a:lnTo>
                <a:lnTo>
                  <a:pt x="19590" y="16500"/>
                </a:lnTo>
                <a:lnTo>
                  <a:pt x="19580" y="16580"/>
                </a:lnTo>
                <a:lnTo>
                  <a:pt x="19610" y="16660"/>
                </a:lnTo>
                <a:lnTo>
                  <a:pt x="19620" y="16710"/>
                </a:lnTo>
                <a:lnTo>
                  <a:pt x="19640" y="16770"/>
                </a:lnTo>
                <a:lnTo>
                  <a:pt x="19630" y="16830"/>
                </a:lnTo>
                <a:lnTo>
                  <a:pt x="19660" y="16900"/>
                </a:lnTo>
                <a:lnTo>
                  <a:pt x="19720" y="16940"/>
                </a:lnTo>
                <a:lnTo>
                  <a:pt x="19730" y="16960"/>
                </a:lnTo>
                <a:lnTo>
                  <a:pt x="19780" y="16990"/>
                </a:lnTo>
                <a:lnTo>
                  <a:pt x="19840" y="17000"/>
                </a:lnTo>
                <a:lnTo>
                  <a:pt x="19850" y="17030"/>
                </a:lnTo>
                <a:lnTo>
                  <a:pt x="19950" y="17060"/>
                </a:lnTo>
                <a:lnTo>
                  <a:pt x="20040" y="17060"/>
                </a:lnTo>
                <a:lnTo>
                  <a:pt x="20160" y="17030"/>
                </a:lnTo>
                <a:lnTo>
                  <a:pt x="20240" y="17000"/>
                </a:lnTo>
                <a:lnTo>
                  <a:pt x="20290" y="17040"/>
                </a:lnTo>
                <a:lnTo>
                  <a:pt x="20280" y="17060"/>
                </a:lnTo>
                <a:lnTo>
                  <a:pt x="20310" y="17080"/>
                </a:lnTo>
                <a:lnTo>
                  <a:pt x="20310" y="17100"/>
                </a:lnTo>
                <a:lnTo>
                  <a:pt x="20300" y="17120"/>
                </a:lnTo>
                <a:lnTo>
                  <a:pt x="20300" y="17130"/>
                </a:lnTo>
                <a:lnTo>
                  <a:pt x="20340" y="17140"/>
                </a:lnTo>
                <a:lnTo>
                  <a:pt x="20350" y="17130"/>
                </a:lnTo>
                <a:lnTo>
                  <a:pt x="20370" y="17110"/>
                </a:lnTo>
                <a:lnTo>
                  <a:pt x="20400" y="17110"/>
                </a:lnTo>
                <a:lnTo>
                  <a:pt x="20400" y="17150"/>
                </a:lnTo>
                <a:lnTo>
                  <a:pt x="20400" y="17170"/>
                </a:lnTo>
                <a:lnTo>
                  <a:pt x="20380" y="17190"/>
                </a:lnTo>
                <a:lnTo>
                  <a:pt x="20360" y="17230"/>
                </a:lnTo>
                <a:lnTo>
                  <a:pt x="20380" y="17250"/>
                </a:lnTo>
                <a:lnTo>
                  <a:pt x="20390" y="17300"/>
                </a:lnTo>
                <a:lnTo>
                  <a:pt x="20380" y="17350"/>
                </a:lnTo>
                <a:lnTo>
                  <a:pt x="20330" y="17470"/>
                </a:lnTo>
                <a:lnTo>
                  <a:pt x="20320" y="17550"/>
                </a:lnTo>
                <a:lnTo>
                  <a:pt x="20330" y="17570"/>
                </a:lnTo>
                <a:lnTo>
                  <a:pt x="20320" y="17630"/>
                </a:lnTo>
                <a:lnTo>
                  <a:pt x="20350" y="17660"/>
                </a:lnTo>
                <a:lnTo>
                  <a:pt x="20380" y="17700"/>
                </a:lnTo>
                <a:lnTo>
                  <a:pt x="20420" y="17730"/>
                </a:lnTo>
                <a:lnTo>
                  <a:pt x="20420" y="17760"/>
                </a:lnTo>
                <a:lnTo>
                  <a:pt x="20520" y="17860"/>
                </a:lnTo>
                <a:lnTo>
                  <a:pt x="20530" y="17890"/>
                </a:lnTo>
                <a:lnTo>
                  <a:pt x="20560" y="17890"/>
                </a:lnTo>
                <a:lnTo>
                  <a:pt x="20570" y="17910"/>
                </a:lnTo>
                <a:lnTo>
                  <a:pt x="20550" y="17930"/>
                </a:lnTo>
                <a:lnTo>
                  <a:pt x="20540" y="17950"/>
                </a:lnTo>
                <a:lnTo>
                  <a:pt x="20530" y="18000"/>
                </a:lnTo>
                <a:lnTo>
                  <a:pt x="20520" y="18020"/>
                </a:lnTo>
                <a:lnTo>
                  <a:pt x="20510" y="18060"/>
                </a:lnTo>
                <a:lnTo>
                  <a:pt x="20500" y="18160"/>
                </a:lnTo>
                <a:lnTo>
                  <a:pt x="20530" y="18270"/>
                </a:lnTo>
                <a:lnTo>
                  <a:pt x="20540" y="18280"/>
                </a:lnTo>
                <a:lnTo>
                  <a:pt x="20560" y="18290"/>
                </a:lnTo>
                <a:lnTo>
                  <a:pt x="20560" y="18330"/>
                </a:lnTo>
                <a:lnTo>
                  <a:pt x="20540" y="18360"/>
                </a:lnTo>
                <a:lnTo>
                  <a:pt x="20520" y="18400"/>
                </a:lnTo>
                <a:lnTo>
                  <a:pt x="20520" y="18440"/>
                </a:lnTo>
                <a:lnTo>
                  <a:pt x="20530" y="18490"/>
                </a:lnTo>
                <a:lnTo>
                  <a:pt x="20570" y="18540"/>
                </a:lnTo>
                <a:lnTo>
                  <a:pt x="20620" y="18540"/>
                </a:lnTo>
                <a:lnTo>
                  <a:pt x="20640" y="18550"/>
                </a:lnTo>
                <a:lnTo>
                  <a:pt x="20140" y="18550"/>
                </a:lnTo>
                <a:lnTo>
                  <a:pt x="19630" y="18550"/>
                </a:lnTo>
                <a:lnTo>
                  <a:pt x="19110" y="18550"/>
                </a:lnTo>
                <a:lnTo>
                  <a:pt x="18590" y="18550"/>
                </a:lnTo>
                <a:lnTo>
                  <a:pt x="18080" y="18540"/>
                </a:lnTo>
                <a:lnTo>
                  <a:pt x="17560" y="18540"/>
                </a:lnTo>
                <a:lnTo>
                  <a:pt x="17040" y="18550"/>
                </a:lnTo>
                <a:lnTo>
                  <a:pt x="16910" y="18550"/>
                </a:lnTo>
                <a:lnTo>
                  <a:pt x="16930" y="18520"/>
                </a:lnTo>
                <a:lnTo>
                  <a:pt x="16970" y="18460"/>
                </a:lnTo>
                <a:lnTo>
                  <a:pt x="16980" y="18430"/>
                </a:lnTo>
                <a:lnTo>
                  <a:pt x="16950" y="18420"/>
                </a:lnTo>
                <a:lnTo>
                  <a:pt x="16920" y="18410"/>
                </a:lnTo>
                <a:lnTo>
                  <a:pt x="16890" y="18370"/>
                </a:lnTo>
                <a:lnTo>
                  <a:pt x="16840" y="18360"/>
                </a:lnTo>
                <a:lnTo>
                  <a:pt x="16800" y="18370"/>
                </a:lnTo>
                <a:lnTo>
                  <a:pt x="16800" y="18320"/>
                </a:lnTo>
                <a:lnTo>
                  <a:pt x="16800" y="18230"/>
                </a:lnTo>
                <a:lnTo>
                  <a:pt x="16780" y="18190"/>
                </a:lnTo>
                <a:lnTo>
                  <a:pt x="16760" y="18160"/>
                </a:lnTo>
                <a:lnTo>
                  <a:pt x="16770" y="18140"/>
                </a:lnTo>
                <a:lnTo>
                  <a:pt x="16780" y="18110"/>
                </a:lnTo>
                <a:lnTo>
                  <a:pt x="16830" y="18040"/>
                </a:lnTo>
                <a:lnTo>
                  <a:pt x="16860" y="17980"/>
                </a:lnTo>
                <a:lnTo>
                  <a:pt x="16890" y="17920"/>
                </a:lnTo>
                <a:lnTo>
                  <a:pt x="16920" y="17880"/>
                </a:lnTo>
                <a:lnTo>
                  <a:pt x="16910" y="17860"/>
                </a:lnTo>
                <a:lnTo>
                  <a:pt x="16900" y="17820"/>
                </a:lnTo>
                <a:lnTo>
                  <a:pt x="16890" y="17770"/>
                </a:lnTo>
                <a:lnTo>
                  <a:pt x="16860" y="17750"/>
                </a:lnTo>
                <a:lnTo>
                  <a:pt x="16830" y="17750"/>
                </a:lnTo>
                <a:lnTo>
                  <a:pt x="16800" y="17770"/>
                </a:lnTo>
                <a:lnTo>
                  <a:pt x="16770" y="17760"/>
                </a:lnTo>
                <a:lnTo>
                  <a:pt x="16750" y="17730"/>
                </a:lnTo>
                <a:lnTo>
                  <a:pt x="16730" y="17720"/>
                </a:lnTo>
                <a:lnTo>
                  <a:pt x="16750" y="17670"/>
                </a:lnTo>
                <a:lnTo>
                  <a:pt x="16770" y="17620"/>
                </a:lnTo>
                <a:lnTo>
                  <a:pt x="16800" y="17550"/>
                </a:lnTo>
                <a:lnTo>
                  <a:pt x="16850" y="17430"/>
                </a:lnTo>
                <a:lnTo>
                  <a:pt x="16910" y="17230"/>
                </a:lnTo>
                <a:lnTo>
                  <a:pt x="16950" y="17140"/>
                </a:lnTo>
                <a:lnTo>
                  <a:pt x="16960" y="17060"/>
                </a:lnTo>
                <a:lnTo>
                  <a:pt x="16940" y="17000"/>
                </a:lnTo>
                <a:lnTo>
                  <a:pt x="16900" y="16990"/>
                </a:lnTo>
                <a:lnTo>
                  <a:pt x="16880" y="16960"/>
                </a:lnTo>
                <a:lnTo>
                  <a:pt x="16890" y="16910"/>
                </a:lnTo>
                <a:lnTo>
                  <a:pt x="16890" y="16860"/>
                </a:lnTo>
                <a:lnTo>
                  <a:pt x="16860" y="16840"/>
                </a:lnTo>
                <a:lnTo>
                  <a:pt x="16850" y="16810"/>
                </a:lnTo>
                <a:lnTo>
                  <a:pt x="16840" y="16780"/>
                </a:lnTo>
                <a:lnTo>
                  <a:pt x="16810" y="16750"/>
                </a:lnTo>
                <a:lnTo>
                  <a:pt x="16770" y="16720"/>
                </a:lnTo>
                <a:lnTo>
                  <a:pt x="16720" y="16710"/>
                </a:lnTo>
                <a:lnTo>
                  <a:pt x="16660" y="16720"/>
                </a:lnTo>
                <a:lnTo>
                  <a:pt x="16630" y="16700"/>
                </a:lnTo>
                <a:lnTo>
                  <a:pt x="16630" y="16650"/>
                </a:lnTo>
                <a:lnTo>
                  <a:pt x="16640" y="16590"/>
                </a:lnTo>
                <a:lnTo>
                  <a:pt x="16640" y="16510"/>
                </a:lnTo>
                <a:lnTo>
                  <a:pt x="16610" y="16440"/>
                </a:lnTo>
                <a:lnTo>
                  <a:pt x="16580" y="16400"/>
                </a:lnTo>
                <a:lnTo>
                  <a:pt x="16560" y="16390"/>
                </a:lnTo>
                <a:lnTo>
                  <a:pt x="16490" y="16390"/>
                </a:lnTo>
                <a:lnTo>
                  <a:pt x="16410" y="16400"/>
                </a:lnTo>
                <a:lnTo>
                  <a:pt x="16380" y="16420"/>
                </a:lnTo>
                <a:lnTo>
                  <a:pt x="16310" y="16400"/>
                </a:lnTo>
                <a:lnTo>
                  <a:pt x="16300" y="16350"/>
                </a:lnTo>
                <a:lnTo>
                  <a:pt x="16310" y="16350"/>
                </a:lnTo>
                <a:lnTo>
                  <a:pt x="16310" y="16320"/>
                </a:lnTo>
                <a:lnTo>
                  <a:pt x="16300" y="16280"/>
                </a:lnTo>
                <a:lnTo>
                  <a:pt x="16230" y="16250"/>
                </a:lnTo>
                <a:lnTo>
                  <a:pt x="16190" y="16180"/>
                </a:lnTo>
                <a:lnTo>
                  <a:pt x="16090" y="16160"/>
                </a:lnTo>
                <a:lnTo>
                  <a:pt x="16090" y="16110"/>
                </a:lnTo>
                <a:lnTo>
                  <a:pt x="16090" y="16060"/>
                </a:lnTo>
                <a:lnTo>
                  <a:pt x="16050" y="16010"/>
                </a:lnTo>
                <a:lnTo>
                  <a:pt x="16050" y="15950"/>
                </a:lnTo>
                <a:lnTo>
                  <a:pt x="16020" y="15890"/>
                </a:lnTo>
                <a:lnTo>
                  <a:pt x="15960" y="15920"/>
                </a:lnTo>
                <a:lnTo>
                  <a:pt x="15920" y="15810"/>
                </a:lnTo>
                <a:lnTo>
                  <a:pt x="15930" y="15740"/>
                </a:lnTo>
                <a:lnTo>
                  <a:pt x="15880" y="15680"/>
                </a:lnTo>
                <a:lnTo>
                  <a:pt x="15830" y="15680"/>
                </a:lnTo>
                <a:lnTo>
                  <a:pt x="15820" y="15630"/>
                </a:lnTo>
                <a:lnTo>
                  <a:pt x="15770" y="15580"/>
                </a:lnTo>
                <a:lnTo>
                  <a:pt x="15720" y="15510"/>
                </a:lnTo>
                <a:lnTo>
                  <a:pt x="15650" y="15500"/>
                </a:lnTo>
                <a:lnTo>
                  <a:pt x="15610" y="15510"/>
                </a:lnTo>
                <a:lnTo>
                  <a:pt x="15590" y="15530"/>
                </a:lnTo>
                <a:lnTo>
                  <a:pt x="15570" y="15530"/>
                </a:lnTo>
                <a:lnTo>
                  <a:pt x="15530" y="15500"/>
                </a:lnTo>
                <a:lnTo>
                  <a:pt x="15510" y="15440"/>
                </a:lnTo>
                <a:lnTo>
                  <a:pt x="15490" y="15380"/>
                </a:lnTo>
                <a:lnTo>
                  <a:pt x="15480" y="15350"/>
                </a:lnTo>
                <a:lnTo>
                  <a:pt x="15440" y="15350"/>
                </a:lnTo>
                <a:lnTo>
                  <a:pt x="15390" y="15400"/>
                </a:lnTo>
                <a:lnTo>
                  <a:pt x="15350" y="15290"/>
                </a:lnTo>
                <a:lnTo>
                  <a:pt x="15360" y="15180"/>
                </a:lnTo>
                <a:lnTo>
                  <a:pt x="15340" y="15130"/>
                </a:lnTo>
                <a:lnTo>
                  <a:pt x="15310" y="15080"/>
                </a:lnTo>
                <a:lnTo>
                  <a:pt x="15300" y="15020"/>
                </a:lnTo>
                <a:lnTo>
                  <a:pt x="15270" y="14970"/>
                </a:lnTo>
                <a:lnTo>
                  <a:pt x="15190" y="14940"/>
                </a:lnTo>
                <a:lnTo>
                  <a:pt x="15110" y="14910"/>
                </a:lnTo>
                <a:lnTo>
                  <a:pt x="15060" y="14970"/>
                </a:lnTo>
                <a:lnTo>
                  <a:pt x="15010" y="14900"/>
                </a:lnTo>
                <a:lnTo>
                  <a:pt x="15000" y="14820"/>
                </a:lnTo>
                <a:lnTo>
                  <a:pt x="14980" y="14780"/>
                </a:lnTo>
                <a:lnTo>
                  <a:pt x="14960" y="14710"/>
                </a:lnTo>
                <a:lnTo>
                  <a:pt x="14950" y="14670"/>
                </a:lnTo>
                <a:lnTo>
                  <a:pt x="14930" y="14650"/>
                </a:lnTo>
                <a:lnTo>
                  <a:pt x="14830" y="14640"/>
                </a:lnTo>
                <a:lnTo>
                  <a:pt x="14710" y="14520"/>
                </a:lnTo>
                <a:lnTo>
                  <a:pt x="14640" y="14430"/>
                </a:lnTo>
                <a:lnTo>
                  <a:pt x="14560" y="14340"/>
                </a:lnTo>
                <a:lnTo>
                  <a:pt x="14430" y="14190"/>
                </a:lnTo>
                <a:lnTo>
                  <a:pt x="14300" y="14040"/>
                </a:lnTo>
                <a:lnTo>
                  <a:pt x="13920" y="13900"/>
                </a:lnTo>
                <a:lnTo>
                  <a:pt x="13680" y="13870"/>
                </a:lnTo>
                <a:lnTo>
                  <a:pt x="13550" y="13670"/>
                </a:lnTo>
                <a:lnTo>
                  <a:pt x="13400" y="13540"/>
                </a:lnTo>
                <a:lnTo>
                  <a:pt x="13150" y="13450"/>
                </a:lnTo>
                <a:lnTo>
                  <a:pt x="13000" y="13320"/>
                </a:lnTo>
                <a:lnTo>
                  <a:pt x="12920" y="13240"/>
                </a:lnTo>
                <a:lnTo>
                  <a:pt x="12850" y="13220"/>
                </a:lnTo>
                <a:lnTo>
                  <a:pt x="12780" y="13270"/>
                </a:lnTo>
                <a:lnTo>
                  <a:pt x="12730" y="13220"/>
                </a:lnTo>
                <a:lnTo>
                  <a:pt x="12680" y="13190"/>
                </a:lnTo>
                <a:lnTo>
                  <a:pt x="12640" y="13130"/>
                </a:lnTo>
                <a:lnTo>
                  <a:pt x="12570" y="13080"/>
                </a:lnTo>
                <a:lnTo>
                  <a:pt x="12510" y="13000"/>
                </a:lnTo>
                <a:lnTo>
                  <a:pt x="12430" y="12990"/>
                </a:lnTo>
                <a:lnTo>
                  <a:pt x="12210" y="12790"/>
                </a:lnTo>
                <a:lnTo>
                  <a:pt x="12220" y="12720"/>
                </a:lnTo>
                <a:lnTo>
                  <a:pt x="12240" y="12640"/>
                </a:lnTo>
                <a:lnTo>
                  <a:pt x="12250" y="12540"/>
                </a:lnTo>
                <a:lnTo>
                  <a:pt x="12230" y="12470"/>
                </a:lnTo>
                <a:lnTo>
                  <a:pt x="12220" y="12420"/>
                </a:lnTo>
                <a:lnTo>
                  <a:pt x="12210" y="12320"/>
                </a:lnTo>
                <a:lnTo>
                  <a:pt x="12150" y="12250"/>
                </a:lnTo>
                <a:lnTo>
                  <a:pt x="12120" y="12200"/>
                </a:lnTo>
                <a:lnTo>
                  <a:pt x="12080" y="12160"/>
                </a:lnTo>
                <a:lnTo>
                  <a:pt x="12030" y="12140"/>
                </a:lnTo>
                <a:lnTo>
                  <a:pt x="11900" y="12130"/>
                </a:lnTo>
                <a:lnTo>
                  <a:pt x="11890" y="12090"/>
                </a:lnTo>
                <a:lnTo>
                  <a:pt x="11950" y="11860"/>
                </a:lnTo>
                <a:lnTo>
                  <a:pt x="11970" y="11680"/>
                </a:lnTo>
                <a:lnTo>
                  <a:pt x="11950" y="11570"/>
                </a:lnTo>
                <a:lnTo>
                  <a:pt x="11940" y="11550"/>
                </a:lnTo>
                <a:lnTo>
                  <a:pt x="11910" y="11510"/>
                </a:lnTo>
                <a:lnTo>
                  <a:pt x="11910" y="11480"/>
                </a:lnTo>
                <a:lnTo>
                  <a:pt x="11910" y="11440"/>
                </a:lnTo>
                <a:lnTo>
                  <a:pt x="11930" y="11330"/>
                </a:lnTo>
                <a:lnTo>
                  <a:pt x="11920" y="11190"/>
                </a:lnTo>
                <a:lnTo>
                  <a:pt x="11900" y="11040"/>
                </a:lnTo>
                <a:lnTo>
                  <a:pt x="11850" y="10930"/>
                </a:lnTo>
                <a:lnTo>
                  <a:pt x="11810" y="10830"/>
                </a:lnTo>
                <a:lnTo>
                  <a:pt x="11730" y="10760"/>
                </a:lnTo>
                <a:lnTo>
                  <a:pt x="11640" y="10700"/>
                </a:lnTo>
                <a:lnTo>
                  <a:pt x="11540" y="10650"/>
                </a:lnTo>
                <a:lnTo>
                  <a:pt x="11420" y="10650"/>
                </a:lnTo>
                <a:lnTo>
                  <a:pt x="11500" y="10580"/>
                </a:lnTo>
                <a:lnTo>
                  <a:pt x="11530" y="10540"/>
                </a:lnTo>
                <a:lnTo>
                  <a:pt x="11540" y="10490"/>
                </a:lnTo>
                <a:lnTo>
                  <a:pt x="11520" y="10440"/>
                </a:lnTo>
                <a:lnTo>
                  <a:pt x="11480" y="10390"/>
                </a:lnTo>
                <a:lnTo>
                  <a:pt x="11420" y="10350"/>
                </a:lnTo>
                <a:lnTo>
                  <a:pt x="11380" y="10330"/>
                </a:lnTo>
                <a:lnTo>
                  <a:pt x="11400" y="10380"/>
                </a:lnTo>
                <a:lnTo>
                  <a:pt x="11430" y="10420"/>
                </a:lnTo>
                <a:lnTo>
                  <a:pt x="11450" y="10460"/>
                </a:lnTo>
                <a:lnTo>
                  <a:pt x="11460" y="10510"/>
                </a:lnTo>
                <a:lnTo>
                  <a:pt x="11430" y="10540"/>
                </a:lnTo>
                <a:lnTo>
                  <a:pt x="11390" y="10550"/>
                </a:lnTo>
                <a:lnTo>
                  <a:pt x="11380" y="10520"/>
                </a:lnTo>
                <a:lnTo>
                  <a:pt x="11340" y="10490"/>
                </a:lnTo>
                <a:lnTo>
                  <a:pt x="11320" y="10510"/>
                </a:lnTo>
                <a:lnTo>
                  <a:pt x="11300" y="10540"/>
                </a:lnTo>
                <a:lnTo>
                  <a:pt x="11300" y="10570"/>
                </a:lnTo>
                <a:lnTo>
                  <a:pt x="11330" y="10580"/>
                </a:lnTo>
                <a:lnTo>
                  <a:pt x="11360" y="10620"/>
                </a:lnTo>
                <a:lnTo>
                  <a:pt x="11370" y="10690"/>
                </a:lnTo>
                <a:lnTo>
                  <a:pt x="11400" y="10790"/>
                </a:lnTo>
                <a:lnTo>
                  <a:pt x="11330" y="10790"/>
                </a:lnTo>
                <a:lnTo>
                  <a:pt x="11310" y="10680"/>
                </a:lnTo>
                <a:lnTo>
                  <a:pt x="11260" y="10520"/>
                </a:lnTo>
                <a:lnTo>
                  <a:pt x="11200" y="10390"/>
                </a:lnTo>
                <a:lnTo>
                  <a:pt x="11260" y="9900"/>
                </a:lnTo>
                <a:lnTo>
                  <a:pt x="11240" y="9550"/>
                </a:lnTo>
                <a:lnTo>
                  <a:pt x="11190" y="9380"/>
                </a:lnTo>
                <a:lnTo>
                  <a:pt x="11180" y="9310"/>
                </a:lnTo>
                <a:lnTo>
                  <a:pt x="11150" y="9280"/>
                </a:lnTo>
                <a:lnTo>
                  <a:pt x="11040" y="9260"/>
                </a:lnTo>
                <a:lnTo>
                  <a:pt x="10910" y="9130"/>
                </a:lnTo>
                <a:lnTo>
                  <a:pt x="10840" y="9120"/>
                </a:lnTo>
                <a:lnTo>
                  <a:pt x="10770" y="9020"/>
                </a:lnTo>
                <a:lnTo>
                  <a:pt x="10720" y="8940"/>
                </a:lnTo>
                <a:lnTo>
                  <a:pt x="10700" y="8900"/>
                </a:lnTo>
                <a:lnTo>
                  <a:pt x="10630" y="8800"/>
                </a:lnTo>
                <a:lnTo>
                  <a:pt x="10580" y="8770"/>
                </a:lnTo>
                <a:lnTo>
                  <a:pt x="10460" y="8810"/>
                </a:lnTo>
                <a:lnTo>
                  <a:pt x="10380" y="8800"/>
                </a:lnTo>
                <a:lnTo>
                  <a:pt x="10370" y="8690"/>
                </a:lnTo>
                <a:lnTo>
                  <a:pt x="10410" y="8560"/>
                </a:lnTo>
                <a:lnTo>
                  <a:pt x="10430" y="8350"/>
                </a:lnTo>
                <a:lnTo>
                  <a:pt x="10460" y="8150"/>
                </a:lnTo>
                <a:lnTo>
                  <a:pt x="10370" y="7920"/>
                </a:lnTo>
                <a:lnTo>
                  <a:pt x="10040" y="7520"/>
                </a:lnTo>
                <a:lnTo>
                  <a:pt x="9920" y="7290"/>
                </a:lnTo>
                <a:lnTo>
                  <a:pt x="9890" y="7240"/>
                </a:lnTo>
                <a:lnTo>
                  <a:pt x="9870" y="7230"/>
                </a:lnTo>
                <a:lnTo>
                  <a:pt x="9820" y="7170"/>
                </a:lnTo>
                <a:lnTo>
                  <a:pt x="9800" y="7150"/>
                </a:lnTo>
                <a:lnTo>
                  <a:pt x="9760" y="7130"/>
                </a:lnTo>
                <a:lnTo>
                  <a:pt x="9700" y="7080"/>
                </a:lnTo>
                <a:lnTo>
                  <a:pt x="9660" y="7070"/>
                </a:lnTo>
                <a:lnTo>
                  <a:pt x="9630" y="7050"/>
                </a:lnTo>
                <a:lnTo>
                  <a:pt x="9620" y="7030"/>
                </a:lnTo>
                <a:lnTo>
                  <a:pt x="9620" y="7000"/>
                </a:lnTo>
                <a:lnTo>
                  <a:pt x="9600" y="6970"/>
                </a:lnTo>
                <a:lnTo>
                  <a:pt x="9490" y="6880"/>
                </a:lnTo>
                <a:lnTo>
                  <a:pt x="9470" y="6850"/>
                </a:lnTo>
                <a:lnTo>
                  <a:pt x="9410" y="6800"/>
                </a:lnTo>
                <a:lnTo>
                  <a:pt x="9390" y="6750"/>
                </a:lnTo>
                <a:lnTo>
                  <a:pt x="9400" y="6710"/>
                </a:lnTo>
                <a:lnTo>
                  <a:pt x="9390" y="6710"/>
                </a:lnTo>
                <a:lnTo>
                  <a:pt x="9430" y="6700"/>
                </a:lnTo>
                <a:lnTo>
                  <a:pt x="9500" y="6710"/>
                </a:lnTo>
                <a:lnTo>
                  <a:pt x="9440" y="6630"/>
                </a:lnTo>
                <a:lnTo>
                  <a:pt x="9450" y="6580"/>
                </a:lnTo>
                <a:lnTo>
                  <a:pt x="9460" y="6530"/>
                </a:lnTo>
                <a:lnTo>
                  <a:pt x="9490" y="6440"/>
                </a:lnTo>
                <a:lnTo>
                  <a:pt x="9460" y="6370"/>
                </a:lnTo>
                <a:lnTo>
                  <a:pt x="9430" y="6310"/>
                </a:lnTo>
                <a:lnTo>
                  <a:pt x="9410" y="6290"/>
                </a:lnTo>
                <a:lnTo>
                  <a:pt x="9360" y="6270"/>
                </a:lnTo>
                <a:lnTo>
                  <a:pt x="9290" y="6260"/>
                </a:lnTo>
                <a:lnTo>
                  <a:pt x="9220" y="6170"/>
                </a:lnTo>
                <a:lnTo>
                  <a:pt x="9190" y="6120"/>
                </a:lnTo>
                <a:lnTo>
                  <a:pt x="9310" y="6150"/>
                </a:lnTo>
                <a:lnTo>
                  <a:pt x="9400" y="6210"/>
                </a:lnTo>
                <a:lnTo>
                  <a:pt x="9450" y="6220"/>
                </a:lnTo>
                <a:lnTo>
                  <a:pt x="9500" y="6180"/>
                </a:lnTo>
                <a:lnTo>
                  <a:pt x="9540" y="6120"/>
                </a:lnTo>
                <a:lnTo>
                  <a:pt x="9570" y="6060"/>
                </a:lnTo>
                <a:lnTo>
                  <a:pt x="9590" y="5960"/>
                </a:lnTo>
                <a:lnTo>
                  <a:pt x="9590" y="5890"/>
                </a:lnTo>
                <a:lnTo>
                  <a:pt x="9590" y="5820"/>
                </a:lnTo>
                <a:lnTo>
                  <a:pt x="9570" y="5770"/>
                </a:lnTo>
                <a:lnTo>
                  <a:pt x="9460" y="5750"/>
                </a:lnTo>
                <a:lnTo>
                  <a:pt x="9400" y="5730"/>
                </a:lnTo>
                <a:lnTo>
                  <a:pt x="9350" y="5660"/>
                </a:lnTo>
                <a:lnTo>
                  <a:pt x="9280" y="5620"/>
                </a:lnTo>
                <a:lnTo>
                  <a:pt x="9230" y="5610"/>
                </a:lnTo>
                <a:lnTo>
                  <a:pt x="9180" y="5590"/>
                </a:lnTo>
                <a:lnTo>
                  <a:pt x="9180" y="5510"/>
                </a:lnTo>
                <a:lnTo>
                  <a:pt x="9170" y="5400"/>
                </a:lnTo>
                <a:lnTo>
                  <a:pt x="9140" y="5360"/>
                </a:lnTo>
                <a:lnTo>
                  <a:pt x="9040" y="5360"/>
                </a:lnTo>
                <a:lnTo>
                  <a:pt x="8930" y="5330"/>
                </a:lnTo>
                <a:lnTo>
                  <a:pt x="8860" y="5240"/>
                </a:lnTo>
                <a:lnTo>
                  <a:pt x="8830" y="5170"/>
                </a:lnTo>
                <a:lnTo>
                  <a:pt x="8820" y="5050"/>
                </a:lnTo>
                <a:lnTo>
                  <a:pt x="8800" y="4840"/>
                </a:lnTo>
                <a:lnTo>
                  <a:pt x="8750" y="4680"/>
                </a:lnTo>
                <a:lnTo>
                  <a:pt x="8700" y="4540"/>
                </a:lnTo>
                <a:lnTo>
                  <a:pt x="8670" y="4490"/>
                </a:lnTo>
                <a:lnTo>
                  <a:pt x="8620" y="4450"/>
                </a:lnTo>
                <a:lnTo>
                  <a:pt x="8570" y="4420"/>
                </a:lnTo>
                <a:lnTo>
                  <a:pt x="8450" y="4390"/>
                </a:lnTo>
                <a:lnTo>
                  <a:pt x="8400" y="4350"/>
                </a:lnTo>
                <a:lnTo>
                  <a:pt x="8260" y="4030"/>
                </a:lnTo>
                <a:lnTo>
                  <a:pt x="8220" y="3910"/>
                </a:lnTo>
                <a:lnTo>
                  <a:pt x="8170" y="3800"/>
                </a:lnTo>
                <a:lnTo>
                  <a:pt x="8130" y="3740"/>
                </a:lnTo>
                <a:lnTo>
                  <a:pt x="8130" y="3680"/>
                </a:lnTo>
                <a:lnTo>
                  <a:pt x="8120" y="3620"/>
                </a:lnTo>
                <a:lnTo>
                  <a:pt x="8120" y="3540"/>
                </a:lnTo>
                <a:lnTo>
                  <a:pt x="8120" y="3510"/>
                </a:lnTo>
                <a:lnTo>
                  <a:pt x="8120" y="3480"/>
                </a:lnTo>
                <a:lnTo>
                  <a:pt x="8350" y="3460"/>
                </a:lnTo>
                <a:lnTo>
                  <a:pt x="8560" y="3440"/>
                </a:lnTo>
                <a:lnTo>
                  <a:pt x="8770" y="3420"/>
                </a:lnTo>
                <a:lnTo>
                  <a:pt x="8980" y="3400"/>
                </a:lnTo>
                <a:lnTo>
                  <a:pt x="9190" y="3380"/>
                </a:lnTo>
                <a:lnTo>
                  <a:pt x="9400" y="3370"/>
                </a:lnTo>
                <a:lnTo>
                  <a:pt x="9610" y="3350"/>
                </a:lnTo>
                <a:lnTo>
                  <a:pt x="9830" y="3330"/>
                </a:lnTo>
                <a:lnTo>
                  <a:pt x="10040" y="3310"/>
                </a:lnTo>
                <a:lnTo>
                  <a:pt x="10250" y="3290"/>
                </a:lnTo>
                <a:lnTo>
                  <a:pt x="10460" y="3270"/>
                </a:lnTo>
                <a:lnTo>
                  <a:pt x="10670" y="3250"/>
                </a:lnTo>
                <a:lnTo>
                  <a:pt x="10880" y="3230"/>
                </a:lnTo>
                <a:lnTo>
                  <a:pt x="11090" y="3210"/>
                </a:lnTo>
                <a:lnTo>
                  <a:pt x="11300" y="3200"/>
                </a:lnTo>
                <a:lnTo>
                  <a:pt x="11510" y="3180"/>
                </a:lnTo>
                <a:lnTo>
                  <a:pt x="11730" y="3160"/>
                </a:lnTo>
                <a:lnTo>
                  <a:pt x="11940" y="3140"/>
                </a:lnTo>
                <a:lnTo>
                  <a:pt x="12150" y="3120"/>
                </a:lnTo>
                <a:lnTo>
                  <a:pt x="12360" y="3100"/>
                </a:lnTo>
                <a:lnTo>
                  <a:pt x="12570" y="3080"/>
                </a:lnTo>
                <a:lnTo>
                  <a:pt x="12780" y="3060"/>
                </a:lnTo>
                <a:lnTo>
                  <a:pt x="12990" y="3040"/>
                </a:lnTo>
                <a:lnTo>
                  <a:pt x="13200" y="3020"/>
                </a:lnTo>
                <a:lnTo>
                  <a:pt x="13410" y="3010"/>
                </a:lnTo>
                <a:lnTo>
                  <a:pt x="13630" y="2990"/>
                </a:lnTo>
                <a:lnTo>
                  <a:pt x="13840" y="2970"/>
                </a:lnTo>
                <a:lnTo>
                  <a:pt x="14050" y="2950"/>
                </a:lnTo>
                <a:lnTo>
                  <a:pt x="14260" y="2930"/>
                </a:lnTo>
                <a:lnTo>
                  <a:pt x="14470" y="2910"/>
                </a:lnTo>
                <a:lnTo>
                  <a:pt x="14680" y="2890"/>
                </a:lnTo>
                <a:lnTo>
                  <a:pt x="14890" y="2870"/>
                </a:lnTo>
                <a:lnTo>
                  <a:pt x="15010" y="2860"/>
                </a:lnTo>
                <a:lnTo>
                  <a:pt x="15010" y="2870"/>
                </a:lnTo>
                <a:lnTo>
                  <a:pt x="14990" y="2950"/>
                </a:lnTo>
                <a:lnTo>
                  <a:pt x="14960" y="3010"/>
                </a:lnTo>
                <a:lnTo>
                  <a:pt x="14930" y="3070"/>
                </a:lnTo>
                <a:lnTo>
                  <a:pt x="14910" y="3090"/>
                </a:lnTo>
                <a:lnTo>
                  <a:pt x="14840" y="3150"/>
                </a:lnTo>
                <a:lnTo>
                  <a:pt x="14830" y="3180"/>
                </a:lnTo>
                <a:lnTo>
                  <a:pt x="14780" y="3270"/>
                </a:lnTo>
                <a:lnTo>
                  <a:pt x="14810" y="3340"/>
                </a:lnTo>
                <a:lnTo>
                  <a:pt x="14800" y="3410"/>
                </a:lnTo>
                <a:lnTo>
                  <a:pt x="14760" y="3550"/>
                </a:lnTo>
                <a:lnTo>
                  <a:pt x="14730" y="3590"/>
                </a:lnTo>
                <a:close/>
                <a:moveTo>
                  <a:pt x="13660" y="17440"/>
                </a:moveTo>
                <a:lnTo>
                  <a:pt x="13690" y="17520"/>
                </a:lnTo>
                <a:lnTo>
                  <a:pt x="13720" y="17540"/>
                </a:lnTo>
                <a:lnTo>
                  <a:pt x="13710" y="17580"/>
                </a:lnTo>
                <a:lnTo>
                  <a:pt x="13730" y="17620"/>
                </a:lnTo>
                <a:lnTo>
                  <a:pt x="13750" y="17700"/>
                </a:lnTo>
                <a:lnTo>
                  <a:pt x="13720" y="17790"/>
                </a:lnTo>
                <a:lnTo>
                  <a:pt x="13720" y="17860"/>
                </a:lnTo>
                <a:lnTo>
                  <a:pt x="13760" y="17920"/>
                </a:lnTo>
                <a:lnTo>
                  <a:pt x="13770" y="17990"/>
                </a:lnTo>
                <a:lnTo>
                  <a:pt x="13760" y="18060"/>
                </a:lnTo>
                <a:lnTo>
                  <a:pt x="13770" y="18090"/>
                </a:lnTo>
                <a:lnTo>
                  <a:pt x="13750" y="18130"/>
                </a:lnTo>
                <a:lnTo>
                  <a:pt x="13710" y="18140"/>
                </a:lnTo>
                <a:lnTo>
                  <a:pt x="13710" y="18170"/>
                </a:lnTo>
                <a:lnTo>
                  <a:pt x="13680" y="18200"/>
                </a:lnTo>
                <a:lnTo>
                  <a:pt x="13690" y="18240"/>
                </a:lnTo>
                <a:lnTo>
                  <a:pt x="13680" y="18270"/>
                </a:lnTo>
                <a:lnTo>
                  <a:pt x="13690" y="18320"/>
                </a:lnTo>
                <a:lnTo>
                  <a:pt x="13680" y="18370"/>
                </a:lnTo>
                <a:lnTo>
                  <a:pt x="13700" y="18420"/>
                </a:lnTo>
                <a:lnTo>
                  <a:pt x="13690" y="18440"/>
                </a:lnTo>
                <a:lnTo>
                  <a:pt x="13690" y="18460"/>
                </a:lnTo>
                <a:lnTo>
                  <a:pt x="13670" y="18450"/>
                </a:lnTo>
                <a:lnTo>
                  <a:pt x="13660" y="18440"/>
                </a:lnTo>
                <a:lnTo>
                  <a:pt x="13620" y="18430"/>
                </a:lnTo>
                <a:lnTo>
                  <a:pt x="13590" y="18450"/>
                </a:lnTo>
                <a:lnTo>
                  <a:pt x="13560" y="18460"/>
                </a:lnTo>
                <a:lnTo>
                  <a:pt x="13540" y="18430"/>
                </a:lnTo>
                <a:lnTo>
                  <a:pt x="13510" y="18440"/>
                </a:lnTo>
                <a:lnTo>
                  <a:pt x="13490" y="18420"/>
                </a:lnTo>
                <a:lnTo>
                  <a:pt x="13460" y="18320"/>
                </a:lnTo>
                <a:lnTo>
                  <a:pt x="13410" y="18260"/>
                </a:lnTo>
                <a:lnTo>
                  <a:pt x="13340" y="18240"/>
                </a:lnTo>
                <a:lnTo>
                  <a:pt x="13290" y="18270"/>
                </a:lnTo>
                <a:lnTo>
                  <a:pt x="13250" y="18270"/>
                </a:lnTo>
                <a:lnTo>
                  <a:pt x="13220" y="18320"/>
                </a:lnTo>
                <a:lnTo>
                  <a:pt x="13190" y="18280"/>
                </a:lnTo>
                <a:lnTo>
                  <a:pt x="13210" y="18170"/>
                </a:lnTo>
                <a:lnTo>
                  <a:pt x="13260" y="18140"/>
                </a:lnTo>
                <a:lnTo>
                  <a:pt x="13430" y="17930"/>
                </a:lnTo>
                <a:lnTo>
                  <a:pt x="13530" y="17790"/>
                </a:lnTo>
                <a:lnTo>
                  <a:pt x="13480" y="17690"/>
                </a:lnTo>
                <a:lnTo>
                  <a:pt x="13460" y="17580"/>
                </a:lnTo>
                <a:lnTo>
                  <a:pt x="13480" y="17480"/>
                </a:lnTo>
                <a:lnTo>
                  <a:pt x="13500" y="17380"/>
                </a:lnTo>
                <a:lnTo>
                  <a:pt x="13540" y="17340"/>
                </a:lnTo>
                <a:lnTo>
                  <a:pt x="13600" y="17320"/>
                </a:lnTo>
                <a:lnTo>
                  <a:pt x="13670" y="17370"/>
                </a:lnTo>
                <a:lnTo>
                  <a:pt x="13660" y="17440"/>
                </a:lnTo>
                <a:close/>
                <a:moveTo>
                  <a:pt x="20260" y="16340"/>
                </a:moveTo>
                <a:lnTo>
                  <a:pt x="20360" y="16360"/>
                </a:lnTo>
                <a:lnTo>
                  <a:pt x="20520" y="16470"/>
                </a:lnTo>
                <a:lnTo>
                  <a:pt x="20560" y="16520"/>
                </a:lnTo>
                <a:lnTo>
                  <a:pt x="20580" y="16540"/>
                </a:lnTo>
                <a:lnTo>
                  <a:pt x="20590" y="16560"/>
                </a:lnTo>
                <a:lnTo>
                  <a:pt x="20640" y="16580"/>
                </a:lnTo>
                <a:lnTo>
                  <a:pt x="20650" y="16610"/>
                </a:lnTo>
                <a:lnTo>
                  <a:pt x="20670" y="16620"/>
                </a:lnTo>
                <a:lnTo>
                  <a:pt x="20640" y="16650"/>
                </a:lnTo>
                <a:lnTo>
                  <a:pt x="20610" y="16670"/>
                </a:lnTo>
                <a:lnTo>
                  <a:pt x="20590" y="16650"/>
                </a:lnTo>
                <a:lnTo>
                  <a:pt x="20580" y="16640"/>
                </a:lnTo>
                <a:lnTo>
                  <a:pt x="20560" y="16640"/>
                </a:lnTo>
                <a:lnTo>
                  <a:pt x="20540" y="16560"/>
                </a:lnTo>
                <a:lnTo>
                  <a:pt x="20500" y="16530"/>
                </a:lnTo>
                <a:lnTo>
                  <a:pt x="20450" y="16510"/>
                </a:lnTo>
                <a:lnTo>
                  <a:pt x="20410" y="16460"/>
                </a:lnTo>
                <a:lnTo>
                  <a:pt x="20340" y="16450"/>
                </a:lnTo>
                <a:lnTo>
                  <a:pt x="20340" y="16430"/>
                </a:lnTo>
                <a:lnTo>
                  <a:pt x="20330" y="16410"/>
                </a:lnTo>
                <a:lnTo>
                  <a:pt x="20310" y="16390"/>
                </a:lnTo>
                <a:lnTo>
                  <a:pt x="20290" y="16360"/>
                </a:lnTo>
                <a:lnTo>
                  <a:pt x="20260" y="16340"/>
                </a:lnTo>
                <a:close/>
                <a:moveTo>
                  <a:pt x="21070" y="16180"/>
                </a:moveTo>
                <a:lnTo>
                  <a:pt x="21100" y="16170"/>
                </a:lnTo>
                <a:lnTo>
                  <a:pt x="21120" y="16160"/>
                </a:lnTo>
                <a:lnTo>
                  <a:pt x="21190" y="16170"/>
                </a:lnTo>
                <a:lnTo>
                  <a:pt x="21230" y="16150"/>
                </a:lnTo>
                <a:lnTo>
                  <a:pt x="21260" y="16170"/>
                </a:lnTo>
                <a:lnTo>
                  <a:pt x="21260" y="16210"/>
                </a:lnTo>
                <a:lnTo>
                  <a:pt x="21270" y="16230"/>
                </a:lnTo>
                <a:lnTo>
                  <a:pt x="21260" y="16260"/>
                </a:lnTo>
                <a:lnTo>
                  <a:pt x="21260" y="16310"/>
                </a:lnTo>
                <a:lnTo>
                  <a:pt x="21240" y="16360"/>
                </a:lnTo>
                <a:lnTo>
                  <a:pt x="21190" y="16370"/>
                </a:lnTo>
                <a:lnTo>
                  <a:pt x="21120" y="16350"/>
                </a:lnTo>
                <a:lnTo>
                  <a:pt x="21090" y="16370"/>
                </a:lnTo>
                <a:lnTo>
                  <a:pt x="21100" y="16340"/>
                </a:lnTo>
                <a:lnTo>
                  <a:pt x="21070" y="16250"/>
                </a:lnTo>
                <a:lnTo>
                  <a:pt x="21070" y="16180"/>
                </a:lnTo>
                <a:close/>
                <a:moveTo>
                  <a:pt x="19560" y="15070"/>
                </a:moveTo>
                <a:lnTo>
                  <a:pt x="19600" y="15080"/>
                </a:lnTo>
                <a:lnTo>
                  <a:pt x="19620" y="15100"/>
                </a:lnTo>
                <a:lnTo>
                  <a:pt x="19660" y="15110"/>
                </a:lnTo>
                <a:lnTo>
                  <a:pt x="19620" y="15200"/>
                </a:lnTo>
                <a:lnTo>
                  <a:pt x="19630" y="15240"/>
                </a:lnTo>
                <a:lnTo>
                  <a:pt x="19630" y="15330"/>
                </a:lnTo>
                <a:lnTo>
                  <a:pt x="19600" y="15330"/>
                </a:lnTo>
                <a:lnTo>
                  <a:pt x="19570" y="15280"/>
                </a:lnTo>
                <a:lnTo>
                  <a:pt x="19540" y="15270"/>
                </a:lnTo>
                <a:lnTo>
                  <a:pt x="19500" y="15220"/>
                </a:lnTo>
                <a:lnTo>
                  <a:pt x="19410" y="15190"/>
                </a:lnTo>
                <a:lnTo>
                  <a:pt x="19390" y="15130"/>
                </a:lnTo>
                <a:lnTo>
                  <a:pt x="19340" y="15100"/>
                </a:lnTo>
                <a:lnTo>
                  <a:pt x="19300" y="15090"/>
                </a:lnTo>
                <a:lnTo>
                  <a:pt x="19260" y="15050"/>
                </a:lnTo>
                <a:lnTo>
                  <a:pt x="19240" y="15010"/>
                </a:lnTo>
                <a:lnTo>
                  <a:pt x="19220" y="14990"/>
                </a:lnTo>
                <a:lnTo>
                  <a:pt x="19200" y="14940"/>
                </a:lnTo>
                <a:lnTo>
                  <a:pt x="19170" y="14900"/>
                </a:lnTo>
                <a:lnTo>
                  <a:pt x="19120" y="14840"/>
                </a:lnTo>
                <a:lnTo>
                  <a:pt x="19090" y="14810"/>
                </a:lnTo>
                <a:lnTo>
                  <a:pt x="19060" y="14800"/>
                </a:lnTo>
                <a:lnTo>
                  <a:pt x="19040" y="14770"/>
                </a:lnTo>
                <a:lnTo>
                  <a:pt x="19000" y="14750"/>
                </a:lnTo>
                <a:lnTo>
                  <a:pt x="18940" y="14720"/>
                </a:lnTo>
                <a:lnTo>
                  <a:pt x="18920" y="14670"/>
                </a:lnTo>
                <a:lnTo>
                  <a:pt x="18850" y="14630"/>
                </a:lnTo>
                <a:lnTo>
                  <a:pt x="18790" y="14590"/>
                </a:lnTo>
                <a:lnTo>
                  <a:pt x="18720" y="14480"/>
                </a:lnTo>
                <a:lnTo>
                  <a:pt x="18730" y="14450"/>
                </a:lnTo>
                <a:lnTo>
                  <a:pt x="18710" y="14410"/>
                </a:lnTo>
                <a:lnTo>
                  <a:pt x="18670" y="14360"/>
                </a:lnTo>
                <a:lnTo>
                  <a:pt x="18620" y="14370"/>
                </a:lnTo>
                <a:lnTo>
                  <a:pt x="18570" y="14370"/>
                </a:lnTo>
                <a:lnTo>
                  <a:pt x="18530" y="14340"/>
                </a:lnTo>
                <a:lnTo>
                  <a:pt x="18510" y="14300"/>
                </a:lnTo>
                <a:lnTo>
                  <a:pt x="18510" y="14240"/>
                </a:lnTo>
                <a:lnTo>
                  <a:pt x="18490" y="14210"/>
                </a:lnTo>
                <a:lnTo>
                  <a:pt x="18450" y="14180"/>
                </a:lnTo>
                <a:lnTo>
                  <a:pt x="18430" y="14130"/>
                </a:lnTo>
                <a:lnTo>
                  <a:pt x="18410" y="14120"/>
                </a:lnTo>
                <a:lnTo>
                  <a:pt x="18400" y="14080"/>
                </a:lnTo>
                <a:lnTo>
                  <a:pt x="18350" y="14040"/>
                </a:lnTo>
                <a:lnTo>
                  <a:pt x="18350" y="14010"/>
                </a:lnTo>
                <a:lnTo>
                  <a:pt x="18320" y="13970"/>
                </a:lnTo>
                <a:lnTo>
                  <a:pt x="18270" y="13940"/>
                </a:lnTo>
                <a:lnTo>
                  <a:pt x="18250" y="13860"/>
                </a:lnTo>
                <a:lnTo>
                  <a:pt x="18270" y="13780"/>
                </a:lnTo>
                <a:lnTo>
                  <a:pt x="18310" y="13710"/>
                </a:lnTo>
                <a:lnTo>
                  <a:pt x="18340" y="13610"/>
                </a:lnTo>
                <a:lnTo>
                  <a:pt x="18320" y="13560"/>
                </a:lnTo>
                <a:lnTo>
                  <a:pt x="18320" y="13510"/>
                </a:lnTo>
                <a:lnTo>
                  <a:pt x="18350" y="13490"/>
                </a:lnTo>
                <a:lnTo>
                  <a:pt x="18350" y="13510"/>
                </a:lnTo>
                <a:lnTo>
                  <a:pt x="18380" y="13530"/>
                </a:lnTo>
                <a:lnTo>
                  <a:pt x="18420" y="13510"/>
                </a:lnTo>
                <a:lnTo>
                  <a:pt x="18450" y="13490"/>
                </a:lnTo>
                <a:lnTo>
                  <a:pt x="18450" y="13470"/>
                </a:lnTo>
                <a:lnTo>
                  <a:pt x="18490" y="13470"/>
                </a:lnTo>
                <a:lnTo>
                  <a:pt x="18490" y="13510"/>
                </a:lnTo>
                <a:lnTo>
                  <a:pt x="18520" y="13520"/>
                </a:lnTo>
                <a:lnTo>
                  <a:pt x="18590" y="13530"/>
                </a:lnTo>
                <a:lnTo>
                  <a:pt x="18630" y="13570"/>
                </a:lnTo>
                <a:lnTo>
                  <a:pt x="18720" y="13660"/>
                </a:lnTo>
                <a:lnTo>
                  <a:pt x="18750" y="13750"/>
                </a:lnTo>
                <a:lnTo>
                  <a:pt x="18820" y="13770"/>
                </a:lnTo>
                <a:lnTo>
                  <a:pt x="18830" y="13800"/>
                </a:lnTo>
                <a:lnTo>
                  <a:pt x="18850" y="13830"/>
                </a:lnTo>
                <a:lnTo>
                  <a:pt x="18850" y="13850"/>
                </a:lnTo>
                <a:lnTo>
                  <a:pt x="18890" y="13900"/>
                </a:lnTo>
                <a:lnTo>
                  <a:pt x="18920" y="13960"/>
                </a:lnTo>
                <a:lnTo>
                  <a:pt x="18910" y="13990"/>
                </a:lnTo>
                <a:lnTo>
                  <a:pt x="18950" y="14020"/>
                </a:lnTo>
                <a:lnTo>
                  <a:pt x="18920" y="14050"/>
                </a:lnTo>
                <a:lnTo>
                  <a:pt x="18890" y="14090"/>
                </a:lnTo>
                <a:lnTo>
                  <a:pt x="18880" y="14150"/>
                </a:lnTo>
                <a:lnTo>
                  <a:pt x="18890" y="14180"/>
                </a:lnTo>
                <a:lnTo>
                  <a:pt x="18890" y="14260"/>
                </a:lnTo>
                <a:lnTo>
                  <a:pt x="18970" y="14310"/>
                </a:lnTo>
                <a:lnTo>
                  <a:pt x="19080" y="14330"/>
                </a:lnTo>
                <a:lnTo>
                  <a:pt x="19100" y="14360"/>
                </a:lnTo>
                <a:lnTo>
                  <a:pt x="19140" y="14360"/>
                </a:lnTo>
                <a:lnTo>
                  <a:pt x="19160" y="14330"/>
                </a:lnTo>
                <a:lnTo>
                  <a:pt x="19200" y="14330"/>
                </a:lnTo>
                <a:lnTo>
                  <a:pt x="19220" y="14340"/>
                </a:lnTo>
                <a:lnTo>
                  <a:pt x="19270" y="14330"/>
                </a:lnTo>
                <a:lnTo>
                  <a:pt x="19320" y="14330"/>
                </a:lnTo>
                <a:lnTo>
                  <a:pt x="19370" y="14340"/>
                </a:lnTo>
                <a:lnTo>
                  <a:pt x="19430" y="14330"/>
                </a:lnTo>
                <a:lnTo>
                  <a:pt x="19470" y="14370"/>
                </a:lnTo>
                <a:lnTo>
                  <a:pt x="19440" y="14430"/>
                </a:lnTo>
                <a:lnTo>
                  <a:pt x="19450" y="14500"/>
                </a:lnTo>
                <a:lnTo>
                  <a:pt x="19470" y="14540"/>
                </a:lnTo>
                <a:lnTo>
                  <a:pt x="19460" y="14600"/>
                </a:lnTo>
                <a:lnTo>
                  <a:pt x="19460" y="14640"/>
                </a:lnTo>
                <a:lnTo>
                  <a:pt x="19480" y="14660"/>
                </a:lnTo>
                <a:lnTo>
                  <a:pt x="19470" y="14700"/>
                </a:lnTo>
                <a:lnTo>
                  <a:pt x="19460" y="14770"/>
                </a:lnTo>
                <a:lnTo>
                  <a:pt x="19460" y="14860"/>
                </a:lnTo>
                <a:lnTo>
                  <a:pt x="19470" y="14890"/>
                </a:lnTo>
                <a:lnTo>
                  <a:pt x="19500" y="14950"/>
                </a:lnTo>
                <a:lnTo>
                  <a:pt x="19510" y="14980"/>
                </a:lnTo>
                <a:lnTo>
                  <a:pt x="19510" y="15010"/>
                </a:lnTo>
                <a:lnTo>
                  <a:pt x="19530" y="15060"/>
                </a:lnTo>
                <a:lnTo>
                  <a:pt x="19560" y="15070"/>
                </a:lnTo>
                <a:close/>
                <a:moveTo>
                  <a:pt x="16800" y="18550"/>
                </a:moveTo>
                <a:lnTo>
                  <a:pt x="16780" y="18500"/>
                </a:lnTo>
                <a:lnTo>
                  <a:pt x="16750" y="18510"/>
                </a:lnTo>
                <a:lnTo>
                  <a:pt x="16730" y="18500"/>
                </a:lnTo>
                <a:lnTo>
                  <a:pt x="16740" y="18470"/>
                </a:lnTo>
                <a:lnTo>
                  <a:pt x="16780" y="18450"/>
                </a:lnTo>
                <a:lnTo>
                  <a:pt x="16820" y="18470"/>
                </a:lnTo>
                <a:lnTo>
                  <a:pt x="16860" y="18520"/>
                </a:lnTo>
                <a:lnTo>
                  <a:pt x="16880" y="18550"/>
                </a:lnTo>
                <a:lnTo>
                  <a:pt x="16800" y="18550"/>
                </a:lnTo>
                <a:close/>
                <a:moveTo>
                  <a:pt x="16490" y="18550"/>
                </a:moveTo>
                <a:lnTo>
                  <a:pt x="16550" y="18480"/>
                </a:lnTo>
                <a:lnTo>
                  <a:pt x="16640" y="18350"/>
                </a:lnTo>
                <a:lnTo>
                  <a:pt x="16700" y="18280"/>
                </a:lnTo>
                <a:lnTo>
                  <a:pt x="16740" y="18270"/>
                </a:lnTo>
                <a:lnTo>
                  <a:pt x="16760" y="18350"/>
                </a:lnTo>
                <a:lnTo>
                  <a:pt x="16750" y="18410"/>
                </a:lnTo>
                <a:lnTo>
                  <a:pt x="16700" y="18450"/>
                </a:lnTo>
                <a:lnTo>
                  <a:pt x="16670" y="18480"/>
                </a:lnTo>
                <a:lnTo>
                  <a:pt x="16660" y="18510"/>
                </a:lnTo>
                <a:lnTo>
                  <a:pt x="16650" y="18530"/>
                </a:lnTo>
                <a:lnTo>
                  <a:pt x="16660" y="18550"/>
                </a:lnTo>
                <a:lnTo>
                  <a:pt x="16490" y="18550"/>
                </a:lnTo>
                <a:close/>
                <a:moveTo>
                  <a:pt x="4880" y="14990"/>
                </a:moveTo>
                <a:lnTo>
                  <a:pt x="4950" y="15080"/>
                </a:lnTo>
                <a:lnTo>
                  <a:pt x="4970" y="15230"/>
                </a:lnTo>
                <a:lnTo>
                  <a:pt x="4950" y="15300"/>
                </a:lnTo>
                <a:lnTo>
                  <a:pt x="4970" y="15420"/>
                </a:lnTo>
                <a:lnTo>
                  <a:pt x="4960" y="15560"/>
                </a:lnTo>
                <a:lnTo>
                  <a:pt x="4880" y="15660"/>
                </a:lnTo>
                <a:lnTo>
                  <a:pt x="4830" y="15660"/>
                </a:lnTo>
                <a:lnTo>
                  <a:pt x="4790" y="15680"/>
                </a:lnTo>
                <a:lnTo>
                  <a:pt x="4770" y="15680"/>
                </a:lnTo>
                <a:lnTo>
                  <a:pt x="4780" y="15710"/>
                </a:lnTo>
                <a:lnTo>
                  <a:pt x="4750" y="15690"/>
                </a:lnTo>
                <a:lnTo>
                  <a:pt x="4760" y="15650"/>
                </a:lnTo>
                <a:lnTo>
                  <a:pt x="4790" y="15630"/>
                </a:lnTo>
                <a:lnTo>
                  <a:pt x="4760" y="15560"/>
                </a:lnTo>
                <a:lnTo>
                  <a:pt x="4750" y="15510"/>
                </a:lnTo>
                <a:lnTo>
                  <a:pt x="4760" y="15450"/>
                </a:lnTo>
                <a:lnTo>
                  <a:pt x="4740" y="15390"/>
                </a:lnTo>
                <a:lnTo>
                  <a:pt x="4700" y="15340"/>
                </a:lnTo>
                <a:lnTo>
                  <a:pt x="4730" y="15290"/>
                </a:lnTo>
                <a:lnTo>
                  <a:pt x="4700" y="15200"/>
                </a:lnTo>
                <a:lnTo>
                  <a:pt x="4680" y="15150"/>
                </a:lnTo>
                <a:lnTo>
                  <a:pt x="4640" y="15110"/>
                </a:lnTo>
                <a:lnTo>
                  <a:pt x="4580" y="15060"/>
                </a:lnTo>
                <a:lnTo>
                  <a:pt x="4580" y="15010"/>
                </a:lnTo>
                <a:lnTo>
                  <a:pt x="4560" y="14960"/>
                </a:lnTo>
                <a:lnTo>
                  <a:pt x="4550" y="14910"/>
                </a:lnTo>
                <a:lnTo>
                  <a:pt x="4560" y="14850"/>
                </a:lnTo>
                <a:lnTo>
                  <a:pt x="4580" y="14790"/>
                </a:lnTo>
                <a:lnTo>
                  <a:pt x="4640" y="14750"/>
                </a:lnTo>
                <a:lnTo>
                  <a:pt x="4720" y="14720"/>
                </a:lnTo>
                <a:lnTo>
                  <a:pt x="4750" y="14670"/>
                </a:lnTo>
                <a:lnTo>
                  <a:pt x="4820" y="14660"/>
                </a:lnTo>
                <a:lnTo>
                  <a:pt x="4870" y="14690"/>
                </a:lnTo>
                <a:lnTo>
                  <a:pt x="4820" y="14740"/>
                </a:lnTo>
                <a:lnTo>
                  <a:pt x="4790" y="14780"/>
                </a:lnTo>
                <a:lnTo>
                  <a:pt x="4780" y="14830"/>
                </a:lnTo>
                <a:lnTo>
                  <a:pt x="4800" y="14900"/>
                </a:lnTo>
                <a:lnTo>
                  <a:pt x="4840" y="14960"/>
                </a:lnTo>
                <a:lnTo>
                  <a:pt x="4880" y="14990"/>
                </a:lnTo>
                <a:close/>
                <a:moveTo>
                  <a:pt x="12510" y="17520"/>
                </a:moveTo>
                <a:lnTo>
                  <a:pt x="12530" y="17540"/>
                </a:lnTo>
                <a:lnTo>
                  <a:pt x="12550" y="17530"/>
                </a:lnTo>
                <a:lnTo>
                  <a:pt x="12590" y="17530"/>
                </a:lnTo>
                <a:lnTo>
                  <a:pt x="12600" y="17550"/>
                </a:lnTo>
                <a:lnTo>
                  <a:pt x="12560" y="17550"/>
                </a:lnTo>
                <a:lnTo>
                  <a:pt x="12550" y="17570"/>
                </a:lnTo>
                <a:lnTo>
                  <a:pt x="12520" y="17580"/>
                </a:lnTo>
                <a:lnTo>
                  <a:pt x="12490" y="17560"/>
                </a:lnTo>
                <a:lnTo>
                  <a:pt x="12480" y="17540"/>
                </a:lnTo>
                <a:lnTo>
                  <a:pt x="12490" y="17520"/>
                </a:lnTo>
                <a:lnTo>
                  <a:pt x="12510" y="17520"/>
                </a:lnTo>
                <a:close/>
                <a:moveTo>
                  <a:pt x="18470" y="14970"/>
                </a:moveTo>
                <a:lnTo>
                  <a:pt x="18490" y="14970"/>
                </a:lnTo>
                <a:lnTo>
                  <a:pt x="18510" y="14980"/>
                </a:lnTo>
                <a:lnTo>
                  <a:pt x="18510" y="14990"/>
                </a:lnTo>
                <a:lnTo>
                  <a:pt x="18500" y="15010"/>
                </a:lnTo>
                <a:lnTo>
                  <a:pt x="18500" y="15020"/>
                </a:lnTo>
                <a:lnTo>
                  <a:pt x="18510" y="15030"/>
                </a:lnTo>
                <a:lnTo>
                  <a:pt x="18510" y="15050"/>
                </a:lnTo>
                <a:lnTo>
                  <a:pt x="18510" y="15080"/>
                </a:lnTo>
                <a:lnTo>
                  <a:pt x="18520" y="15100"/>
                </a:lnTo>
                <a:lnTo>
                  <a:pt x="18520" y="15120"/>
                </a:lnTo>
                <a:lnTo>
                  <a:pt x="18530" y="15120"/>
                </a:lnTo>
                <a:lnTo>
                  <a:pt x="18530" y="15140"/>
                </a:lnTo>
                <a:lnTo>
                  <a:pt x="18550" y="15150"/>
                </a:lnTo>
                <a:lnTo>
                  <a:pt x="18550" y="15160"/>
                </a:lnTo>
                <a:lnTo>
                  <a:pt x="18520" y="15160"/>
                </a:lnTo>
                <a:lnTo>
                  <a:pt x="18500" y="15150"/>
                </a:lnTo>
                <a:lnTo>
                  <a:pt x="18510" y="15140"/>
                </a:lnTo>
                <a:lnTo>
                  <a:pt x="18500" y="15120"/>
                </a:lnTo>
                <a:lnTo>
                  <a:pt x="18480" y="15110"/>
                </a:lnTo>
                <a:lnTo>
                  <a:pt x="18490" y="15090"/>
                </a:lnTo>
                <a:lnTo>
                  <a:pt x="18500" y="15080"/>
                </a:lnTo>
                <a:lnTo>
                  <a:pt x="18480" y="15070"/>
                </a:lnTo>
                <a:lnTo>
                  <a:pt x="18480" y="15050"/>
                </a:lnTo>
                <a:lnTo>
                  <a:pt x="18480" y="15030"/>
                </a:lnTo>
                <a:lnTo>
                  <a:pt x="18460" y="15020"/>
                </a:lnTo>
                <a:lnTo>
                  <a:pt x="18460" y="15000"/>
                </a:lnTo>
                <a:lnTo>
                  <a:pt x="18440" y="14980"/>
                </a:lnTo>
                <a:lnTo>
                  <a:pt x="18470" y="14970"/>
                </a:lnTo>
                <a:close/>
                <a:moveTo>
                  <a:pt x="15890" y="12030"/>
                </a:moveTo>
                <a:lnTo>
                  <a:pt x="15930" y="12030"/>
                </a:lnTo>
                <a:lnTo>
                  <a:pt x="15940" y="12090"/>
                </a:lnTo>
                <a:lnTo>
                  <a:pt x="15950" y="12120"/>
                </a:lnTo>
                <a:lnTo>
                  <a:pt x="15920" y="12120"/>
                </a:lnTo>
                <a:lnTo>
                  <a:pt x="15880" y="12100"/>
                </a:lnTo>
                <a:lnTo>
                  <a:pt x="15890" y="12060"/>
                </a:lnTo>
                <a:lnTo>
                  <a:pt x="15890" y="12030"/>
                </a:lnTo>
                <a:close/>
                <a:moveTo>
                  <a:pt x="11020" y="10330"/>
                </a:moveTo>
                <a:lnTo>
                  <a:pt x="11030" y="10340"/>
                </a:lnTo>
                <a:lnTo>
                  <a:pt x="11050" y="10360"/>
                </a:lnTo>
                <a:lnTo>
                  <a:pt x="11050" y="10380"/>
                </a:lnTo>
                <a:lnTo>
                  <a:pt x="11020" y="10380"/>
                </a:lnTo>
                <a:lnTo>
                  <a:pt x="10990" y="10370"/>
                </a:lnTo>
                <a:lnTo>
                  <a:pt x="10990" y="10350"/>
                </a:lnTo>
                <a:lnTo>
                  <a:pt x="11020" y="10330"/>
                </a:lnTo>
                <a:close/>
                <a:moveTo>
                  <a:pt x="7750" y="3860"/>
                </a:moveTo>
                <a:lnTo>
                  <a:pt x="7760" y="3860"/>
                </a:lnTo>
                <a:lnTo>
                  <a:pt x="7770" y="3880"/>
                </a:lnTo>
                <a:lnTo>
                  <a:pt x="7780" y="3910"/>
                </a:lnTo>
                <a:lnTo>
                  <a:pt x="7790" y="3940"/>
                </a:lnTo>
                <a:lnTo>
                  <a:pt x="7790" y="3970"/>
                </a:lnTo>
                <a:lnTo>
                  <a:pt x="7780" y="3970"/>
                </a:lnTo>
                <a:lnTo>
                  <a:pt x="7770" y="3930"/>
                </a:lnTo>
                <a:lnTo>
                  <a:pt x="7760" y="3900"/>
                </a:lnTo>
                <a:lnTo>
                  <a:pt x="7750" y="3890"/>
                </a:lnTo>
                <a:lnTo>
                  <a:pt x="7750" y="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