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Aguascalientes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Aguascalientes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1980" y="37510"/>
                </a:moveTo>
                <a:lnTo>
                  <a:pt x="51970" y="37520"/>
                </a:lnTo>
                <a:lnTo>
                  <a:pt x="51960" y="37530"/>
                </a:lnTo>
                <a:lnTo>
                  <a:pt x="51960" y="37540"/>
                </a:lnTo>
                <a:lnTo>
                  <a:pt x="51950" y="37550"/>
                </a:lnTo>
                <a:lnTo>
                  <a:pt x="51900" y="37640"/>
                </a:lnTo>
                <a:lnTo>
                  <a:pt x="51850" y="37700"/>
                </a:lnTo>
                <a:lnTo>
                  <a:pt x="51780" y="37750"/>
                </a:lnTo>
                <a:lnTo>
                  <a:pt x="51690" y="37780"/>
                </a:lnTo>
                <a:lnTo>
                  <a:pt x="51630" y="37810"/>
                </a:lnTo>
                <a:lnTo>
                  <a:pt x="51590" y="37860"/>
                </a:lnTo>
                <a:lnTo>
                  <a:pt x="51540" y="37910"/>
                </a:lnTo>
                <a:lnTo>
                  <a:pt x="51460" y="37940"/>
                </a:lnTo>
                <a:lnTo>
                  <a:pt x="51390" y="37980"/>
                </a:lnTo>
                <a:lnTo>
                  <a:pt x="51370" y="38050"/>
                </a:lnTo>
                <a:lnTo>
                  <a:pt x="51360" y="38130"/>
                </a:lnTo>
                <a:lnTo>
                  <a:pt x="51340" y="38220"/>
                </a:lnTo>
                <a:lnTo>
                  <a:pt x="51310" y="38280"/>
                </a:lnTo>
                <a:lnTo>
                  <a:pt x="51250" y="38310"/>
                </a:lnTo>
                <a:lnTo>
                  <a:pt x="51190" y="38330"/>
                </a:lnTo>
                <a:lnTo>
                  <a:pt x="51120" y="38360"/>
                </a:lnTo>
                <a:lnTo>
                  <a:pt x="51050" y="38410"/>
                </a:lnTo>
                <a:lnTo>
                  <a:pt x="51000" y="38470"/>
                </a:lnTo>
                <a:lnTo>
                  <a:pt x="50940" y="38520"/>
                </a:lnTo>
                <a:lnTo>
                  <a:pt x="50870" y="38560"/>
                </a:lnTo>
                <a:lnTo>
                  <a:pt x="50790" y="38580"/>
                </a:lnTo>
                <a:lnTo>
                  <a:pt x="50710" y="38590"/>
                </a:lnTo>
                <a:lnTo>
                  <a:pt x="50630" y="38580"/>
                </a:lnTo>
                <a:lnTo>
                  <a:pt x="50550" y="38570"/>
                </a:lnTo>
                <a:lnTo>
                  <a:pt x="50460" y="38550"/>
                </a:lnTo>
                <a:lnTo>
                  <a:pt x="50370" y="38540"/>
                </a:lnTo>
                <a:lnTo>
                  <a:pt x="50280" y="38520"/>
                </a:lnTo>
                <a:lnTo>
                  <a:pt x="50190" y="38510"/>
                </a:lnTo>
                <a:lnTo>
                  <a:pt x="50060" y="38470"/>
                </a:lnTo>
                <a:lnTo>
                  <a:pt x="49950" y="38410"/>
                </a:lnTo>
                <a:lnTo>
                  <a:pt x="49840" y="38330"/>
                </a:lnTo>
                <a:lnTo>
                  <a:pt x="49730" y="38270"/>
                </a:lnTo>
                <a:lnTo>
                  <a:pt x="49640" y="38250"/>
                </a:lnTo>
                <a:lnTo>
                  <a:pt x="49540" y="38270"/>
                </a:lnTo>
                <a:lnTo>
                  <a:pt x="49440" y="38310"/>
                </a:lnTo>
                <a:lnTo>
                  <a:pt x="49350" y="38340"/>
                </a:lnTo>
                <a:lnTo>
                  <a:pt x="49250" y="38280"/>
                </a:lnTo>
                <a:lnTo>
                  <a:pt x="49170" y="38220"/>
                </a:lnTo>
                <a:lnTo>
                  <a:pt x="49100" y="38150"/>
                </a:lnTo>
                <a:lnTo>
                  <a:pt x="49080" y="38030"/>
                </a:lnTo>
                <a:lnTo>
                  <a:pt x="49080" y="37960"/>
                </a:lnTo>
                <a:lnTo>
                  <a:pt x="49080" y="37900"/>
                </a:lnTo>
                <a:lnTo>
                  <a:pt x="49100" y="37840"/>
                </a:lnTo>
                <a:lnTo>
                  <a:pt x="49120" y="37770"/>
                </a:lnTo>
                <a:lnTo>
                  <a:pt x="49150" y="37720"/>
                </a:lnTo>
                <a:lnTo>
                  <a:pt x="49190" y="37660"/>
                </a:lnTo>
                <a:lnTo>
                  <a:pt x="49230" y="37610"/>
                </a:lnTo>
                <a:lnTo>
                  <a:pt x="49270" y="37550"/>
                </a:lnTo>
                <a:lnTo>
                  <a:pt x="49310" y="37480"/>
                </a:lnTo>
                <a:lnTo>
                  <a:pt x="49350" y="37400"/>
                </a:lnTo>
                <a:lnTo>
                  <a:pt x="49400" y="37320"/>
                </a:lnTo>
                <a:lnTo>
                  <a:pt x="49450" y="37260"/>
                </a:lnTo>
                <a:lnTo>
                  <a:pt x="49510" y="37200"/>
                </a:lnTo>
                <a:lnTo>
                  <a:pt x="49570" y="37130"/>
                </a:lnTo>
                <a:lnTo>
                  <a:pt x="49620" y="37060"/>
                </a:lnTo>
                <a:lnTo>
                  <a:pt x="49660" y="36990"/>
                </a:lnTo>
                <a:lnTo>
                  <a:pt x="49680" y="36910"/>
                </a:lnTo>
                <a:lnTo>
                  <a:pt x="49640" y="36850"/>
                </a:lnTo>
                <a:lnTo>
                  <a:pt x="49600" y="36810"/>
                </a:lnTo>
                <a:lnTo>
                  <a:pt x="49590" y="36760"/>
                </a:lnTo>
                <a:lnTo>
                  <a:pt x="49660" y="36660"/>
                </a:lnTo>
                <a:lnTo>
                  <a:pt x="49750" y="36620"/>
                </a:lnTo>
                <a:lnTo>
                  <a:pt x="49860" y="36610"/>
                </a:lnTo>
                <a:lnTo>
                  <a:pt x="49970" y="36610"/>
                </a:lnTo>
                <a:lnTo>
                  <a:pt x="50010" y="36620"/>
                </a:lnTo>
                <a:lnTo>
                  <a:pt x="50070" y="36620"/>
                </a:lnTo>
                <a:lnTo>
                  <a:pt x="50120" y="36610"/>
                </a:lnTo>
                <a:lnTo>
                  <a:pt x="50160" y="36590"/>
                </a:lnTo>
                <a:lnTo>
                  <a:pt x="50180" y="36560"/>
                </a:lnTo>
                <a:lnTo>
                  <a:pt x="50190" y="36520"/>
                </a:lnTo>
                <a:lnTo>
                  <a:pt x="50200" y="36480"/>
                </a:lnTo>
                <a:lnTo>
                  <a:pt x="50230" y="36450"/>
                </a:lnTo>
                <a:lnTo>
                  <a:pt x="50240" y="36440"/>
                </a:lnTo>
                <a:lnTo>
                  <a:pt x="50250" y="36440"/>
                </a:lnTo>
                <a:lnTo>
                  <a:pt x="50260" y="36440"/>
                </a:lnTo>
                <a:lnTo>
                  <a:pt x="50290" y="36440"/>
                </a:lnTo>
                <a:lnTo>
                  <a:pt x="50320" y="36440"/>
                </a:lnTo>
                <a:lnTo>
                  <a:pt x="50350" y="36450"/>
                </a:lnTo>
                <a:lnTo>
                  <a:pt x="50370" y="36440"/>
                </a:lnTo>
                <a:lnTo>
                  <a:pt x="50410" y="36410"/>
                </a:lnTo>
                <a:lnTo>
                  <a:pt x="50430" y="36380"/>
                </a:lnTo>
                <a:lnTo>
                  <a:pt x="50450" y="36350"/>
                </a:lnTo>
                <a:lnTo>
                  <a:pt x="50490" y="36330"/>
                </a:lnTo>
                <a:lnTo>
                  <a:pt x="50540" y="36340"/>
                </a:lnTo>
                <a:lnTo>
                  <a:pt x="50590" y="36300"/>
                </a:lnTo>
                <a:lnTo>
                  <a:pt x="50620" y="36240"/>
                </a:lnTo>
                <a:lnTo>
                  <a:pt x="50650" y="36180"/>
                </a:lnTo>
                <a:lnTo>
                  <a:pt x="50700" y="36120"/>
                </a:lnTo>
                <a:lnTo>
                  <a:pt x="50750" y="36150"/>
                </a:lnTo>
                <a:lnTo>
                  <a:pt x="50780" y="36220"/>
                </a:lnTo>
                <a:lnTo>
                  <a:pt x="50810" y="36290"/>
                </a:lnTo>
                <a:lnTo>
                  <a:pt x="50840" y="36350"/>
                </a:lnTo>
                <a:lnTo>
                  <a:pt x="50880" y="36420"/>
                </a:lnTo>
                <a:lnTo>
                  <a:pt x="50930" y="36470"/>
                </a:lnTo>
                <a:lnTo>
                  <a:pt x="50990" y="36450"/>
                </a:lnTo>
                <a:lnTo>
                  <a:pt x="51000" y="36430"/>
                </a:lnTo>
                <a:lnTo>
                  <a:pt x="51020" y="36420"/>
                </a:lnTo>
                <a:lnTo>
                  <a:pt x="51040" y="36410"/>
                </a:lnTo>
                <a:lnTo>
                  <a:pt x="51060" y="36410"/>
                </a:lnTo>
                <a:lnTo>
                  <a:pt x="51090" y="36440"/>
                </a:lnTo>
                <a:lnTo>
                  <a:pt x="51110" y="36490"/>
                </a:lnTo>
                <a:lnTo>
                  <a:pt x="51120" y="36530"/>
                </a:lnTo>
                <a:lnTo>
                  <a:pt x="51160" y="36570"/>
                </a:lnTo>
                <a:lnTo>
                  <a:pt x="51210" y="36560"/>
                </a:lnTo>
                <a:lnTo>
                  <a:pt x="51240" y="36590"/>
                </a:lnTo>
                <a:lnTo>
                  <a:pt x="51270" y="36620"/>
                </a:lnTo>
                <a:lnTo>
                  <a:pt x="51310" y="36660"/>
                </a:lnTo>
                <a:lnTo>
                  <a:pt x="51370" y="36680"/>
                </a:lnTo>
                <a:lnTo>
                  <a:pt x="51430" y="36690"/>
                </a:lnTo>
                <a:lnTo>
                  <a:pt x="51490" y="36690"/>
                </a:lnTo>
                <a:lnTo>
                  <a:pt x="51540" y="36710"/>
                </a:lnTo>
                <a:lnTo>
                  <a:pt x="51570" y="36790"/>
                </a:lnTo>
                <a:lnTo>
                  <a:pt x="51570" y="36900"/>
                </a:lnTo>
                <a:lnTo>
                  <a:pt x="51560" y="37010"/>
                </a:lnTo>
                <a:lnTo>
                  <a:pt x="51560" y="37110"/>
                </a:lnTo>
                <a:lnTo>
                  <a:pt x="51590" y="37180"/>
                </a:lnTo>
                <a:lnTo>
                  <a:pt x="51660" y="37230"/>
                </a:lnTo>
                <a:lnTo>
                  <a:pt x="51740" y="37260"/>
                </a:lnTo>
                <a:lnTo>
                  <a:pt x="51810" y="37300"/>
                </a:lnTo>
                <a:lnTo>
                  <a:pt x="51860" y="37350"/>
                </a:lnTo>
                <a:lnTo>
                  <a:pt x="51900" y="37400"/>
                </a:lnTo>
                <a:lnTo>
                  <a:pt x="51940" y="37460"/>
                </a:lnTo>
                <a:lnTo>
                  <a:pt x="51980" y="37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