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Mexico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onora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14730" y="3590"/>
                </a:moveTo>
                <a:lnTo>
                  <a:pt x="14740" y="3590"/>
                </a:lnTo>
                <a:lnTo>
                  <a:pt x="14850" y="3630"/>
                </a:lnTo>
                <a:lnTo>
                  <a:pt x="16020" y="4060"/>
                </a:lnTo>
                <a:lnTo>
                  <a:pt x="17200" y="4490"/>
                </a:lnTo>
                <a:lnTo>
                  <a:pt x="18370" y="4920"/>
                </a:lnTo>
                <a:lnTo>
                  <a:pt x="19550" y="5350"/>
                </a:lnTo>
                <a:lnTo>
                  <a:pt x="20720" y="5780"/>
                </a:lnTo>
                <a:lnTo>
                  <a:pt x="21900" y="6200"/>
                </a:lnTo>
                <a:lnTo>
                  <a:pt x="23070" y="6630"/>
                </a:lnTo>
                <a:lnTo>
                  <a:pt x="24250" y="7060"/>
                </a:lnTo>
                <a:lnTo>
                  <a:pt x="24390" y="7110"/>
                </a:lnTo>
                <a:lnTo>
                  <a:pt x="24540" y="7170"/>
                </a:lnTo>
                <a:lnTo>
                  <a:pt x="24690" y="7220"/>
                </a:lnTo>
                <a:lnTo>
                  <a:pt x="24840" y="7280"/>
                </a:lnTo>
                <a:lnTo>
                  <a:pt x="24980" y="7340"/>
                </a:lnTo>
                <a:lnTo>
                  <a:pt x="25130" y="7390"/>
                </a:lnTo>
                <a:lnTo>
                  <a:pt x="25280" y="7450"/>
                </a:lnTo>
                <a:lnTo>
                  <a:pt x="25430" y="7500"/>
                </a:lnTo>
                <a:lnTo>
                  <a:pt x="25510" y="7530"/>
                </a:lnTo>
                <a:lnTo>
                  <a:pt x="25680" y="7550"/>
                </a:lnTo>
                <a:lnTo>
                  <a:pt x="25850" y="7550"/>
                </a:lnTo>
                <a:lnTo>
                  <a:pt x="25970" y="7550"/>
                </a:lnTo>
                <a:lnTo>
                  <a:pt x="26090" y="7550"/>
                </a:lnTo>
                <a:lnTo>
                  <a:pt x="26210" y="7550"/>
                </a:lnTo>
                <a:lnTo>
                  <a:pt x="26340" y="7550"/>
                </a:lnTo>
                <a:lnTo>
                  <a:pt x="26460" y="7550"/>
                </a:lnTo>
                <a:lnTo>
                  <a:pt x="26580" y="7550"/>
                </a:lnTo>
                <a:lnTo>
                  <a:pt x="26700" y="7550"/>
                </a:lnTo>
                <a:lnTo>
                  <a:pt x="26830" y="7550"/>
                </a:lnTo>
                <a:lnTo>
                  <a:pt x="26950" y="7550"/>
                </a:lnTo>
                <a:lnTo>
                  <a:pt x="27070" y="7550"/>
                </a:lnTo>
                <a:lnTo>
                  <a:pt x="27190" y="7550"/>
                </a:lnTo>
                <a:lnTo>
                  <a:pt x="27320" y="7550"/>
                </a:lnTo>
                <a:lnTo>
                  <a:pt x="27440" y="7550"/>
                </a:lnTo>
                <a:lnTo>
                  <a:pt x="27560" y="7550"/>
                </a:lnTo>
                <a:lnTo>
                  <a:pt x="27690" y="7550"/>
                </a:lnTo>
                <a:lnTo>
                  <a:pt x="27810" y="7550"/>
                </a:lnTo>
                <a:lnTo>
                  <a:pt x="27930" y="7550"/>
                </a:lnTo>
                <a:lnTo>
                  <a:pt x="28050" y="7550"/>
                </a:lnTo>
                <a:lnTo>
                  <a:pt x="28180" y="7550"/>
                </a:lnTo>
                <a:lnTo>
                  <a:pt x="28300" y="7550"/>
                </a:lnTo>
                <a:lnTo>
                  <a:pt x="28420" y="7550"/>
                </a:lnTo>
                <a:lnTo>
                  <a:pt x="28540" y="7550"/>
                </a:lnTo>
                <a:lnTo>
                  <a:pt x="28670" y="7550"/>
                </a:lnTo>
                <a:lnTo>
                  <a:pt x="28790" y="7550"/>
                </a:lnTo>
                <a:lnTo>
                  <a:pt x="28910" y="7550"/>
                </a:lnTo>
                <a:lnTo>
                  <a:pt x="29030" y="7550"/>
                </a:lnTo>
                <a:lnTo>
                  <a:pt x="29160" y="7550"/>
                </a:lnTo>
                <a:lnTo>
                  <a:pt x="29280" y="7550"/>
                </a:lnTo>
                <a:lnTo>
                  <a:pt x="29400" y="7550"/>
                </a:lnTo>
                <a:lnTo>
                  <a:pt x="29520" y="7550"/>
                </a:lnTo>
                <a:lnTo>
                  <a:pt x="29650" y="7550"/>
                </a:lnTo>
                <a:lnTo>
                  <a:pt x="29770" y="7550"/>
                </a:lnTo>
                <a:lnTo>
                  <a:pt x="29890" y="7550"/>
                </a:lnTo>
                <a:lnTo>
                  <a:pt x="30020" y="7550"/>
                </a:lnTo>
                <a:lnTo>
                  <a:pt x="30140" y="7550"/>
                </a:lnTo>
                <a:lnTo>
                  <a:pt x="30260" y="7550"/>
                </a:lnTo>
                <a:lnTo>
                  <a:pt x="30380" y="7550"/>
                </a:lnTo>
                <a:lnTo>
                  <a:pt x="30510" y="7550"/>
                </a:lnTo>
                <a:lnTo>
                  <a:pt x="30630" y="7550"/>
                </a:lnTo>
                <a:lnTo>
                  <a:pt x="30750" y="7550"/>
                </a:lnTo>
                <a:lnTo>
                  <a:pt x="30870" y="7550"/>
                </a:lnTo>
                <a:lnTo>
                  <a:pt x="31000" y="7550"/>
                </a:lnTo>
                <a:lnTo>
                  <a:pt x="31120" y="7550"/>
                </a:lnTo>
                <a:lnTo>
                  <a:pt x="31240" y="7550"/>
                </a:lnTo>
                <a:lnTo>
                  <a:pt x="31300" y="7550"/>
                </a:lnTo>
                <a:lnTo>
                  <a:pt x="31360" y="7550"/>
                </a:lnTo>
                <a:lnTo>
                  <a:pt x="31490" y="7550"/>
                </a:lnTo>
                <a:lnTo>
                  <a:pt x="31530" y="7550"/>
                </a:lnTo>
                <a:lnTo>
                  <a:pt x="31500" y="7820"/>
                </a:lnTo>
                <a:lnTo>
                  <a:pt x="31460" y="8110"/>
                </a:lnTo>
                <a:lnTo>
                  <a:pt x="31430" y="8390"/>
                </a:lnTo>
                <a:lnTo>
                  <a:pt x="31390" y="8680"/>
                </a:lnTo>
                <a:lnTo>
                  <a:pt x="31380" y="8780"/>
                </a:lnTo>
                <a:lnTo>
                  <a:pt x="31360" y="8890"/>
                </a:lnTo>
                <a:lnTo>
                  <a:pt x="31350" y="8990"/>
                </a:lnTo>
                <a:lnTo>
                  <a:pt x="31340" y="9100"/>
                </a:lnTo>
                <a:lnTo>
                  <a:pt x="31320" y="9170"/>
                </a:lnTo>
                <a:lnTo>
                  <a:pt x="31320" y="9230"/>
                </a:lnTo>
                <a:lnTo>
                  <a:pt x="31320" y="9270"/>
                </a:lnTo>
                <a:lnTo>
                  <a:pt x="31360" y="9320"/>
                </a:lnTo>
                <a:lnTo>
                  <a:pt x="31530" y="9460"/>
                </a:lnTo>
                <a:lnTo>
                  <a:pt x="31690" y="9590"/>
                </a:lnTo>
                <a:lnTo>
                  <a:pt x="31850" y="9730"/>
                </a:lnTo>
                <a:lnTo>
                  <a:pt x="32020" y="9870"/>
                </a:lnTo>
                <a:lnTo>
                  <a:pt x="32060" y="9900"/>
                </a:lnTo>
                <a:lnTo>
                  <a:pt x="32120" y="9930"/>
                </a:lnTo>
                <a:lnTo>
                  <a:pt x="32170" y="9950"/>
                </a:lnTo>
                <a:lnTo>
                  <a:pt x="32230" y="9960"/>
                </a:lnTo>
                <a:lnTo>
                  <a:pt x="32320" y="9990"/>
                </a:lnTo>
                <a:lnTo>
                  <a:pt x="32390" y="10030"/>
                </a:lnTo>
                <a:lnTo>
                  <a:pt x="32460" y="10080"/>
                </a:lnTo>
                <a:lnTo>
                  <a:pt x="32530" y="10150"/>
                </a:lnTo>
                <a:lnTo>
                  <a:pt x="32590" y="10200"/>
                </a:lnTo>
                <a:lnTo>
                  <a:pt x="32620" y="10240"/>
                </a:lnTo>
                <a:lnTo>
                  <a:pt x="32640" y="10300"/>
                </a:lnTo>
                <a:lnTo>
                  <a:pt x="32650" y="10380"/>
                </a:lnTo>
                <a:lnTo>
                  <a:pt x="32650" y="10480"/>
                </a:lnTo>
                <a:lnTo>
                  <a:pt x="32660" y="10590"/>
                </a:lnTo>
                <a:lnTo>
                  <a:pt x="32670" y="10690"/>
                </a:lnTo>
                <a:lnTo>
                  <a:pt x="32680" y="10790"/>
                </a:lnTo>
                <a:lnTo>
                  <a:pt x="32680" y="10830"/>
                </a:lnTo>
                <a:lnTo>
                  <a:pt x="32690" y="10860"/>
                </a:lnTo>
                <a:lnTo>
                  <a:pt x="32690" y="10890"/>
                </a:lnTo>
                <a:lnTo>
                  <a:pt x="32690" y="10920"/>
                </a:lnTo>
                <a:lnTo>
                  <a:pt x="32710" y="11130"/>
                </a:lnTo>
                <a:lnTo>
                  <a:pt x="32730" y="11340"/>
                </a:lnTo>
                <a:lnTo>
                  <a:pt x="32740" y="11550"/>
                </a:lnTo>
                <a:lnTo>
                  <a:pt x="32760" y="11760"/>
                </a:lnTo>
                <a:lnTo>
                  <a:pt x="32770" y="11810"/>
                </a:lnTo>
                <a:lnTo>
                  <a:pt x="32770" y="11860"/>
                </a:lnTo>
                <a:lnTo>
                  <a:pt x="32760" y="11900"/>
                </a:lnTo>
                <a:lnTo>
                  <a:pt x="32740" y="11940"/>
                </a:lnTo>
                <a:lnTo>
                  <a:pt x="32720" y="11990"/>
                </a:lnTo>
                <a:lnTo>
                  <a:pt x="32700" y="12040"/>
                </a:lnTo>
                <a:lnTo>
                  <a:pt x="32700" y="12100"/>
                </a:lnTo>
                <a:lnTo>
                  <a:pt x="32700" y="12170"/>
                </a:lnTo>
                <a:lnTo>
                  <a:pt x="32700" y="12180"/>
                </a:lnTo>
                <a:lnTo>
                  <a:pt x="32700" y="12190"/>
                </a:lnTo>
                <a:lnTo>
                  <a:pt x="32690" y="12260"/>
                </a:lnTo>
                <a:lnTo>
                  <a:pt x="32680" y="12330"/>
                </a:lnTo>
                <a:lnTo>
                  <a:pt x="32680" y="12400"/>
                </a:lnTo>
                <a:lnTo>
                  <a:pt x="32670" y="12460"/>
                </a:lnTo>
                <a:lnTo>
                  <a:pt x="32650" y="12730"/>
                </a:lnTo>
                <a:lnTo>
                  <a:pt x="32630" y="13000"/>
                </a:lnTo>
                <a:lnTo>
                  <a:pt x="32610" y="13260"/>
                </a:lnTo>
                <a:lnTo>
                  <a:pt x="32590" y="13530"/>
                </a:lnTo>
                <a:lnTo>
                  <a:pt x="32580" y="13610"/>
                </a:lnTo>
                <a:lnTo>
                  <a:pt x="32570" y="13690"/>
                </a:lnTo>
                <a:lnTo>
                  <a:pt x="32570" y="13760"/>
                </a:lnTo>
                <a:lnTo>
                  <a:pt x="32560" y="13840"/>
                </a:lnTo>
                <a:lnTo>
                  <a:pt x="32560" y="13900"/>
                </a:lnTo>
                <a:lnTo>
                  <a:pt x="32550" y="13940"/>
                </a:lnTo>
                <a:lnTo>
                  <a:pt x="32530" y="13960"/>
                </a:lnTo>
                <a:lnTo>
                  <a:pt x="32480" y="13960"/>
                </a:lnTo>
                <a:lnTo>
                  <a:pt x="32430" y="13960"/>
                </a:lnTo>
                <a:lnTo>
                  <a:pt x="32380" y="13960"/>
                </a:lnTo>
                <a:lnTo>
                  <a:pt x="32330" y="13960"/>
                </a:lnTo>
                <a:lnTo>
                  <a:pt x="32280" y="13960"/>
                </a:lnTo>
                <a:lnTo>
                  <a:pt x="32300" y="14130"/>
                </a:lnTo>
                <a:lnTo>
                  <a:pt x="32320" y="14290"/>
                </a:lnTo>
                <a:lnTo>
                  <a:pt x="32330" y="14450"/>
                </a:lnTo>
                <a:lnTo>
                  <a:pt x="32350" y="14620"/>
                </a:lnTo>
                <a:lnTo>
                  <a:pt x="32370" y="14800"/>
                </a:lnTo>
                <a:lnTo>
                  <a:pt x="32400" y="14980"/>
                </a:lnTo>
                <a:lnTo>
                  <a:pt x="32420" y="15160"/>
                </a:lnTo>
                <a:lnTo>
                  <a:pt x="32440" y="15350"/>
                </a:lnTo>
                <a:lnTo>
                  <a:pt x="32450" y="15480"/>
                </a:lnTo>
                <a:lnTo>
                  <a:pt x="32470" y="15620"/>
                </a:lnTo>
                <a:lnTo>
                  <a:pt x="32490" y="15750"/>
                </a:lnTo>
                <a:lnTo>
                  <a:pt x="32500" y="15880"/>
                </a:lnTo>
                <a:lnTo>
                  <a:pt x="32510" y="15920"/>
                </a:lnTo>
                <a:lnTo>
                  <a:pt x="32510" y="15960"/>
                </a:lnTo>
                <a:lnTo>
                  <a:pt x="32510" y="16000"/>
                </a:lnTo>
                <a:lnTo>
                  <a:pt x="32520" y="16030"/>
                </a:lnTo>
                <a:lnTo>
                  <a:pt x="32530" y="16060"/>
                </a:lnTo>
                <a:lnTo>
                  <a:pt x="32550" y="16090"/>
                </a:lnTo>
                <a:lnTo>
                  <a:pt x="32560" y="16130"/>
                </a:lnTo>
                <a:lnTo>
                  <a:pt x="32550" y="16160"/>
                </a:lnTo>
                <a:lnTo>
                  <a:pt x="32530" y="16250"/>
                </a:lnTo>
                <a:lnTo>
                  <a:pt x="32490" y="16370"/>
                </a:lnTo>
                <a:lnTo>
                  <a:pt x="32460" y="16480"/>
                </a:lnTo>
                <a:lnTo>
                  <a:pt x="32460" y="16570"/>
                </a:lnTo>
                <a:lnTo>
                  <a:pt x="32490" y="16660"/>
                </a:lnTo>
                <a:lnTo>
                  <a:pt x="32520" y="16760"/>
                </a:lnTo>
                <a:lnTo>
                  <a:pt x="32550" y="16860"/>
                </a:lnTo>
                <a:lnTo>
                  <a:pt x="32580" y="16960"/>
                </a:lnTo>
                <a:lnTo>
                  <a:pt x="32610" y="17020"/>
                </a:lnTo>
                <a:lnTo>
                  <a:pt x="32630" y="17090"/>
                </a:lnTo>
                <a:lnTo>
                  <a:pt x="32660" y="17160"/>
                </a:lnTo>
                <a:lnTo>
                  <a:pt x="32680" y="17230"/>
                </a:lnTo>
                <a:lnTo>
                  <a:pt x="32700" y="17290"/>
                </a:lnTo>
                <a:lnTo>
                  <a:pt x="32740" y="17380"/>
                </a:lnTo>
                <a:lnTo>
                  <a:pt x="32760" y="17460"/>
                </a:lnTo>
                <a:lnTo>
                  <a:pt x="32760" y="17510"/>
                </a:lnTo>
                <a:lnTo>
                  <a:pt x="32700" y="17570"/>
                </a:lnTo>
                <a:lnTo>
                  <a:pt x="32640" y="17630"/>
                </a:lnTo>
                <a:lnTo>
                  <a:pt x="32580" y="17690"/>
                </a:lnTo>
                <a:lnTo>
                  <a:pt x="32510" y="17750"/>
                </a:lnTo>
                <a:lnTo>
                  <a:pt x="32470" y="17770"/>
                </a:lnTo>
                <a:lnTo>
                  <a:pt x="32420" y="17770"/>
                </a:lnTo>
                <a:lnTo>
                  <a:pt x="32370" y="17750"/>
                </a:lnTo>
                <a:lnTo>
                  <a:pt x="32330" y="17740"/>
                </a:lnTo>
                <a:lnTo>
                  <a:pt x="32230" y="17710"/>
                </a:lnTo>
                <a:lnTo>
                  <a:pt x="32130" y="17690"/>
                </a:lnTo>
                <a:lnTo>
                  <a:pt x="32030" y="17660"/>
                </a:lnTo>
                <a:lnTo>
                  <a:pt x="31930" y="17640"/>
                </a:lnTo>
                <a:lnTo>
                  <a:pt x="31780" y="17610"/>
                </a:lnTo>
                <a:lnTo>
                  <a:pt x="31650" y="17600"/>
                </a:lnTo>
                <a:lnTo>
                  <a:pt x="31510" y="17600"/>
                </a:lnTo>
                <a:lnTo>
                  <a:pt x="31360" y="17610"/>
                </a:lnTo>
                <a:lnTo>
                  <a:pt x="31290" y="17630"/>
                </a:lnTo>
                <a:lnTo>
                  <a:pt x="31240" y="17650"/>
                </a:lnTo>
                <a:lnTo>
                  <a:pt x="31190" y="17690"/>
                </a:lnTo>
                <a:lnTo>
                  <a:pt x="31140" y="17740"/>
                </a:lnTo>
                <a:lnTo>
                  <a:pt x="31080" y="17790"/>
                </a:lnTo>
                <a:lnTo>
                  <a:pt x="31030" y="17840"/>
                </a:lnTo>
                <a:lnTo>
                  <a:pt x="31000" y="17900"/>
                </a:lnTo>
                <a:lnTo>
                  <a:pt x="31020" y="17970"/>
                </a:lnTo>
                <a:lnTo>
                  <a:pt x="31110" y="18190"/>
                </a:lnTo>
                <a:lnTo>
                  <a:pt x="31200" y="18410"/>
                </a:lnTo>
                <a:lnTo>
                  <a:pt x="31290" y="18630"/>
                </a:lnTo>
                <a:lnTo>
                  <a:pt x="31380" y="18850"/>
                </a:lnTo>
                <a:lnTo>
                  <a:pt x="31400" y="18890"/>
                </a:lnTo>
                <a:lnTo>
                  <a:pt x="31440" y="18920"/>
                </a:lnTo>
                <a:lnTo>
                  <a:pt x="31470" y="18950"/>
                </a:lnTo>
                <a:lnTo>
                  <a:pt x="31510" y="18970"/>
                </a:lnTo>
                <a:lnTo>
                  <a:pt x="31560" y="19000"/>
                </a:lnTo>
                <a:lnTo>
                  <a:pt x="31610" y="19030"/>
                </a:lnTo>
                <a:lnTo>
                  <a:pt x="31660" y="19050"/>
                </a:lnTo>
                <a:lnTo>
                  <a:pt x="31710" y="19080"/>
                </a:lnTo>
                <a:lnTo>
                  <a:pt x="31740" y="19140"/>
                </a:lnTo>
                <a:lnTo>
                  <a:pt x="31760" y="19210"/>
                </a:lnTo>
                <a:lnTo>
                  <a:pt x="31770" y="19280"/>
                </a:lnTo>
                <a:lnTo>
                  <a:pt x="31810" y="19340"/>
                </a:lnTo>
                <a:lnTo>
                  <a:pt x="31890" y="19400"/>
                </a:lnTo>
                <a:lnTo>
                  <a:pt x="31970" y="19470"/>
                </a:lnTo>
                <a:lnTo>
                  <a:pt x="32040" y="19540"/>
                </a:lnTo>
                <a:lnTo>
                  <a:pt x="32120" y="19600"/>
                </a:lnTo>
                <a:lnTo>
                  <a:pt x="32090" y="19640"/>
                </a:lnTo>
                <a:lnTo>
                  <a:pt x="32080" y="19680"/>
                </a:lnTo>
                <a:lnTo>
                  <a:pt x="32070" y="19730"/>
                </a:lnTo>
                <a:lnTo>
                  <a:pt x="32080" y="19780"/>
                </a:lnTo>
                <a:lnTo>
                  <a:pt x="32140" y="19850"/>
                </a:lnTo>
                <a:lnTo>
                  <a:pt x="32200" y="19910"/>
                </a:lnTo>
                <a:lnTo>
                  <a:pt x="32260" y="19970"/>
                </a:lnTo>
                <a:lnTo>
                  <a:pt x="32340" y="20020"/>
                </a:lnTo>
                <a:lnTo>
                  <a:pt x="32390" y="20050"/>
                </a:lnTo>
                <a:lnTo>
                  <a:pt x="32420" y="20090"/>
                </a:lnTo>
                <a:lnTo>
                  <a:pt x="32430" y="20140"/>
                </a:lnTo>
                <a:lnTo>
                  <a:pt x="32440" y="20200"/>
                </a:lnTo>
                <a:lnTo>
                  <a:pt x="32440" y="20270"/>
                </a:lnTo>
                <a:lnTo>
                  <a:pt x="32430" y="20330"/>
                </a:lnTo>
                <a:lnTo>
                  <a:pt x="32410" y="20400"/>
                </a:lnTo>
                <a:lnTo>
                  <a:pt x="32400" y="20460"/>
                </a:lnTo>
                <a:lnTo>
                  <a:pt x="32400" y="20520"/>
                </a:lnTo>
                <a:lnTo>
                  <a:pt x="32420" y="20570"/>
                </a:lnTo>
                <a:lnTo>
                  <a:pt x="32450" y="20630"/>
                </a:lnTo>
                <a:lnTo>
                  <a:pt x="32470" y="20680"/>
                </a:lnTo>
                <a:lnTo>
                  <a:pt x="32480" y="20770"/>
                </a:lnTo>
                <a:lnTo>
                  <a:pt x="32450" y="20840"/>
                </a:lnTo>
                <a:lnTo>
                  <a:pt x="32400" y="20900"/>
                </a:lnTo>
                <a:lnTo>
                  <a:pt x="32350" y="20970"/>
                </a:lnTo>
                <a:lnTo>
                  <a:pt x="32330" y="21050"/>
                </a:lnTo>
                <a:lnTo>
                  <a:pt x="32340" y="21130"/>
                </a:lnTo>
                <a:lnTo>
                  <a:pt x="32370" y="21190"/>
                </a:lnTo>
                <a:lnTo>
                  <a:pt x="32410" y="21260"/>
                </a:lnTo>
                <a:lnTo>
                  <a:pt x="32470" y="21360"/>
                </a:lnTo>
                <a:lnTo>
                  <a:pt x="32530" y="21460"/>
                </a:lnTo>
                <a:lnTo>
                  <a:pt x="32600" y="21560"/>
                </a:lnTo>
                <a:lnTo>
                  <a:pt x="32660" y="21650"/>
                </a:lnTo>
                <a:lnTo>
                  <a:pt x="32700" y="21690"/>
                </a:lnTo>
                <a:lnTo>
                  <a:pt x="32730" y="21710"/>
                </a:lnTo>
                <a:lnTo>
                  <a:pt x="32770" y="21710"/>
                </a:lnTo>
                <a:lnTo>
                  <a:pt x="32820" y="21700"/>
                </a:lnTo>
                <a:lnTo>
                  <a:pt x="32850" y="21700"/>
                </a:lnTo>
                <a:lnTo>
                  <a:pt x="32870" y="21690"/>
                </a:lnTo>
                <a:lnTo>
                  <a:pt x="32890" y="21690"/>
                </a:lnTo>
                <a:lnTo>
                  <a:pt x="32910" y="21710"/>
                </a:lnTo>
                <a:lnTo>
                  <a:pt x="32920" y="21750"/>
                </a:lnTo>
                <a:lnTo>
                  <a:pt x="32940" y="21780"/>
                </a:lnTo>
                <a:lnTo>
                  <a:pt x="32950" y="21820"/>
                </a:lnTo>
                <a:lnTo>
                  <a:pt x="32970" y="21850"/>
                </a:lnTo>
                <a:lnTo>
                  <a:pt x="32950" y="21930"/>
                </a:lnTo>
                <a:lnTo>
                  <a:pt x="32920" y="22010"/>
                </a:lnTo>
                <a:lnTo>
                  <a:pt x="32900" y="22090"/>
                </a:lnTo>
                <a:lnTo>
                  <a:pt x="32880" y="22170"/>
                </a:lnTo>
                <a:lnTo>
                  <a:pt x="32880" y="22230"/>
                </a:lnTo>
                <a:lnTo>
                  <a:pt x="32880" y="22310"/>
                </a:lnTo>
                <a:lnTo>
                  <a:pt x="32870" y="22380"/>
                </a:lnTo>
                <a:lnTo>
                  <a:pt x="32850" y="22420"/>
                </a:lnTo>
                <a:lnTo>
                  <a:pt x="32710" y="22540"/>
                </a:lnTo>
                <a:lnTo>
                  <a:pt x="32570" y="22660"/>
                </a:lnTo>
                <a:lnTo>
                  <a:pt x="32420" y="22780"/>
                </a:lnTo>
                <a:lnTo>
                  <a:pt x="32280" y="22900"/>
                </a:lnTo>
                <a:lnTo>
                  <a:pt x="32000" y="23140"/>
                </a:lnTo>
                <a:lnTo>
                  <a:pt x="31720" y="23370"/>
                </a:lnTo>
                <a:lnTo>
                  <a:pt x="31430" y="23600"/>
                </a:lnTo>
                <a:lnTo>
                  <a:pt x="31140" y="23820"/>
                </a:lnTo>
                <a:lnTo>
                  <a:pt x="31120" y="23840"/>
                </a:lnTo>
                <a:lnTo>
                  <a:pt x="31100" y="23850"/>
                </a:lnTo>
                <a:lnTo>
                  <a:pt x="31090" y="23860"/>
                </a:lnTo>
                <a:lnTo>
                  <a:pt x="31070" y="23880"/>
                </a:lnTo>
                <a:lnTo>
                  <a:pt x="31040" y="23930"/>
                </a:lnTo>
                <a:lnTo>
                  <a:pt x="30990" y="23830"/>
                </a:lnTo>
                <a:lnTo>
                  <a:pt x="30910" y="23780"/>
                </a:lnTo>
                <a:lnTo>
                  <a:pt x="30920" y="23790"/>
                </a:lnTo>
                <a:lnTo>
                  <a:pt x="30930" y="23810"/>
                </a:lnTo>
                <a:lnTo>
                  <a:pt x="30940" y="23820"/>
                </a:lnTo>
                <a:lnTo>
                  <a:pt x="30950" y="23850"/>
                </a:lnTo>
                <a:lnTo>
                  <a:pt x="30890" y="23830"/>
                </a:lnTo>
                <a:lnTo>
                  <a:pt x="30860" y="23820"/>
                </a:lnTo>
                <a:lnTo>
                  <a:pt x="30830" y="23830"/>
                </a:lnTo>
                <a:lnTo>
                  <a:pt x="30750" y="23920"/>
                </a:lnTo>
                <a:lnTo>
                  <a:pt x="30720" y="23920"/>
                </a:lnTo>
                <a:lnTo>
                  <a:pt x="30710" y="23880"/>
                </a:lnTo>
                <a:lnTo>
                  <a:pt x="30750" y="23650"/>
                </a:lnTo>
                <a:lnTo>
                  <a:pt x="30740" y="23520"/>
                </a:lnTo>
                <a:lnTo>
                  <a:pt x="30710" y="23400"/>
                </a:lnTo>
                <a:lnTo>
                  <a:pt x="30640" y="23320"/>
                </a:lnTo>
                <a:lnTo>
                  <a:pt x="30540" y="23170"/>
                </a:lnTo>
                <a:lnTo>
                  <a:pt x="30410" y="23080"/>
                </a:lnTo>
                <a:lnTo>
                  <a:pt x="30330" y="22950"/>
                </a:lnTo>
                <a:lnTo>
                  <a:pt x="30240" y="22870"/>
                </a:lnTo>
                <a:lnTo>
                  <a:pt x="30160" y="22840"/>
                </a:lnTo>
                <a:lnTo>
                  <a:pt x="30080" y="22830"/>
                </a:lnTo>
                <a:lnTo>
                  <a:pt x="30050" y="22810"/>
                </a:lnTo>
                <a:lnTo>
                  <a:pt x="30090" y="22800"/>
                </a:lnTo>
                <a:lnTo>
                  <a:pt x="30140" y="22820"/>
                </a:lnTo>
                <a:lnTo>
                  <a:pt x="30210" y="22840"/>
                </a:lnTo>
                <a:lnTo>
                  <a:pt x="30190" y="22780"/>
                </a:lnTo>
                <a:lnTo>
                  <a:pt x="30170" y="22770"/>
                </a:lnTo>
                <a:lnTo>
                  <a:pt x="30190" y="22740"/>
                </a:lnTo>
                <a:lnTo>
                  <a:pt x="30170" y="22700"/>
                </a:lnTo>
                <a:lnTo>
                  <a:pt x="30120" y="22700"/>
                </a:lnTo>
                <a:lnTo>
                  <a:pt x="30080" y="22690"/>
                </a:lnTo>
                <a:lnTo>
                  <a:pt x="30060" y="22660"/>
                </a:lnTo>
                <a:lnTo>
                  <a:pt x="30050" y="22610"/>
                </a:lnTo>
                <a:lnTo>
                  <a:pt x="30020" y="22630"/>
                </a:lnTo>
                <a:lnTo>
                  <a:pt x="29990" y="22660"/>
                </a:lnTo>
                <a:lnTo>
                  <a:pt x="29970" y="22600"/>
                </a:lnTo>
                <a:lnTo>
                  <a:pt x="29920" y="22590"/>
                </a:lnTo>
                <a:lnTo>
                  <a:pt x="29890" y="22630"/>
                </a:lnTo>
                <a:lnTo>
                  <a:pt x="29860" y="22660"/>
                </a:lnTo>
                <a:lnTo>
                  <a:pt x="29850" y="22700"/>
                </a:lnTo>
                <a:lnTo>
                  <a:pt x="29880" y="22710"/>
                </a:lnTo>
                <a:lnTo>
                  <a:pt x="29910" y="22720"/>
                </a:lnTo>
                <a:lnTo>
                  <a:pt x="29940" y="22720"/>
                </a:lnTo>
                <a:lnTo>
                  <a:pt x="29950" y="22740"/>
                </a:lnTo>
                <a:lnTo>
                  <a:pt x="29940" y="22760"/>
                </a:lnTo>
                <a:lnTo>
                  <a:pt x="29940" y="22790"/>
                </a:lnTo>
                <a:lnTo>
                  <a:pt x="29990" y="22820"/>
                </a:lnTo>
                <a:lnTo>
                  <a:pt x="30020" y="22830"/>
                </a:lnTo>
                <a:lnTo>
                  <a:pt x="30020" y="22850"/>
                </a:lnTo>
                <a:lnTo>
                  <a:pt x="29920" y="22800"/>
                </a:lnTo>
                <a:lnTo>
                  <a:pt x="29700" y="22760"/>
                </a:lnTo>
                <a:lnTo>
                  <a:pt x="29580" y="22770"/>
                </a:lnTo>
                <a:lnTo>
                  <a:pt x="29540" y="22800"/>
                </a:lnTo>
                <a:lnTo>
                  <a:pt x="29530" y="22830"/>
                </a:lnTo>
                <a:lnTo>
                  <a:pt x="29450" y="22820"/>
                </a:lnTo>
                <a:lnTo>
                  <a:pt x="29360" y="22780"/>
                </a:lnTo>
                <a:lnTo>
                  <a:pt x="29230" y="22730"/>
                </a:lnTo>
                <a:lnTo>
                  <a:pt x="29190" y="22690"/>
                </a:lnTo>
                <a:lnTo>
                  <a:pt x="29050" y="22540"/>
                </a:lnTo>
                <a:lnTo>
                  <a:pt x="28980" y="22430"/>
                </a:lnTo>
                <a:lnTo>
                  <a:pt x="28960" y="22310"/>
                </a:lnTo>
                <a:lnTo>
                  <a:pt x="28940" y="22200"/>
                </a:lnTo>
                <a:lnTo>
                  <a:pt x="28900" y="22130"/>
                </a:lnTo>
                <a:lnTo>
                  <a:pt x="28860" y="22030"/>
                </a:lnTo>
                <a:lnTo>
                  <a:pt x="28850" y="21990"/>
                </a:lnTo>
                <a:lnTo>
                  <a:pt x="28820" y="21940"/>
                </a:lnTo>
                <a:lnTo>
                  <a:pt x="28730" y="21790"/>
                </a:lnTo>
                <a:lnTo>
                  <a:pt x="28740" y="21760"/>
                </a:lnTo>
                <a:lnTo>
                  <a:pt x="28760" y="21800"/>
                </a:lnTo>
                <a:lnTo>
                  <a:pt x="28840" y="21930"/>
                </a:lnTo>
                <a:lnTo>
                  <a:pt x="28900" y="21980"/>
                </a:lnTo>
                <a:lnTo>
                  <a:pt x="28830" y="21800"/>
                </a:lnTo>
                <a:lnTo>
                  <a:pt x="28830" y="21730"/>
                </a:lnTo>
                <a:lnTo>
                  <a:pt x="28810" y="21590"/>
                </a:lnTo>
                <a:lnTo>
                  <a:pt x="28710" y="21470"/>
                </a:lnTo>
                <a:lnTo>
                  <a:pt x="28670" y="21430"/>
                </a:lnTo>
                <a:lnTo>
                  <a:pt x="28620" y="21410"/>
                </a:lnTo>
                <a:lnTo>
                  <a:pt x="28570" y="21400"/>
                </a:lnTo>
                <a:lnTo>
                  <a:pt x="28520" y="21400"/>
                </a:lnTo>
                <a:lnTo>
                  <a:pt x="28500" y="21410"/>
                </a:lnTo>
                <a:lnTo>
                  <a:pt x="28480" y="21420"/>
                </a:lnTo>
                <a:lnTo>
                  <a:pt x="28460" y="21440"/>
                </a:lnTo>
                <a:lnTo>
                  <a:pt x="28440" y="21460"/>
                </a:lnTo>
                <a:lnTo>
                  <a:pt x="28420" y="21490"/>
                </a:lnTo>
                <a:lnTo>
                  <a:pt x="28390" y="21520"/>
                </a:lnTo>
                <a:lnTo>
                  <a:pt x="28310" y="21450"/>
                </a:lnTo>
                <a:lnTo>
                  <a:pt x="28140" y="21400"/>
                </a:lnTo>
                <a:lnTo>
                  <a:pt x="28020" y="21370"/>
                </a:lnTo>
                <a:lnTo>
                  <a:pt x="27950" y="21350"/>
                </a:lnTo>
                <a:lnTo>
                  <a:pt x="27880" y="21340"/>
                </a:lnTo>
                <a:lnTo>
                  <a:pt x="27810" y="21320"/>
                </a:lnTo>
                <a:lnTo>
                  <a:pt x="27740" y="21310"/>
                </a:lnTo>
                <a:lnTo>
                  <a:pt x="27650" y="21250"/>
                </a:lnTo>
                <a:lnTo>
                  <a:pt x="27600" y="21230"/>
                </a:lnTo>
                <a:lnTo>
                  <a:pt x="27500" y="21110"/>
                </a:lnTo>
                <a:lnTo>
                  <a:pt x="27410" y="20990"/>
                </a:lnTo>
                <a:lnTo>
                  <a:pt x="27280" y="20900"/>
                </a:lnTo>
                <a:lnTo>
                  <a:pt x="27240" y="20870"/>
                </a:lnTo>
                <a:lnTo>
                  <a:pt x="27130" y="20850"/>
                </a:lnTo>
                <a:lnTo>
                  <a:pt x="27070" y="20850"/>
                </a:lnTo>
                <a:lnTo>
                  <a:pt x="27060" y="20820"/>
                </a:lnTo>
                <a:lnTo>
                  <a:pt x="27150" y="20820"/>
                </a:lnTo>
                <a:lnTo>
                  <a:pt x="27230" y="20830"/>
                </a:lnTo>
                <a:lnTo>
                  <a:pt x="27310" y="20840"/>
                </a:lnTo>
                <a:lnTo>
                  <a:pt x="27350" y="20810"/>
                </a:lnTo>
                <a:lnTo>
                  <a:pt x="27290" y="20760"/>
                </a:lnTo>
                <a:lnTo>
                  <a:pt x="27220" y="20670"/>
                </a:lnTo>
                <a:lnTo>
                  <a:pt x="27190" y="20630"/>
                </a:lnTo>
                <a:lnTo>
                  <a:pt x="27200" y="20610"/>
                </a:lnTo>
                <a:lnTo>
                  <a:pt x="27210" y="20590"/>
                </a:lnTo>
                <a:lnTo>
                  <a:pt x="27210" y="20570"/>
                </a:lnTo>
                <a:lnTo>
                  <a:pt x="27170" y="20550"/>
                </a:lnTo>
                <a:lnTo>
                  <a:pt x="27160" y="20540"/>
                </a:lnTo>
                <a:lnTo>
                  <a:pt x="27140" y="20520"/>
                </a:lnTo>
                <a:lnTo>
                  <a:pt x="27080" y="20560"/>
                </a:lnTo>
                <a:lnTo>
                  <a:pt x="27050" y="20580"/>
                </a:lnTo>
                <a:lnTo>
                  <a:pt x="27020" y="20580"/>
                </a:lnTo>
                <a:lnTo>
                  <a:pt x="26990" y="20570"/>
                </a:lnTo>
                <a:lnTo>
                  <a:pt x="26980" y="20540"/>
                </a:lnTo>
                <a:lnTo>
                  <a:pt x="26980" y="20460"/>
                </a:lnTo>
                <a:lnTo>
                  <a:pt x="26970" y="20380"/>
                </a:lnTo>
                <a:lnTo>
                  <a:pt x="26880" y="20330"/>
                </a:lnTo>
                <a:lnTo>
                  <a:pt x="26880" y="20130"/>
                </a:lnTo>
                <a:lnTo>
                  <a:pt x="26850" y="20030"/>
                </a:lnTo>
                <a:lnTo>
                  <a:pt x="26770" y="19820"/>
                </a:lnTo>
                <a:lnTo>
                  <a:pt x="26770" y="19710"/>
                </a:lnTo>
                <a:lnTo>
                  <a:pt x="26800" y="19660"/>
                </a:lnTo>
                <a:lnTo>
                  <a:pt x="26850" y="19640"/>
                </a:lnTo>
                <a:lnTo>
                  <a:pt x="26910" y="19630"/>
                </a:lnTo>
                <a:lnTo>
                  <a:pt x="26940" y="19580"/>
                </a:lnTo>
                <a:lnTo>
                  <a:pt x="26930" y="19530"/>
                </a:lnTo>
                <a:lnTo>
                  <a:pt x="26900" y="19520"/>
                </a:lnTo>
                <a:lnTo>
                  <a:pt x="26860" y="19540"/>
                </a:lnTo>
                <a:lnTo>
                  <a:pt x="26840" y="19580"/>
                </a:lnTo>
                <a:lnTo>
                  <a:pt x="26860" y="19480"/>
                </a:lnTo>
                <a:lnTo>
                  <a:pt x="26880" y="19450"/>
                </a:lnTo>
                <a:lnTo>
                  <a:pt x="26920" y="19430"/>
                </a:lnTo>
                <a:lnTo>
                  <a:pt x="26950" y="19430"/>
                </a:lnTo>
                <a:lnTo>
                  <a:pt x="26980" y="19420"/>
                </a:lnTo>
                <a:lnTo>
                  <a:pt x="27000" y="19380"/>
                </a:lnTo>
                <a:lnTo>
                  <a:pt x="26900" y="19380"/>
                </a:lnTo>
                <a:lnTo>
                  <a:pt x="26850" y="19350"/>
                </a:lnTo>
                <a:lnTo>
                  <a:pt x="26840" y="19310"/>
                </a:lnTo>
                <a:lnTo>
                  <a:pt x="26880" y="19230"/>
                </a:lnTo>
                <a:lnTo>
                  <a:pt x="26840" y="19220"/>
                </a:lnTo>
                <a:lnTo>
                  <a:pt x="26810" y="19200"/>
                </a:lnTo>
                <a:lnTo>
                  <a:pt x="26800" y="19160"/>
                </a:lnTo>
                <a:lnTo>
                  <a:pt x="26820" y="19120"/>
                </a:lnTo>
                <a:lnTo>
                  <a:pt x="26840" y="19150"/>
                </a:lnTo>
                <a:lnTo>
                  <a:pt x="26860" y="19160"/>
                </a:lnTo>
                <a:lnTo>
                  <a:pt x="26870" y="19140"/>
                </a:lnTo>
                <a:lnTo>
                  <a:pt x="26890" y="19080"/>
                </a:lnTo>
                <a:lnTo>
                  <a:pt x="26900" y="19070"/>
                </a:lnTo>
                <a:lnTo>
                  <a:pt x="26930" y="19080"/>
                </a:lnTo>
                <a:lnTo>
                  <a:pt x="27070" y="19050"/>
                </a:lnTo>
                <a:lnTo>
                  <a:pt x="27110" y="19020"/>
                </a:lnTo>
                <a:lnTo>
                  <a:pt x="27100" y="18960"/>
                </a:lnTo>
                <a:lnTo>
                  <a:pt x="27040" y="18980"/>
                </a:lnTo>
                <a:lnTo>
                  <a:pt x="26870" y="18910"/>
                </a:lnTo>
                <a:lnTo>
                  <a:pt x="26800" y="18920"/>
                </a:lnTo>
                <a:lnTo>
                  <a:pt x="26840" y="18950"/>
                </a:lnTo>
                <a:lnTo>
                  <a:pt x="26820" y="18970"/>
                </a:lnTo>
                <a:lnTo>
                  <a:pt x="26780" y="18960"/>
                </a:lnTo>
                <a:lnTo>
                  <a:pt x="26690" y="18900"/>
                </a:lnTo>
                <a:lnTo>
                  <a:pt x="26640" y="18880"/>
                </a:lnTo>
                <a:lnTo>
                  <a:pt x="26440" y="18830"/>
                </a:lnTo>
                <a:lnTo>
                  <a:pt x="26340" y="18820"/>
                </a:lnTo>
                <a:lnTo>
                  <a:pt x="26240" y="18830"/>
                </a:lnTo>
                <a:lnTo>
                  <a:pt x="26130" y="18850"/>
                </a:lnTo>
                <a:lnTo>
                  <a:pt x="26130" y="18830"/>
                </a:lnTo>
                <a:lnTo>
                  <a:pt x="26160" y="18820"/>
                </a:lnTo>
                <a:lnTo>
                  <a:pt x="26250" y="18780"/>
                </a:lnTo>
                <a:lnTo>
                  <a:pt x="26230" y="18740"/>
                </a:lnTo>
                <a:lnTo>
                  <a:pt x="26220" y="18710"/>
                </a:lnTo>
                <a:lnTo>
                  <a:pt x="26210" y="18680"/>
                </a:lnTo>
                <a:lnTo>
                  <a:pt x="26210" y="18640"/>
                </a:lnTo>
                <a:lnTo>
                  <a:pt x="26200" y="18600"/>
                </a:lnTo>
                <a:lnTo>
                  <a:pt x="26160" y="18580"/>
                </a:lnTo>
                <a:lnTo>
                  <a:pt x="26130" y="18580"/>
                </a:lnTo>
                <a:lnTo>
                  <a:pt x="26110" y="18620"/>
                </a:lnTo>
                <a:lnTo>
                  <a:pt x="26110" y="18710"/>
                </a:lnTo>
                <a:lnTo>
                  <a:pt x="26100" y="18760"/>
                </a:lnTo>
                <a:lnTo>
                  <a:pt x="26070" y="18810"/>
                </a:lnTo>
                <a:lnTo>
                  <a:pt x="26010" y="18870"/>
                </a:lnTo>
                <a:lnTo>
                  <a:pt x="26060" y="18870"/>
                </a:lnTo>
                <a:lnTo>
                  <a:pt x="26080" y="18880"/>
                </a:lnTo>
                <a:lnTo>
                  <a:pt x="26090" y="18910"/>
                </a:lnTo>
                <a:lnTo>
                  <a:pt x="26090" y="18950"/>
                </a:lnTo>
                <a:lnTo>
                  <a:pt x="26080" y="18990"/>
                </a:lnTo>
                <a:lnTo>
                  <a:pt x="26050" y="19050"/>
                </a:lnTo>
                <a:lnTo>
                  <a:pt x="26030" y="19070"/>
                </a:lnTo>
                <a:lnTo>
                  <a:pt x="26010" y="19040"/>
                </a:lnTo>
                <a:lnTo>
                  <a:pt x="26000" y="19030"/>
                </a:lnTo>
                <a:lnTo>
                  <a:pt x="25930" y="18940"/>
                </a:lnTo>
                <a:lnTo>
                  <a:pt x="25920" y="18930"/>
                </a:lnTo>
                <a:lnTo>
                  <a:pt x="25870" y="18930"/>
                </a:lnTo>
                <a:lnTo>
                  <a:pt x="25850" y="18920"/>
                </a:lnTo>
                <a:lnTo>
                  <a:pt x="25840" y="18900"/>
                </a:lnTo>
                <a:lnTo>
                  <a:pt x="25830" y="18880"/>
                </a:lnTo>
                <a:lnTo>
                  <a:pt x="25820" y="18870"/>
                </a:lnTo>
                <a:lnTo>
                  <a:pt x="25800" y="18850"/>
                </a:lnTo>
                <a:lnTo>
                  <a:pt x="25830" y="18820"/>
                </a:lnTo>
                <a:lnTo>
                  <a:pt x="25850" y="18810"/>
                </a:lnTo>
                <a:lnTo>
                  <a:pt x="25880" y="18810"/>
                </a:lnTo>
                <a:lnTo>
                  <a:pt x="25830" y="18760"/>
                </a:lnTo>
                <a:lnTo>
                  <a:pt x="25770" y="18700"/>
                </a:lnTo>
                <a:lnTo>
                  <a:pt x="25700" y="18670"/>
                </a:lnTo>
                <a:lnTo>
                  <a:pt x="25640" y="18670"/>
                </a:lnTo>
                <a:lnTo>
                  <a:pt x="25580" y="18690"/>
                </a:lnTo>
                <a:lnTo>
                  <a:pt x="25530" y="18750"/>
                </a:lnTo>
                <a:lnTo>
                  <a:pt x="25450" y="18760"/>
                </a:lnTo>
                <a:lnTo>
                  <a:pt x="25400" y="18760"/>
                </a:lnTo>
                <a:lnTo>
                  <a:pt x="25410" y="18730"/>
                </a:lnTo>
                <a:lnTo>
                  <a:pt x="25430" y="18710"/>
                </a:lnTo>
                <a:lnTo>
                  <a:pt x="25400" y="18670"/>
                </a:lnTo>
                <a:lnTo>
                  <a:pt x="25360" y="18650"/>
                </a:lnTo>
                <a:lnTo>
                  <a:pt x="25330" y="18650"/>
                </a:lnTo>
                <a:lnTo>
                  <a:pt x="25290" y="18600"/>
                </a:lnTo>
                <a:lnTo>
                  <a:pt x="25210" y="18580"/>
                </a:lnTo>
                <a:lnTo>
                  <a:pt x="25170" y="18530"/>
                </a:lnTo>
                <a:lnTo>
                  <a:pt x="25130" y="18480"/>
                </a:lnTo>
                <a:lnTo>
                  <a:pt x="25070" y="18400"/>
                </a:lnTo>
                <a:lnTo>
                  <a:pt x="24980" y="18380"/>
                </a:lnTo>
                <a:lnTo>
                  <a:pt x="24940" y="18310"/>
                </a:lnTo>
                <a:lnTo>
                  <a:pt x="24890" y="18250"/>
                </a:lnTo>
                <a:lnTo>
                  <a:pt x="24840" y="18130"/>
                </a:lnTo>
                <a:lnTo>
                  <a:pt x="24740" y="18030"/>
                </a:lnTo>
                <a:lnTo>
                  <a:pt x="24720" y="17880"/>
                </a:lnTo>
                <a:lnTo>
                  <a:pt x="24700" y="17850"/>
                </a:lnTo>
                <a:lnTo>
                  <a:pt x="24690" y="17840"/>
                </a:lnTo>
                <a:lnTo>
                  <a:pt x="24650" y="17850"/>
                </a:lnTo>
                <a:lnTo>
                  <a:pt x="24630" y="17840"/>
                </a:lnTo>
                <a:lnTo>
                  <a:pt x="24620" y="17830"/>
                </a:lnTo>
                <a:lnTo>
                  <a:pt x="24620" y="17810"/>
                </a:lnTo>
                <a:lnTo>
                  <a:pt x="24590" y="17760"/>
                </a:lnTo>
                <a:lnTo>
                  <a:pt x="24580" y="17690"/>
                </a:lnTo>
                <a:lnTo>
                  <a:pt x="24570" y="17660"/>
                </a:lnTo>
                <a:lnTo>
                  <a:pt x="24440" y="17540"/>
                </a:lnTo>
                <a:lnTo>
                  <a:pt x="24400" y="17490"/>
                </a:lnTo>
                <a:lnTo>
                  <a:pt x="24380" y="17420"/>
                </a:lnTo>
                <a:lnTo>
                  <a:pt x="24400" y="17380"/>
                </a:lnTo>
                <a:lnTo>
                  <a:pt x="24430" y="17350"/>
                </a:lnTo>
                <a:lnTo>
                  <a:pt x="24440" y="17290"/>
                </a:lnTo>
                <a:lnTo>
                  <a:pt x="24340" y="17310"/>
                </a:lnTo>
                <a:lnTo>
                  <a:pt x="24220" y="17270"/>
                </a:lnTo>
                <a:lnTo>
                  <a:pt x="24020" y="17200"/>
                </a:lnTo>
                <a:lnTo>
                  <a:pt x="23830" y="17100"/>
                </a:lnTo>
                <a:lnTo>
                  <a:pt x="23760" y="17080"/>
                </a:lnTo>
                <a:lnTo>
                  <a:pt x="23700" y="17060"/>
                </a:lnTo>
                <a:lnTo>
                  <a:pt x="23670" y="17050"/>
                </a:lnTo>
                <a:lnTo>
                  <a:pt x="23620" y="16920"/>
                </a:lnTo>
                <a:lnTo>
                  <a:pt x="23570" y="16790"/>
                </a:lnTo>
                <a:lnTo>
                  <a:pt x="23520" y="16650"/>
                </a:lnTo>
                <a:lnTo>
                  <a:pt x="23060" y="16200"/>
                </a:lnTo>
                <a:lnTo>
                  <a:pt x="23000" y="16110"/>
                </a:lnTo>
                <a:lnTo>
                  <a:pt x="22970" y="16080"/>
                </a:lnTo>
                <a:lnTo>
                  <a:pt x="22990" y="16060"/>
                </a:lnTo>
                <a:lnTo>
                  <a:pt x="23020" y="16060"/>
                </a:lnTo>
                <a:lnTo>
                  <a:pt x="23050" y="16040"/>
                </a:lnTo>
                <a:lnTo>
                  <a:pt x="23110" y="16000"/>
                </a:lnTo>
                <a:lnTo>
                  <a:pt x="23130" y="16000"/>
                </a:lnTo>
                <a:lnTo>
                  <a:pt x="23150" y="16030"/>
                </a:lnTo>
                <a:lnTo>
                  <a:pt x="23170" y="16070"/>
                </a:lnTo>
                <a:lnTo>
                  <a:pt x="23180" y="16090"/>
                </a:lnTo>
                <a:lnTo>
                  <a:pt x="23210" y="16100"/>
                </a:lnTo>
                <a:lnTo>
                  <a:pt x="23230" y="16090"/>
                </a:lnTo>
                <a:lnTo>
                  <a:pt x="23240" y="16060"/>
                </a:lnTo>
                <a:lnTo>
                  <a:pt x="23240" y="16020"/>
                </a:lnTo>
                <a:lnTo>
                  <a:pt x="23240" y="15990"/>
                </a:lnTo>
                <a:lnTo>
                  <a:pt x="23210" y="15930"/>
                </a:lnTo>
                <a:lnTo>
                  <a:pt x="23160" y="15930"/>
                </a:lnTo>
                <a:lnTo>
                  <a:pt x="23110" y="15940"/>
                </a:lnTo>
                <a:lnTo>
                  <a:pt x="23040" y="15930"/>
                </a:lnTo>
                <a:lnTo>
                  <a:pt x="22960" y="15860"/>
                </a:lnTo>
                <a:lnTo>
                  <a:pt x="22920" y="15800"/>
                </a:lnTo>
                <a:lnTo>
                  <a:pt x="22820" y="15760"/>
                </a:lnTo>
                <a:lnTo>
                  <a:pt x="22740" y="15740"/>
                </a:lnTo>
                <a:lnTo>
                  <a:pt x="22730" y="15670"/>
                </a:lnTo>
                <a:lnTo>
                  <a:pt x="22690" y="15660"/>
                </a:lnTo>
                <a:lnTo>
                  <a:pt x="22690" y="15620"/>
                </a:lnTo>
                <a:lnTo>
                  <a:pt x="22650" y="15580"/>
                </a:lnTo>
                <a:lnTo>
                  <a:pt x="22590" y="15530"/>
                </a:lnTo>
                <a:lnTo>
                  <a:pt x="22570" y="15480"/>
                </a:lnTo>
                <a:lnTo>
                  <a:pt x="22540" y="15440"/>
                </a:lnTo>
                <a:lnTo>
                  <a:pt x="22530" y="15420"/>
                </a:lnTo>
                <a:lnTo>
                  <a:pt x="22500" y="15410"/>
                </a:lnTo>
                <a:lnTo>
                  <a:pt x="22460" y="15400"/>
                </a:lnTo>
                <a:lnTo>
                  <a:pt x="22400" y="15400"/>
                </a:lnTo>
                <a:lnTo>
                  <a:pt x="22350" y="15390"/>
                </a:lnTo>
                <a:lnTo>
                  <a:pt x="22340" y="15370"/>
                </a:lnTo>
                <a:lnTo>
                  <a:pt x="22370" y="15350"/>
                </a:lnTo>
                <a:lnTo>
                  <a:pt x="22390" y="15320"/>
                </a:lnTo>
                <a:lnTo>
                  <a:pt x="22380" y="15290"/>
                </a:lnTo>
                <a:lnTo>
                  <a:pt x="22380" y="15260"/>
                </a:lnTo>
                <a:lnTo>
                  <a:pt x="22340" y="15130"/>
                </a:lnTo>
                <a:lnTo>
                  <a:pt x="22330" y="15050"/>
                </a:lnTo>
                <a:lnTo>
                  <a:pt x="22290" y="15040"/>
                </a:lnTo>
                <a:lnTo>
                  <a:pt x="22300" y="15010"/>
                </a:lnTo>
                <a:lnTo>
                  <a:pt x="22330" y="14960"/>
                </a:lnTo>
                <a:lnTo>
                  <a:pt x="22350" y="14920"/>
                </a:lnTo>
                <a:lnTo>
                  <a:pt x="22350" y="14890"/>
                </a:lnTo>
                <a:lnTo>
                  <a:pt x="22320" y="14820"/>
                </a:lnTo>
                <a:lnTo>
                  <a:pt x="22270" y="14760"/>
                </a:lnTo>
                <a:lnTo>
                  <a:pt x="22280" y="14730"/>
                </a:lnTo>
                <a:lnTo>
                  <a:pt x="22230" y="14690"/>
                </a:lnTo>
                <a:lnTo>
                  <a:pt x="22180" y="14660"/>
                </a:lnTo>
                <a:lnTo>
                  <a:pt x="22220" y="14530"/>
                </a:lnTo>
                <a:lnTo>
                  <a:pt x="22220" y="14450"/>
                </a:lnTo>
                <a:lnTo>
                  <a:pt x="22180" y="14360"/>
                </a:lnTo>
                <a:lnTo>
                  <a:pt x="22140" y="14250"/>
                </a:lnTo>
                <a:lnTo>
                  <a:pt x="22070" y="14200"/>
                </a:lnTo>
                <a:lnTo>
                  <a:pt x="21930" y="14200"/>
                </a:lnTo>
                <a:lnTo>
                  <a:pt x="21900" y="14210"/>
                </a:lnTo>
                <a:lnTo>
                  <a:pt x="21880" y="14230"/>
                </a:lnTo>
                <a:lnTo>
                  <a:pt x="21870" y="14240"/>
                </a:lnTo>
                <a:lnTo>
                  <a:pt x="21880" y="14270"/>
                </a:lnTo>
                <a:lnTo>
                  <a:pt x="21870" y="14310"/>
                </a:lnTo>
                <a:lnTo>
                  <a:pt x="21850" y="14290"/>
                </a:lnTo>
                <a:lnTo>
                  <a:pt x="21800" y="14230"/>
                </a:lnTo>
                <a:lnTo>
                  <a:pt x="21700" y="14190"/>
                </a:lnTo>
                <a:lnTo>
                  <a:pt x="21650" y="14150"/>
                </a:lnTo>
                <a:lnTo>
                  <a:pt x="21620" y="14050"/>
                </a:lnTo>
                <a:lnTo>
                  <a:pt x="21660" y="13950"/>
                </a:lnTo>
                <a:lnTo>
                  <a:pt x="21720" y="13820"/>
                </a:lnTo>
                <a:lnTo>
                  <a:pt x="21740" y="13760"/>
                </a:lnTo>
                <a:lnTo>
                  <a:pt x="21740" y="13680"/>
                </a:lnTo>
                <a:lnTo>
                  <a:pt x="21720" y="13640"/>
                </a:lnTo>
                <a:lnTo>
                  <a:pt x="21660" y="13630"/>
                </a:lnTo>
                <a:lnTo>
                  <a:pt x="21620" y="13600"/>
                </a:lnTo>
                <a:lnTo>
                  <a:pt x="21590" y="13570"/>
                </a:lnTo>
                <a:lnTo>
                  <a:pt x="21600" y="13500"/>
                </a:lnTo>
                <a:lnTo>
                  <a:pt x="21590" y="13440"/>
                </a:lnTo>
                <a:lnTo>
                  <a:pt x="21490" y="13350"/>
                </a:lnTo>
                <a:lnTo>
                  <a:pt x="21380" y="13250"/>
                </a:lnTo>
                <a:lnTo>
                  <a:pt x="21300" y="13060"/>
                </a:lnTo>
                <a:lnTo>
                  <a:pt x="21290" y="13020"/>
                </a:lnTo>
                <a:lnTo>
                  <a:pt x="21270" y="12980"/>
                </a:lnTo>
                <a:lnTo>
                  <a:pt x="21220" y="12990"/>
                </a:lnTo>
                <a:lnTo>
                  <a:pt x="21160" y="12920"/>
                </a:lnTo>
                <a:lnTo>
                  <a:pt x="21140" y="12870"/>
                </a:lnTo>
                <a:lnTo>
                  <a:pt x="21120" y="12740"/>
                </a:lnTo>
                <a:lnTo>
                  <a:pt x="21080" y="12670"/>
                </a:lnTo>
                <a:lnTo>
                  <a:pt x="21030" y="12610"/>
                </a:lnTo>
                <a:lnTo>
                  <a:pt x="21000" y="12560"/>
                </a:lnTo>
                <a:lnTo>
                  <a:pt x="20940" y="12370"/>
                </a:lnTo>
                <a:lnTo>
                  <a:pt x="20910" y="12320"/>
                </a:lnTo>
                <a:lnTo>
                  <a:pt x="20860" y="12290"/>
                </a:lnTo>
                <a:lnTo>
                  <a:pt x="20840" y="12300"/>
                </a:lnTo>
                <a:lnTo>
                  <a:pt x="20790" y="12280"/>
                </a:lnTo>
                <a:lnTo>
                  <a:pt x="20730" y="12310"/>
                </a:lnTo>
                <a:lnTo>
                  <a:pt x="20690" y="12280"/>
                </a:lnTo>
                <a:lnTo>
                  <a:pt x="20670" y="12230"/>
                </a:lnTo>
                <a:lnTo>
                  <a:pt x="20710" y="12180"/>
                </a:lnTo>
                <a:lnTo>
                  <a:pt x="20690" y="12120"/>
                </a:lnTo>
                <a:lnTo>
                  <a:pt x="20720" y="12020"/>
                </a:lnTo>
                <a:lnTo>
                  <a:pt x="20730" y="11940"/>
                </a:lnTo>
                <a:lnTo>
                  <a:pt x="20710" y="11890"/>
                </a:lnTo>
                <a:lnTo>
                  <a:pt x="20680" y="11850"/>
                </a:lnTo>
                <a:lnTo>
                  <a:pt x="20650" y="11790"/>
                </a:lnTo>
                <a:lnTo>
                  <a:pt x="20650" y="11730"/>
                </a:lnTo>
                <a:lnTo>
                  <a:pt x="20670" y="11550"/>
                </a:lnTo>
                <a:lnTo>
                  <a:pt x="20670" y="11370"/>
                </a:lnTo>
                <a:lnTo>
                  <a:pt x="20630" y="11280"/>
                </a:lnTo>
                <a:lnTo>
                  <a:pt x="20590" y="11220"/>
                </a:lnTo>
                <a:lnTo>
                  <a:pt x="20540" y="11170"/>
                </a:lnTo>
                <a:lnTo>
                  <a:pt x="20510" y="11130"/>
                </a:lnTo>
                <a:lnTo>
                  <a:pt x="20450" y="11090"/>
                </a:lnTo>
                <a:lnTo>
                  <a:pt x="20430" y="11090"/>
                </a:lnTo>
                <a:lnTo>
                  <a:pt x="20400" y="11080"/>
                </a:lnTo>
                <a:lnTo>
                  <a:pt x="20370" y="11110"/>
                </a:lnTo>
                <a:lnTo>
                  <a:pt x="20360" y="11090"/>
                </a:lnTo>
                <a:lnTo>
                  <a:pt x="20390" y="11030"/>
                </a:lnTo>
                <a:lnTo>
                  <a:pt x="20400" y="10920"/>
                </a:lnTo>
                <a:lnTo>
                  <a:pt x="20390" y="10780"/>
                </a:lnTo>
                <a:lnTo>
                  <a:pt x="20370" y="10650"/>
                </a:lnTo>
                <a:lnTo>
                  <a:pt x="20330" y="10560"/>
                </a:lnTo>
                <a:lnTo>
                  <a:pt x="20200" y="10410"/>
                </a:lnTo>
                <a:lnTo>
                  <a:pt x="20000" y="10210"/>
                </a:lnTo>
                <a:lnTo>
                  <a:pt x="19840" y="9960"/>
                </a:lnTo>
                <a:lnTo>
                  <a:pt x="19730" y="9750"/>
                </a:lnTo>
                <a:lnTo>
                  <a:pt x="19630" y="9380"/>
                </a:lnTo>
                <a:lnTo>
                  <a:pt x="19590" y="9280"/>
                </a:lnTo>
                <a:lnTo>
                  <a:pt x="19640" y="9180"/>
                </a:lnTo>
                <a:lnTo>
                  <a:pt x="19670" y="8960"/>
                </a:lnTo>
                <a:lnTo>
                  <a:pt x="19680" y="8830"/>
                </a:lnTo>
                <a:lnTo>
                  <a:pt x="19670" y="8720"/>
                </a:lnTo>
                <a:lnTo>
                  <a:pt x="19580" y="8480"/>
                </a:lnTo>
                <a:lnTo>
                  <a:pt x="19580" y="8430"/>
                </a:lnTo>
                <a:lnTo>
                  <a:pt x="19600" y="8430"/>
                </a:lnTo>
                <a:lnTo>
                  <a:pt x="19620" y="8460"/>
                </a:lnTo>
                <a:lnTo>
                  <a:pt x="19630" y="8500"/>
                </a:lnTo>
                <a:lnTo>
                  <a:pt x="19660" y="8570"/>
                </a:lnTo>
                <a:lnTo>
                  <a:pt x="19700" y="8680"/>
                </a:lnTo>
                <a:lnTo>
                  <a:pt x="19720" y="8690"/>
                </a:lnTo>
                <a:lnTo>
                  <a:pt x="19740" y="8660"/>
                </a:lnTo>
                <a:lnTo>
                  <a:pt x="19800" y="8550"/>
                </a:lnTo>
                <a:lnTo>
                  <a:pt x="19800" y="8390"/>
                </a:lnTo>
                <a:lnTo>
                  <a:pt x="19800" y="8240"/>
                </a:lnTo>
                <a:lnTo>
                  <a:pt x="19820" y="8130"/>
                </a:lnTo>
                <a:lnTo>
                  <a:pt x="19760" y="8070"/>
                </a:lnTo>
                <a:lnTo>
                  <a:pt x="19690" y="7970"/>
                </a:lnTo>
                <a:lnTo>
                  <a:pt x="19620" y="7920"/>
                </a:lnTo>
                <a:lnTo>
                  <a:pt x="19540" y="7920"/>
                </a:lnTo>
                <a:lnTo>
                  <a:pt x="19540" y="7950"/>
                </a:lnTo>
                <a:lnTo>
                  <a:pt x="19590" y="7970"/>
                </a:lnTo>
                <a:lnTo>
                  <a:pt x="19620" y="7990"/>
                </a:lnTo>
                <a:lnTo>
                  <a:pt x="19610" y="8020"/>
                </a:lnTo>
                <a:lnTo>
                  <a:pt x="19560" y="8000"/>
                </a:lnTo>
                <a:lnTo>
                  <a:pt x="19510" y="7970"/>
                </a:lnTo>
                <a:lnTo>
                  <a:pt x="19390" y="7900"/>
                </a:lnTo>
                <a:lnTo>
                  <a:pt x="19360" y="7820"/>
                </a:lnTo>
                <a:lnTo>
                  <a:pt x="19320" y="7780"/>
                </a:lnTo>
                <a:lnTo>
                  <a:pt x="19290" y="7690"/>
                </a:lnTo>
                <a:lnTo>
                  <a:pt x="19250" y="7690"/>
                </a:lnTo>
                <a:lnTo>
                  <a:pt x="19210" y="7710"/>
                </a:lnTo>
                <a:lnTo>
                  <a:pt x="19170" y="7720"/>
                </a:lnTo>
                <a:lnTo>
                  <a:pt x="19200" y="7770"/>
                </a:lnTo>
                <a:lnTo>
                  <a:pt x="19230" y="7790"/>
                </a:lnTo>
                <a:lnTo>
                  <a:pt x="19270" y="7810"/>
                </a:lnTo>
                <a:lnTo>
                  <a:pt x="19300" y="7830"/>
                </a:lnTo>
                <a:lnTo>
                  <a:pt x="19260" y="7840"/>
                </a:lnTo>
                <a:lnTo>
                  <a:pt x="19160" y="7810"/>
                </a:lnTo>
                <a:lnTo>
                  <a:pt x="18710" y="7730"/>
                </a:lnTo>
                <a:lnTo>
                  <a:pt x="18570" y="7690"/>
                </a:lnTo>
                <a:lnTo>
                  <a:pt x="18380" y="7660"/>
                </a:lnTo>
                <a:lnTo>
                  <a:pt x="18350" y="7590"/>
                </a:lnTo>
                <a:lnTo>
                  <a:pt x="18280" y="7570"/>
                </a:lnTo>
                <a:lnTo>
                  <a:pt x="18170" y="7560"/>
                </a:lnTo>
                <a:lnTo>
                  <a:pt x="18110" y="7510"/>
                </a:lnTo>
                <a:lnTo>
                  <a:pt x="18130" y="7490"/>
                </a:lnTo>
                <a:lnTo>
                  <a:pt x="18180" y="7490"/>
                </a:lnTo>
                <a:lnTo>
                  <a:pt x="18210" y="7470"/>
                </a:lnTo>
                <a:lnTo>
                  <a:pt x="18180" y="7370"/>
                </a:lnTo>
                <a:lnTo>
                  <a:pt x="18130" y="7190"/>
                </a:lnTo>
                <a:lnTo>
                  <a:pt x="18140" y="7090"/>
                </a:lnTo>
                <a:lnTo>
                  <a:pt x="18060" y="6980"/>
                </a:lnTo>
                <a:lnTo>
                  <a:pt x="17910" y="6870"/>
                </a:lnTo>
                <a:lnTo>
                  <a:pt x="17780" y="6810"/>
                </a:lnTo>
                <a:lnTo>
                  <a:pt x="17730" y="6760"/>
                </a:lnTo>
                <a:lnTo>
                  <a:pt x="17650" y="6760"/>
                </a:lnTo>
                <a:lnTo>
                  <a:pt x="17520" y="6690"/>
                </a:lnTo>
                <a:lnTo>
                  <a:pt x="17440" y="6650"/>
                </a:lnTo>
                <a:lnTo>
                  <a:pt x="17420" y="6590"/>
                </a:lnTo>
                <a:lnTo>
                  <a:pt x="17340" y="6620"/>
                </a:lnTo>
                <a:lnTo>
                  <a:pt x="17300" y="6630"/>
                </a:lnTo>
                <a:lnTo>
                  <a:pt x="17260" y="6630"/>
                </a:lnTo>
                <a:lnTo>
                  <a:pt x="17210" y="6580"/>
                </a:lnTo>
                <a:lnTo>
                  <a:pt x="17190" y="6450"/>
                </a:lnTo>
                <a:lnTo>
                  <a:pt x="17150" y="6420"/>
                </a:lnTo>
                <a:lnTo>
                  <a:pt x="17140" y="6470"/>
                </a:lnTo>
                <a:lnTo>
                  <a:pt x="17140" y="6650"/>
                </a:lnTo>
                <a:lnTo>
                  <a:pt x="17140" y="6680"/>
                </a:lnTo>
                <a:lnTo>
                  <a:pt x="17160" y="6710"/>
                </a:lnTo>
                <a:lnTo>
                  <a:pt x="17180" y="6710"/>
                </a:lnTo>
                <a:lnTo>
                  <a:pt x="17200" y="6710"/>
                </a:lnTo>
                <a:lnTo>
                  <a:pt x="17200" y="6700"/>
                </a:lnTo>
                <a:lnTo>
                  <a:pt x="17230" y="6740"/>
                </a:lnTo>
                <a:lnTo>
                  <a:pt x="17220" y="6750"/>
                </a:lnTo>
                <a:lnTo>
                  <a:pt x="17190" y="6760"/>
                </a:lnTo>
                <a:lnTo>
                  <a:pt x="17150" y="6820"/>
                </a:lnTo>
                <a:lnTo>
                  <a:pt x="17140" y="6860"/>
                </a:lnTo>
                <a:lnTo>
                  <a:pt x="17110" y="6880"/>
                </a:lnTo>
                <a:lnTo>
                  <a:pt x="17070" y="6890"/>
                </a:lnTo>
                <a:lnTo>
                  <a:pt x="17060" y="6920"/>
                </a:lnTo>
                <a:lnTo>
                  <a:pt x="17040" y="6940"/>
                </a:lnTo>
                <a:lnTo>
                  <a:pt x="17030" y="6960"/>
                </a:lnTo>
                <a:lnTo>
                  <a:pt x="17000" y="7000"/>
                </a:lnTo>
                <a:lnTo>
                  <a:pt x="16880" y="7000"/>
                </a:lnTo>
                <a:lnTo>
                  <a:pt x="16750" y="7000"/>
                </a:lnTo>
                <a:lnTo>
                  <a:pt x="16630" y="6990"/>
                </a:lnTo>
                <a:lnTo>
                  <a:pt x="16490" y="6930"/>
                </a:lnTo>
                <a:lnTo>
                  <a:pt x="16420" y="6870"/>
                </a:lnTo>
                <a:lnTo>
                  <a:pt x="16340" y="6840"/>
                </a:lnTo>
                <a:lnTo>
                  <a:pt x="16260" y="6800"/>
                </a:lnTo>
                <a:lnTo>
                  <a:pt x="16230" y="6770"/>
                </a:lnTo>
                <a:lnTo>
                  <a:pt x="16190" y="6720"/>
                </a:lnTo>
                <a:lnTo>
                  <a:pt x="16150" y="6700"/>
                </a:lnTo>
                <a:lnTo>
                  <a:pt x="16150" y="6650"/>
                </a:lnTo>
                <a:lnTo>
                  <a:pt x="16050" y="6610"/>
                </a:lnTo>
                <a:lnTo>
                  <a:pt x="15900" y="6520"/>
                </a:lnTo>
                <a:lnTo>
                  <a:pt x="15850" y="6480"/>
                </a:lnTo>
                <a:lnTo>
                  <a:pt x="15800" y="6470"/>
                </a:lnTo>
                <a:lnTo>
                  <a:pt x="15760" y="6410"/>
                </a:lnTo>
                <a:lnTo>
                  <a:pt x="15670" y="6380"/>
                </a:lnTo>
                <a:lnTo>
                  <a:pt x="15530" y="6240"/>
                </a:lnTo>
                <a:lnTo>
                  <a:pt x="15410" y="6090"/>
                </a:lnTo>
                <a:lnTo>
                  <a:pt x="15350" y="6080"/>
                </a:lnTo>
                <a:lnTo>
                  <a:pt x="15140" y="6080"/>
                </a:lnTo>
                <a:lnTo>
                  <a:pt x="15120" y="6080"/>
                </a:lnTo>
                <a:lnTo>
                  <a:pt x="15090" y="6060"/>
                </a:lnTo>
                <a:lnTo>
                  <a:pt x="15040" y="6000"/>
                </a:lnTo>
                <a:lnTo>
                  <a:pt x="15030" y="5990"/>
                </a:lnTo>
                <a:lnTo>
                  <a:pt x="15000" y="5980"/>
                </a:lnTo>
                <a:lnTo>
                  <a:pt x="14940" y="5930"/>
                </a:lnTo>
                <a:lnTo>
                  <a:pt x="14910" y="5920"/>
                </a:lnTo>
                <a:lnTo>
                  <a:pt x="14810" y="5910"/>
                </a:lnTo>
                <a:lnTo>
                  <a:pt x="14780" y="5900"/>
                </a:lnTo>
                <a:lnTo>
                  <a:pt x="14740" y="5860"/>
                </a:lnTo>
                <a:lnTo>
                  <a:pt x="14670" y="5750"/>
                </a:lnTo>
                <a:lnTo>
                  <a:pt x="14630" y="5730"/>
                </a:lnTo>
                <a:lnTo>
                  <a:pt x="14570" y="5720"/>
                </a:lnTo>
                <a:lnTo>
                  <a:pt x="14410" y="5590"/>
                </a:lnTo>
                <a:lnTo>
                  <a:pt x="14400" y="5520"/>
                </a:lnTo>
                <a:lnTo>
                  <a:pt x="14400" y="5440"/>
                </a:lnTo>
                <a:lnTo>
                  <a:pt x="14400" y="5360"/>
                </a:lnTo>
                <a:lnTo>
                  <a:pt x="14410" y="5270"/>
                </a:lnTo>
                <a:lnTo>
                  <a:pt x="14410" y="5220"/>
                </a:lnTo>
                <a:lnTo>
                  <a:pt x="14400" y="5180"/>
                </a:lnTo>
                <a:lnTo>
                  <a:pt x="14380" y="5140"/>
                </a:lnTo>
                <a:lnTo>
                  <a:pt x="14360" y="5100"/>
                </a:lnTo>
                <a:lnTo>
                  <a:pt x="14340" y="5080"/>
                </a:lnTo>
                <a:lnTo>
                  <a:pt x="14310" y="5060"/>
                </a:lnTo>
                <a:lnTo>
                  <a:pt x="14290" y="5050"/>
                </a:lnTo>
                <a:lnTo>
                  <a:pt x="14280" y="5030"/>
                </a:lnTo>
                <a:lnTo>
                  <a:pt x="14270" y="4980"/>
                </a:lnTo>
                <a:lnTo>
                  <a:pt x="14300" y="4930"/>
                </a:lnTo>
                <a:lnTo>
                  <a:pt x="14330" y="4880"/>
                </a:lnTo>
                <a:lnTo>
                  <a:pt x="14340" y="4810"/>
                </a:lnTo>
                <a:lnTo>
                  <a:pt x="14310" y="4670"/>
                </a:lnTo>
                <a:lnTo>
                  <a:pt x="14260" y="4570"/>
                </a:lnTo>
                <a:lnTo>
                  <a:pt x="14200" y="4470"/>
                </a:lnTo>
                <a:lnTo>
                  <a:pt x="14120" y="4370"/>
                </a:lnTo>
                <a:lnTo>
                  <a:pt x="14100" y="4350"/>
                </a:lnTo>
                <a:lnTo>
                  <a:pt x="14110" y="4300"/>
                </a:lnTo>
                <a:lnTo>
                  <a:pt x="14160" y="4230"/>
                </a:lnTo>
                <a:lnTo>
                  <a:pt x="14220" y="4190"/>
                </a:lnTo>
                <a:lnTo>
                  <a:pt x="14270" y="4130"/>
                </a:lnTo>
                <a:lnTo>
                  <a:pt x="14300" y="4050"/>
                </a:lnTo>
                <a:lnTo>
                  <a:pt x="14300" y="3990"/>
                </a:lnTo>
                <a:lnTo>
                  <a:pt x="14300" y="3930"/>
                </a:lnTo>
                <a:lnTo>
                  <a:pt x="14310" y="3870"/>
                </a:lnTo>
                <a:lnTo>
                  <a:pt x="14330" y="3800"/>
                </a:lnTo>
                <a:lnTo>
                  <a:pt x="14370" y="3710"/>
                </a:lnTo>
                <a:lnTo>
                  <a:pt x="14430" y="3650"/>
                </a:lnTo>
                <a:lnTo>
                  <a:pt x="14490" y="3620"/>
                </a:lnTo>
                <a:lnTo>
                  <a:pt x="14640" y="3630"/>
                </a:lnTo>
                <a:lnTo>
                  <a:pt x="14700" y="3620"/>
                </a:lnTo>
                <a:lnTo>
                  <a:pt x="14730" y="3590"/>
                </a:lnTo>
                <a:close/>
                <a:moveTo>
                  <a:pt x="28440" y="21500"/>
                </a:moveTo>
                <a:lnTo>
                  <a:pt x="28460" y="21500"/>
                </a:lnTo>
                <a:lnTo>
                  <a:pt x="28520" y="21520"/>
                </a:lnTo>
                <a:lnTo>
                  <a:pt x="28610" y="21560"/>
                </a:lnTo>
                <a:lnTo>
                  <a:pt x="28690" y="21620"/>
                </a:lnTo>
                <a:lnTo>
                  <a:pt x="28750" y="21720"/>
                </a:lnTo>
                <a:lnTo>
                  <a:pt x="28730" y="21720"/>
                </a:lnTo>
                <a:lnTo>
                  <a:pt x="28660" y="21630"/>
                </a:lnTo>
                <a:lnTo>
                  <a:pt x="28590" y="21580"/>
                </a:lnTo>
                <a:lnTo>
                  <a:pt x="28520" y="21540"/>
                </a:lnTo>
                <a:lnTo>
                  <a:pt x="28470" y="21530"/>
                </a:lnTo>
                <a:lnTo>
                  <a:pt x="28440" y="21500"/>
                </a:lnTo>
                <a:close/>
                <a:moveTo>
                  <a:pt x="26840" y="20760"/>
                </a:moveTo>
                <a:lnTo>
                  <a:pt x="26830" y="20630"/>
                </a:lnTo>
                <a:lnTo>
                  <a:pt x="26830" y="20550"/>
                </a:lnTo>
                <a:lnTo>
                  <a:pt x="26850" y="20480"/>
                </a:lnTo>
                <a:lnTo>
                  <a:pt x="26870" y="20440"/>
                </a:lnTo>
                <a:lnTo>
                  <a:pt x="26850" y="20570"/>
                </a:lnTo>
                <a:lnTo>
                  <a:pt x="26860" y="20710"/>
                </a:lnTo>
                <a:lnTo>
                  <a:pt x="26920" y="20770"/>
                </a:lnTo>
                <a:lnTo>
                  <a:pt x="27050" y="20820"/>
                </a:lnTo>
                <a:lnTo>
                  <a:pt x="27040" y="20870"/>
                </a:lnTo>
                <a:lnTo>
                  <a:pt x="26880" y="20810"/>
                </a:lnTo>
                <a:lnTo>
                  <a:pt x="26840" y="20760"/>
                </a:lnTo>
                <a:close/>
                <a:moveTo>
                  <a:pt x="22040" y="16040"/>
                </a:moveTo>
                <a:lnTo>
                  <a:pt x="22000" y="16060"/>
                </a:lnTo>
                <a:lnTo>
                  <a:pt x="21940" y="16110"/>
                </a:lnTo>
                <a:lnTo>
                  <a:pt x="21890" y="16060"/>
                </a:lnTo>
                <a:lnTo>
                  <a:pt x="21840" y="16050"/>
                </a:lnTo>
                <a:lnTo>
                  <a:pt x="21800" y="16070"/>
                </a:lnTo>
                <a:lnTo>
                  <a:pt x="21770" y="16030"/>
                </a:lnTo>
                <a:lnTo>
                  <a:pt x="21730" y="16020"/>
                </a:lnTo>
                <a:lnTo>
                  <a:pt x="21680" y="15960"/>
                </a:lnTo>
                <a:lnTo>
                  <a:pt x="21640" y="15940"/>
                </a:lnTo>
                <a:lnTo>
                  <a:pt x="21610" y="15950"/>
                </a:lnTo>
                <a:lnTo>
                  <a:pt x="21580" y="15930"/>
                </a:lnTo>
                <a:lnTo>
                  <a:pt x="21520" y="15940"/>
                </a:lnTo>
                <a:lnTo>
                  <a:pt x="21490" y="15920"/>
                </a:lnTo>
                <a:lnTo>
                  <a:pt x="21490" y="15870"/>
                </a:lnTo>
                <a:lnTo>
                  <a:pt x="21410" y="15860"/>
                </a:lnTo>
                <a:lnTo>
                  <a:pt x="21400" y="15830"/>
                </a:lnTo>
                <a:lnTo>
                  <a:pt x="21330" y="15790"/>
                </a:lnTo>
                <a:lnTo>
                  <a:pt x="21250" y="15750"/>
                </a:lnTo>
                <a:lnTo>
                  <a:pt x="21210" y="15710"/>
                </a:lnTo>
                <a:lnTo>
                  <a:pt x="21180" y="15710"/>
                </a:lnTo>
                <a:lnTo>
                  <a:pt x="21150" y="15690"/>
                </a:lnTo>
                <a:lnTo>
                  <a:pt x="21230" y="15640"/>
                </a:lnTo>
                <a:lnTo>
                  <a:pt x="21320" y="15580"/>
                </a:lnTo>
                <a:lnTo>
                  <a:pt x="21360" y="15520"/>
                </a:lnTo>
                <a:lnTo>
                  <a:pt x="21380" y="15510"/>
                </a:lnTo>
                <a:lnTo>
                  <a:pt x="21390" y="15480"/>
                </a:lnTo>
                <a:lnTo>
                  <a:pt x="21410" y="15440"/>
                </a:lnTo>
                <a:lnTo>
                  <a:pt x="21420" y="15420"/>
                </a:lnTo>
                <a:lnTo>
                  <a:pt x="21430" y="15380"/>
                </a:lnTo>
                <a:lnTo>
                  <a:pt x="21420" y="15340"/>
                </a:lnTo>
                <a:lnTo>
                  <a:pt x="21390" y="15310"/>
                </a:lnTo>
                <a:lnTo>
                  <a:pt x="21380" y="15180"/>
                </a:lnTo>
                <a:lnTo>
                  <a:pt x="21390" y="15030"/>
                </a:lnTo>
                <a:lnTo>
                  <a:pt x="21420" y="14900"/>
                </a:lnTo>
                <a:lnTo>
                  <a:pt x="21450" y="14770"/>
                </a:lnTo>
                <a:lnTo>
                  <a:pt x="21470" y="14730"/>
                </a:lnTo>
                <a:lnTo>
                  <a:pt x="21490" y="14680"/>
                </a:lnTo>
                <a:lnTo>
                  <a:pt x="21530" y="14650"/>
                </a:lnTo>
                <a:lnTo>
                  <a:pt x="21570" y="14620"/>
                </a:lnTo>
                <a:lnTo>
                  <a:pt x="21620" y="14660"/>
                </a:lnTo>
                <a:lnTo>
                  <a:pt x="21680" y="14660"/>
                </a:lnTo>
                <a:lnTo>
                  <a:pt x="21740" y="14610"/>
                </a:lnTo>
                <a:lnTo>
                  <a:pt x="21790" y="14570"/>
                </a:lnTo>
                <a:lnTo>
                  <a:pt x="21840" y="14560"/>
                </a:lnTo>
                <a:lnTo>
                  <a:pt x="21920" y="14560"/>
                </a:lnTo>
                <a:lnTo>
                  <a:pt x="21970" y="14550"/>
                </a:lnTo>
                <a:lnTo>
                  <a:pt x="22000" y="14520"/>
                </a:lnTo>
                <a:lnTo>
                  <a:pt x="22030" y="14490"/>
                </a:lnTo>
                <a:lnTo>
                  <a:pt x="22070" y="14470"/>
                </a:lnTo>
                <a:lnTo>
                  <a:pt x="22060" y="14500"/>
                </a:lnTo>
                <a:lnTo>
                  <a:pt x="22020" y="14540"/>
                </a:lnTo>
                <a:lnTo>
                  <a:pt x="22030" y="14600"/>
                </a:lnTo>
                <a:lnTo>
                  <a:pt x="22070" y="14630"/>
                </a:lnTo>
                <a:lnTo>
                  <a:pt x="22070" y="14650"/>
                </a:lnTo>
                <a:lnTo>
                  <a:pt x="22060" y="14680"/>
                </a:lnTo>
                <a:lnTo>
                  <a:pt x="22060" y="14710"/>
                </a:lnTo>
                <a:lnTo>
                  <a:pt x="22040" y="14740"/>
                </a:lnTo>
                <a:lnTo>
                  <a:pt x="22060" y="14780"/>
                </a:lnTo>
                <a:lnTo>
                  <a:pt x="22050" y="14830"/>
                </a:lnTo>
                <a:lnTo>
                  <a:pt x="22150" y="14970"/>
                </a:lnTo>
                <a:lnTo>
                  <a:pt x="22270" y="15210"/>
                </a:lnTo>
                <a:lnTo>
                  <a:pt x="22220" y="15330"/>
                </a:lnTo>
                <a:lnTo>
                  <a:pt x="22210" y="15430"/>
                </a:lnTo>
                <a:lnTo>
                  <a:pt x="22170" y="15600"/>
                </a:lnTo>
                <a:lnTo>
                  <a:pt x="22130" y="15640"/>
                </a:lnTo>
                <a:lnTo>
                  <a:pt x="22150" y="15690"/>
                </a:lnTo>
                <a:lnTo>
                  <a:pt x="22100" y="15750"/>
                </a:lnTo>
                <a:lnTo>
                  <a:pt x="22080" y="15820"/>
                </a:lnTo>
                <a:lnTo>
                  <a:pt x="22050" y="15860"/>
                </a:lnTo>
                <a:lnTo>
                  <a:pt x="22040" y="15920"/>
                </a:lnTo>
                <a:lnTo>
                  <a:pt x="22050" y="15990"/>
                </a:lnTo>
                <a:lnTo>
                  <a:pt x="22080" y="16000"/>
                </a:lnTo>
                <a:lnTo>
                  <a:pt x="22100" y="16040"/>
                </a:lnTo>
                <a:lnTo>
                  <a:pt x="22070" y="16060"/>
                </a:lnTo>
                <a:lnTo>
                  <a:pt x="22040" y="16040"/>
                </a:lnTo>
                <a:close/>
                <a:moveTo>
                  <a:pt x="14830" y="5950"/>
                </a:moveTo>
                <a:lnTo>
                  <a:pt x="14920" y="5970"/>
                </a:lnTo>
                <a:lnTo>
                  <a:pt x="15050" y="6080"/>
                </a:lnTo>
                <a:lnTo>
                  <a:pt x="15160" y="6230"/>
                </a:lnTo>
                <a:lnTo>
                  <a:pt x="15210" y="6330"/>
                </a:lnTo>
                <a:lnTo>
                  <a:pt x="15170" y="6330"/>
                </a:lnTo>
                <a:lnTo>
                  <a:pt x="15140" y="6320"/>
                </a:lnTo>
                <a:lnTo>
                  <a:pt x="15110" y="6290"/>
                </a:lnTo>
                <a:lnTo>
                  <a:pt x="15100" y="6260"/>
                </a:lnTo>
                <a:lnTo>
                  <a:pt x="15030" y="6320"/>
                </a:lnTo>
                <a:lnTo>
                  <a:pt x="14900" y="6250"/>
                </a:lnTo>
                <a:lnTo>
                  <a:pt x="14800" y="6110"/>
                </a:lnTo>
                <a:lnTo>
                  <a:pt x="14830" y="5950"/>
                </a:lnTo>
                <a:close/>
                <a:moveTo>
                  <a:pt x="30780" y="24150"/>
                </a:moveTo>
                <a:lnTo>
                  <a:pt x="30790" y="24090"/>
                </a:lnTo>
                <a:lnTo>
                  <a:pt x="30790" y="23920"/>
                </a:lnTo>
                <a:lnTo>
                  <a:pt x="30820" y="23890"/>
                </a:lnTo>
                <a:lnTo>
                  <a:pt x="30880" y="23890"/>
                </a:lnTo>
                <a:lnTo>
                  <a:pt x="30930" y="23910"/>
                </a:lnTo>
                <a:lnTo>
                  <a:pt x="30970" y="23930"/>
                </a:lnTo>
                <a:lnTo>
                  <a:pt x="30990" y="23990"/>
                </a:lnTo>
                <a:lnTo>
                  <a:pt x="30990" y="24010"/>
                </a:lnTo>
                <a:lnTo>
                  <a:pt x="30960" y="24030"/>
                </a:lnTo>
                <a:lnTo>
                  <a:pt x="30910" y="24070"/>
                </a:lnTo>
                <a:lnTo>
                  <a:pt x="30850" y="24110"/>
                </a:lnTo>
                <a:lnTo>
                  <a:pt x="30790" y="24140"/>
                </a:lnTo>
                <a:lnTo>
                  <a:pt x="30780" y="24150"/>
                </a:lnTo>
                <a:close/>
                <a:moveTo>
                  <a:pt x="30600" y="24240"/>
                </a:moveTo>
                <a:lnTo>
                  <a:pt x="30610" y="24210"/>
                </a:lnTo>
                <a:lnTo>
                  <a:pt x="30670" y="24110"/>
                </a:lnTo>
                <a:lnTo>
                  <a:pt x="30680" y="24050"/>
                </a:lnTo>
                <a:lnTo>
                  <a:pt x="30690" y="24020"/>
                </a:lnTo>
                <a:lnTo>
                  <a:pt x="30710" y="24030"/>
                </a:lnTo>
                <a:lnTo>
                  <a:pt x="30720" y="24070"/>
                </a:lnTo>
                <a:lnTo>
                  <a:pt x="30690" y="24140"/>
                </a:lnTo>
                <a:lnTo>
                  <a:pt x="30670" y="24150"/>
                </a:lnTo>
                <a:lnTo>
                  <a:pt x="30650" y="24180"/>
                </a:lnTo>
                <a:lnTo>
                  <a:pt x="30640" y="24200"/>
                </a:lnTo>
                <a:lnTo>
                  <a:pt x="30630" y="24220"/>
                </a:lnTo>
                <a:lnTo>
                  <a:pt x="30620" y="24230"/>
                </a:lnTo>
                <a:lnTo>
                  <a:pt x="30610" y="24230"/>
                </a:lnTo>
                <a:lnTo>
                  <a:pt x="30600" y="24230"/>
                </a:lnTo>
                <a:lnTo>
                  <a:pt x="30600" y="24240"/>
                </a:lnTo>
                <a:close/>
                <a:moveTo>
                  <a:pt x="24580" y="18650"/>
                </a:moveTo>
                <a:lnTo>
                  <a:pt x="24560" y="18620"/>
                </a:lnTo>
                <a:lnTo>
                  <a:pt x="24590" y="18590"/>
                </a:lnTo>
                <a:lnTo>
                  <a:pt x="24630" y="18650"/>
                </a:lnTo>
                <a:lnTo>
                  <a:pt x="24650" y="18700"/>
                </a:lnTo>
                <a:lnTo>
                  <a:pt x="24600" y="18690"/>
                </a:lnTo>
                <a:lnTo>
                  <a:pt x="24580" y="18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aja California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14730" y="3590"/>
                </a:moveTo>
                <a:lnTo>
                  <a:pt x="14700" y="3620"/>
                </a:lnTo>
                <a:lnTo>
                  <a:pt x="14640" y="3630"/>
                </a:lnTo>
                <a:lnTo>
                  <a:pt x="14490" y="3620"/>
                </a:lnTo>
                <a:lnTo>
                  <a:pt x="14430" y="3650"/>
                </a:lnTo>
                <a:lnTo>
                  <a:pt x="14370" y="3710"/>
                </a:lnTo>
                <a:lnTo>
                  <a:pt x="14330" y="3800"/>
                </a:lnTo>
                <a:lnTo>
                  <a:pt x="14310" y="3870"/>
                </a:lnTo>
                <a:lnTo>
                  <a:pt x="14300" y="3930"/>
                </a:lnTo>
                <a:lnTo>
                  <a:pt x="14300" y="3990"/>
                </a:lnTo>
                <a:lnTo>
                  <a:pt x="14300" y="4050"/>
                </a:lnTo>
                <a:lnTo>
                  <a:pt x="14270" y="4130"/>
                </a:lnTo>
                <a:lnTo>
                  <a:pt x="14220" y="4190"/>
                </a:lnTo>
                <a:lnTo>
                  <a:pt x="14160" y="4230"/>
                </a:lnTo>
                <a:lnTo>
                  <a:pt x="14110" y="4300"/>
                </a:lnTo>
                <a:lnTo>
                  <a:pt x="14100" y="4350"/>
                </a:lnTo>
                <a:lnTo>
                  <a:pt x="14120" y="4370"/>
                </a:lnTo>
                <a:lnTo>
                  <a:pt x="14200" y="4470"/>
                </a:lnTo>
                <a:lnTo>
                  <a:pt x="14260" y="4570"/>
                </a:lnTo>
                <a:lnTo>
                  <a:pt x="14310" y="4670"/>
                </a:lnTo>
                <a:lnTo>
                  <a:pt x="14340" y="4810"/>
                </a:lnTo>
                <a:lnTo>
                  <a:pt x="14330" y="4880"/>
                </a:lnTo>
                <a:lnTo>
                  <a:pt x="14300" y="4930"/>
                </a:lnTo>
                <a:lnTo>
                  <a:pt x="14270" y="4980"/>
                </a:lnTo>
                <a:lnTo>
                  <a:pt x="14280" y="5030"/>
                </a:lnTo>
                <a:lnTo>
                  <a:pt x="14290" y="5050"/>
                </a:lnTo>
                <a:lnTo>
                  <a:pt x="14310" y="5060"/>
                </a:lnTo>
                <a:lnTo>
                  <a:pt x="14340" y="5080"/>
                </a:lnTo>
                <a:lnTo>
                  <a:pt x="14360" y="5100"/>
                </a:lnTo>
                <a:lnTo>
                  <a:pt x="14380" y="5140"/>
                </a:lnTo>
                <a:lnTo>
                  <a:pt x="14400" y="5180"/>
                </a:lnTo>
                <a:lnTo>
                  <a:pt x="14410" y="5220"/>
                </a:lnTo>
                <a:lnTo>
                  <a:pt x="14410" y="5270"/>
                </a:lnTo>
                <a:lnTo>
                  <a:pt x="14400" y="5360"/>
                </a:lnTo>
                <a:lnTo>
                  <a:pt x="14400" y="5440"/>
                </a:lnTo>
                <a:lnTo>
                  <a:pt x="14400" y="5520"/>
                </a:lnTo>
                <a:lnTo>
                  <a:pt x="14410" y="5590"/>
                </a:lnTo>
                <a:lnTo>
                  <a:pt x="14340" y="5560"/>
                </a:lnTo>
                <a:lnTo>
                  <a:pt x="14310" y="5550"/>
                </a:lnTo>
                <a:lnTo>
                  <a:pt x="14270" y="5550"/>
                </a:lnTo>
                <a:lnTo>
                  <a:pt x="14240" y="5540"/>
                </a:lnTo>
                <a:lnTo>
                  <a:pt x="14200" y="5510"/>
                </a:lnTo>
                <a:lnTo>
                  <a:pt x="14180" y="5500"/>
                </a:lnTo>
                <a:lnTo>
                  <a:pt x="14170" y="5480"/>
                </a:lnTo>
                <a:lnTo>
                  <a:pt x="14170" y="5440"/>
                </a:lnTo>
                <a:lnTo>
                  <a:pt x="14160" y="5400"/>
                </a:lnTo>
                <a:lnTo>
                  <a:pt x="14130" y="5380"/>
                </a:lnTo>
                <a:lnTo>
                  <a:pt x="14120" y="5400"/>
                </a:lnTo>
                <a:lnTo>
                  <a:pt x="14120" y="5440"/>
                </a:lnTo>
                <a:lnTo>
                  <a:pt x="14130" y="5480"/>
                </a:lnTo>
                <a:lnTo>
                  <a:pt x="14170" y="5560"/>
                </a:lnTo>
                <a:lnTo>
                  <a:pt x="14180" y="5570"/>
                </a:lnTo>
                <a:lnTo>
                  <a:pt x="14210" y="5590"/>
                </a:lnTo>
                <a:lnTo>
                  <a:pt x="14230" y="5600"/>
                </a:lnTo>
                <a:lnTo>
                  <a:pt x="14310" y="5620"/>
                </a:lnTo>
                <a:lnTo>
                  <a:pt x="14360" y="5640"/>
                </a:lnTo>
                <a:lnTo>
                  <a:pt x="14400" y="5680"/>
                </a:lnTo>
                <a:lnTo>
                  <a:pt x="14440" y="5710"/>
                </a:lnTo>
                <a:lnTo>
                  <a:pt x="14460" y="5760"/>
                </a:lnTo>
                <a:lnTo>
                  <a:pt x="14530" y="5770"/>
                </a:lnTo>
                <a:lnTo>
                  <a:pt x="14590" y="5830"/>
                </a:lnTo>
                <a:lnTo>
                  <a:pt x="14630" y="5890"/>
                </a:lnTo>
                <a:lnTo>
                  <a:pt x="14650" y="5940"/>
                </a:lnTo>
                <a:lnTo>
                  <a:pt x="14690" y="5960"/>
                </a:lnTo>
                <a:lnTo>
                  <a:pt x="14710" y="6000"/>
                </a:lnTo>
                <a:lnTo>
                  <a:pt x="14740" y="6230"/>
                </a:lnTo>
                <a:lnTo>
                  <a:pt x="14770" y="6300"/>
                </a:lnTo>
                <a:lnTo>
                  <a:pt x="14810" y="6370"/>
                </a:lnTo>
                <a:lnTo>
                  <a:pt x="14850" y="6450"/>
                </a:lnTo>
                <a:lnTo>
                  <a:pt x="14820" y="6510"/>
                </a:lnTo>
                <a:lnTo>
                  <a:pt x="14720" y="6630"/>
                </a:lnTo>
                <a:lnTo>
                  <a:pt x="14670" y="6750"/>
                </a:lnTo>
                <a:lnTo>
                  <a:pt x="14640" y="6880"/>
                </a:lnTo>
                <a:lnTo>
                  <a:pt x="14640" y="7350"/>
                </a:lnTo>
                <a:lnTo>
                  <a:pt x="14570" y="7550"/>
                </a:lnTo>
                <a:lnTo>
                  <a:pt x="14580" y="7740"/>
                </a:lnTo>
                <a:lnTo>
                  <a:pt x="14550" y="8040"/>
                </a:lnTo>
                <a:lnTo>
                  <a:pt x="14540" y="8110"/>
                </a:lnTo>
                <a:lnTo>
                  <a:pt x="14550" y="8250"/>
                </a:lnTo>
                <a:lnTo>
                  <a:pt x="14610" y="8350"/>
                </a:lnTo>
                <a:lnTo>
                  <a:pt x="14680" y="8430"/>
                </a:lnTo>
                <a:lnTo>
                  <a:pt x="14750" y="8480"/>
                </a:lnTo>
                <a:lnTo>
                  <a:pt x="14750" y="8510"/>
                </a:lnTo>
                <a:lnTo>
                  <a:pt x="14700" y="8560"/>
                </a:lnTo>
                <a:lnTo>
                  <a:pt x="14700" y="8630"/>
                </a:lnTo>
                <a:lnTo>
                  <a:pt x="14730" y="8690"/>
                </a:lnTo>
                <a:lnTo>
                  <a:pt x="14780" y="8730"/>
                </a:lnTo>
                <a:lnTo>
                  <a:pt x="14970" y="8820"/>
                </a:lnTo>
                <a:lnTo>
                  <a:pt x="15020" y="8850"/>
                </a:lnTo>
                <a:lnTo>
                  <a:pt x="15030" y="8870"/>
                </a:lnTo>
                <a:lnTo>
                  <a:pt x="15030" y="8890"/>
                </a:lnTo>
                <a:lnTo>
                  <a:pt x="15050" y="8930"/>
                </a:lnTo>
                <a:lnTo>
                  <a:pt x="15050" y="9040"/>
                </a:lnTo>
                <a:lnTo>
                  <a:pt x="15050" y="9070"/>
                </a:lnTo>
                <a:lnTo>
                  <a:pt x="15060" y="9130"/>
                </a:lnTo>
                <a:lnTo>
                  <a:pt x="15050" y="9170"/>
                </a:lnTo>
                <a:lnTo>
                  <a:pt x="15070" y="9200"/>
                </a:lnTo>
                <a:lnTo>
                  <a:pt x="15090" y="9250"/>
                </a:lnTo>
                <a:lnTo>
                  <a:pt x="15080" y="9410"/>
                </a:lnTo>
                <a:lnTo>
                  <a:pt x="15090" y="9450"/>
                </a:lnTo>
                <a:lnTo>
                  <a:pt x="15110" y="9510"/>
                </a:lnTo>
                <a:lnTo>
                  <a:pt x="15100" y="9530"/>
                </a:lnTo>
                <a:lnTo>
                  <a:pt x="15060" y="9620"/>
                </a:lnTo>
                <a:lnTo>
                  <a:pt x="15090" y="9700"/>
                </a:lnTo>
                <a:lnTo>
                  <a:pt x="15100" y="9750"/>
                </a:lnTo>
                <a:lnTo>
                  <a:pt x="15080" y="9860"/>
                </a:lnTo>
                <a:lnTo>
                  <a:pt x="15120" y="9970"/>
                </a:lnTo>
                <a:lnTo>
                  <a:pt x="15190" y="10070"/>
                </a:lnTo>
                <a:lnTo>
                  <a:pt x="15220" y="10140"/>
                </a:lnTo>
                <a:lnTo>
                  <a:pt x="15230" y="10180"/>
                </a:lnTo>
                <a:lnTo>
                  <a:pt x="15230" y="10210"/>
                </a:lnTo>
                <a:lnTo>
                  <a:pt x="15230" y="10240"/>
                </a:lnTo>
                <a:lnTo>
                  <a:pt x="15250" y="10280"/>
                </a:lnTo>
                <a:lnTo>
                  <a:pt x="15280" y="10340"/>
                </a:lnTo>
                <a:lnTo>
                  <a:pt x="15280" y="10390"/>
                </a:lnTo>
                <a:lnTo>
                  <a:pt x="15260" y="10440"/>
                </a:lnTo>
                <a:lnTo>
                  <a:pt x="15260" y="10520"/>
                </a:lnTo>
                <a:lnTo>
                  <a:pt x="15280" y="10570"/>
                </a:lnTo>
                <a:lnTo>
                  <a:pt x="15270" y="10670"/>
                </a:lnTo>
                <a:lnTo>
                  <a:pt x="15250" y="10740"/>
                </a:lnTo>
                <a:lnTo>
                  <a:pt x="15260" y="10770"/>
                </a:lnTo>
                <a:lnTo>
                  <a:pt x="15240" y="10940"/>
                </a:lnTo>
                <a:lnTo>
                  <a:pt x="15220" y="11000"/>
                </a:lnTo>
                <a:lnTo>
                  <a:pt x="15210" y="11030"/>
                </a:lnTo>
                <a:lnTo>
                  <a:pt x="15220" y="11060"/>
                </a:lnTo>
                <a:lnTo>
                  <a:pt x="15250" y="11110"/>
                </a:lnTo>
                <a:lnTo>
                  <a:pt x="15240" y="11150"/>
                </a:lnTo>
                <a:lnTo>
                  <a:pt x="15220" y="11230"/>
                </a:lnTo>
                <a:lnTo>
                  <a:pt x="15210" y="11280"/>
                </a:lnTo>
                <a:lnTo>
                  <a:pt x="15180" y="11320"/>
                </a:lnTo>
                <a:lnTo>
                  <a:pt x="15190" y="11380"/>
                </a:lnTo>
                <a:lnTo>
                  <a:pt x="15210" y="11400"/>
                </a:lnTo>
                <a:lnTo>
                  <a:pt x="15240" y="11470"/>
                </a:lnTo>
                <a:lnTo>
                  <a:pt x="15280" y="11500"/>
                </a:lnTo>
                <a:lnTo>
                  <a:pt x="15280" y="11540"/>
                </a:lnTo>
                <a:lnTo>
                  <a:pt x="15290" y="11590"/>
                </a:lnTo>
                <a:lnTo>
                  <a:pt x="15350" y="11620"/>
                </a:lnTo>
                <a:lnTo>
                  <a:pt x="15370" y="11690"/>
                </a:lnTo>
                <a:lnTo>
                  <a:pt x="15420" y="11740"/>
                </a:lnTo>
                <a:lnTo>
                  <a:pt x="15420" y="11810"/>
                </a:lnTo>
                <a:lnTo>
                  <a:pt x="15480" y="11930"/>
                </a:lnTo>
                <a:lnTo>
                  <a:pt x="15520" y="12010"/>
                </a:lnTo>
                <a:lnTo>
                  <a:pt x="15560" y="12090"/>
                </a:lnTo>
                <a:lnTo>
                  <a:pt x="15710" y="12160"/>
                </a:lnTo>
                <a:lnTo>
                  <a:pt x="15730" y="12250"/>
                </a:lnTo>
                <a:lnTo>
                  <a:pt x="15770" y="12280"/>
                </a:lnTo>
                <a:lnTo>
                  <a:pt x="15860" y="12290"/>
                </a:lnTo>
                <a:lnTo>
                  <a:pt x="15890" y="12340"/>
                </a:lnTo>
                <a:lnTo>
                  <a:pt x="15910" y="12380"/>
                </a:lnTo>
                <a:lnTo>
                  <a:pt x="15900" y="12460"/>
                </a:lnTo>
                <a:lnTo>
                  <a:pt x="15930" y="12540"/>
                </a:lnTo>
                <a:lnTo>
                  <a:pt x="15950" y="12560"/>
                </a:lnTo>
                <a:lnTo>
                  <a:pt x="15930" y="12560"/>
                </a:lnTo>
                <a:lnTo>
                  <a:pt x="15910" y="12580"/>
                </a:lnTo>
                <a:lnTo>
                  <a:pt x="15910" y="12600"/>
                </a:lnTo>
                <a:lnTo>
                  <a:pt x="15940" y="12610"/>
                </a:lnTo>
                <a:lnTo>
                  <a:pt x="15950" y="12630"/>
                </a:lnTo>
                <a:lnTo>
                  <a:pt x="15950" y="12660"/>
                </a:lnTo>
                <a:lnTo>
                  <a:pt x="15960" y="12700"/>
                </a:lnTo>
                <a:lnTo>
                  <a:pt x="15990" y="12730"/>
                </a:lnTo>
                <a:lnTo>
                  <a:pt x="16020" y="12740"/>
                </a:lnTo>
                <a:lnTo>
                  <a:pt x="16040" y="12740"/>
                </a:lnTo>
                <a:lnTo>
                  <a:pt x="16070" y="12750"/>
                </a:lnTo>
                <a:lnTo>
                  <a:pt x="16090" y="12780"/>
                </a:lnTo>
                <a:lnTo>
                  <a:pt x="16090" y="12810"/>
                </a:lnTo>
                <a:lnTo>
                  <a:pt x="16110" y="12830"/>
                </a:lnTo>
                <a:lnTo>
                  <a:pt x="16160" y="12840"/>
                </a:lnTo>
                <a:lnTo>
                  <a:pt x="16210" y="12840"/>
                </a:lnTo>
                <a:lnTo>
                  <a:pt x="16230" y="12840"/>
                </a:lnTo>
                <a:lnTo>
                  <a:pt x="16260" y="12820"/>
                </a:lnTo>
                <a:lnTo>
                  <a:pt x="16260" y="12800"/>
                </a:lnTo>
                <a:lnTo>
                  <a:pt x="16270" y="12790"/>
                </a:lnTo>
                <a:lnTo>
                  <a:pt x="16250" y="12790"/>
                </a:lnTo>
                <a:lnTo>
                  <a:pt x="16240" y="12770"/>
                </a:lnTo>
                <a:lnTo>
                  <a:pt x="16250" y="12760"/>
                </a:lnTo>
                <a:lnTo>
                  <a:pt x="16270" y="12760"/>
                </a:lnTo>
                <a:lnTo>
                  <a:pt x="16270" y="12750"/>
                </a:lnTo>
                <a:lnTo>
                  <a:pt x="16280" y="12740"/>
                </a:lnTo>
                <a:lnTo>
                  <a:pt x="16290" y="12740"/>
                </a:lnTo>
                <a:lnTo>
                  <a:pt x="16300" y="12740"/>
                </a:lnTo>
                <a:lnTo>
                  <a:pt x="16310" y="12740"/>
                </a:lnTo>
                <a:lnTo>
                  <a:pt x="16320" y="12750"/>
                </a:lnTo>
                <a:lnTo>
                  <a:pt x="16330" y="12760"/>
                </a:lnTo>
                <a:lnTo>
                  <a:pt x="16340" y="12760"/>
                </a:lnTo>
                <a:lnTo>
                  <a:pt x="16350" y="12780"/>
                </a:lnTo>
                <a:lnTo>
                  <a:pt x="16360" y="12770"/>
                </a:lnTo>
                <a:lnTo>
                  <a:pt x="16390" y="12770"/>
                </a:lnTo>
                <a:lnTo>
                  <a:pt x="16410" y="12780"/>
                </a:lnTo>
                <a:lnTo>
                  <a:pt x="16430" y="12810"/>
                </a:lnTo>
                <a:lnTo>
                  <a:pt x="16450" y="12810"/>
                </a:lnTo>
                <a:lnTo>
                  <a:pt x="16450" y="12820"/>
                </a:lnTo>
                <a:lnTo>
                  <a:pt x="16490" y="12830"/>
                </a:lnTo>
                <a:lnTo>
                  <a:pt x="16500" y="12850"/>
                </a:lnTo>
                <a:lnTo>
                  <a:pt x="16510" y="12890"/>
                </a:lnTo>
                <a:lnTo>
                  <a:pt x="16520" y="12900"/>
                </a:lnTo>
                <a:lnTo>
                  <a:pt x="16540" y="12910"/>
                </a:lnTo>
                <a:lnTo>
                  <a:pt x="16550" y="12930"/>
                </a:lnTo>
                <a:lnTo>
                  <a:pt x="16560" y="12930"/>
                </a:lnTo>
                <a:lnTo>
                  <a:pt x="16570" y="12950"/>
                </a:lnTo>
                <a:lnTo>
                  <a:pt x="16580" y="12960"/>
                </a:lnTo>
                <a:lnTo>
                  <a:pt x="16600" y="12970"/>
                </a:lnTo>
                <a:lnTo>
                  <a:pt x="16610" y="12980"/>
                </a:lnTo>
                <a:lnTo>
                  <a:pt x="16630" y="13000"/>
                </a:lnTo>
                <a:lnTo>
                  <a:pt x="16630" y="13010"/>
                </a:lnTo>
                <a:lnTo>
                  <a:pt x="16650" y="13000"/>
                </a:lnTo>
                <a:lnTo>
                  <a:pt x="16660" y="13000"/>
                </a:lnTo>
                <a:lnTo>
                  <a:pt x="16680" y="13010"/>
                </a:lnTo>
                <a:lnTo>
                  <a:pt x="16680" y="13030"/>
                </a:lnTo>
                <a:lnTo>
                  <a:pt x="16710" y="13050"/>
                </a:lnTo>
                <a:lnTo>
                  <a:pt x="16710" y="13070"/>
                </a:lnTo>
                <a:lnTo>
                  <a:pt x="16720" y="13070"/>
                </a:lnTo>
                <a:lnTo>
                  <a:pt x="16750" y="13100"/>
                </a:lnTo>
                <a:lnTo>
                  <a:pt x="16760" y="13120"/>
                </a:lnTo>
                <a:lnTo>
                  <a:pt x="16770" y="13130"/>
                </a:lnTo>
                <a:lnTo>
                  <a:pt x="16810" y="13150"/>
                </a:lnTo>
                <a:lnTo>
                  <a:pt x="16830" y="13170"/>
                </a:lnTo>
                <a:lnTo>
                  <a:pt x="16850" y="13170"/>
                </a:lnTo>
                <a:lnTo>
                  <a:pt x="16910" y="13210"/>
                </a:lnTo>
                <a:lnTo>
                  <a:pt x="16920" y="13250"/>
                </a:lnTo>
                <a:lnTo>
                  <a:pt x="16920" y="13270"/>
                </a:lnTo>
                <a:lnTo>
                  <a:pt x="16940" y="13290"/>
                </a:lnTo>
                <a:lnTo>
                  <a:pt x="16950" y="13320"/>
                </a:lnTo>
                <a:lnTo>
                  <a:pt x="16990" y="13330"/>
                </a:lnTo>
                <a:lnTo>
                  <a:pt x="17000" y="13330"/>
                </a:lnTo>
                <a:lnTo>
                  <a:pt x="17010" y="13350"/>
                </a:lnTo>
                <a:lnTo>
                  <a:pt x="17020" y="13360"/>
                </a:lnTo>
                <a:lnTo>
                  <a:pt x="17020" y="13370"/>
                </a:lnTo>
                <a:lnTo>
                  <a:pt x="17040" y="13380"/>
                </a:lnTo>
                <a:lnTo>
                  <a:pt x="17070" y="13380"/>
                </a:lnTo>
                <a:lnTo>
                  <a:pt x="17100" y="13380"/>
                </a:lnTo>
                <a:lnTo>
                  <a:pt x="17140" y="13410"/>
                </a:lnTo>
                <a:lnTo>
                  <a:pt x="17160" y="13450"/>
                </a:lnTo>
                <a:lnTo>
                  <a:pt x="17190" y="13480"/>
                </a:lnTo>
                <a:lnTo>
                  <a:pt x="17210" y="13500"/>
                </a:lnTo>
                <a:lnTo>
                  <a:pt x="17220" y="13510"/>
                </a:lnTo>
                <a:lnTo>
                  <a:pt x="17250" y="13560"/>
                </a:lnTo>
                <a:lnTo>
                  <a:pt x="17290" y="13570"/>
                </a:lnTo>
                <a:lnTo>
                  <a:pt x="17310" y="13600"/>
                </a:lnTo>
                <a:lnTo>
                  <a:pt x="17340" y="13640"/>
                </a:lnTo>
                <a:lnTo>
                  <a:pt x="17380" y="13680"/>
                </a:lnTo>
                <a:lnTo>
                  <a:pt x="17430" y="13710"/>
                </a:lnTo>
                <a:lnTo>
                  <a:pt x="17470" y="13760"/>
                </a:lnTo>
                <a:lnTo>
                  <a:pt x="17520" y="13770"/>
                </a:lnTo>
                <a:lnTo>
                  <a:pt x="17550" y="13780"/>
                </a:lnTo>
                <a:lnTo>
                  <a:pt x="17570" y="13800"/>
                </a:lnTo>
                <a:lnTo>
                  <a:pt x="17570" y="13850"/>
                </a:lnTo>
                <a:lnTo>
                  <a:pt x="17590" y="13870"/>
                </a:lnTo>
                <a:lnTo>
                  <a:pt x="17620" y="13870"/>
                </a:lnTo>
                <a:lnTo>
                  <a:pt x="17650" y="13890"/>
                </a:lnTo>
                <a:lnTo>
                  <a:pt x="17670" y="13910"/>
                </a:lnTo>
                <a:lnTo>
                  <a:pt x="17700" y="13920"/>
                </a:lnTo>
                <a:lnTo>
                  <a:pt x="17740" y="13940"/>
                </a:lnTo>
                <a:lnTo>
                  <a:pt x="18000" y="14240"/>
                </a:lnTo>
                <a:lnTo>
                  <a:pt x="18100" y="14320"/>
                </a:lnTo>
                <a:lnTo>
                  <a:pt x="18130" y="14350"/>
                </a:lnTo>
                <a:lnTo>
                  <a:pt x="18140" y="14410"/>
                </a:lnTo>
                <a:lnTo>
                  <a:pt x="18160" y="14430"/>
                </a:lnTo>
                <a:lnTo>
                  <a:pt x="18170" y="14450"/>
                </a:lnTo>
                <a:lnTo>
                  <a:pt x="18120" y="14490"/>
                </a:lnTo>
                <a:lnTo>
                  <a:pt x="18100" y="14530"/>
                </a:lnTo>
                <a:lnTo>
                  <a:pt x="18070" y="14560"/>
                </a:lnTo>
                <a:lnTo>
                  <a:pt x="18080" y="14600"/>
                </a:lnTo>
                <a:lnTo>
                  <a:pt x="18100" y="14620"/>
                </a:lnTo>
                <a:lnTo>
                  <a:pt x="18130" y="14630"/>
                </a:lnTo>
                <a:lnTo>
                  <a:pt x="18120" y="14680"/>
                </a:lnTo>
                <a:lnTo>
                  <a:pt x="18140" y="14710"/>
                </a:lnTo>
                <a:lnTo>
                  <a:pt x="18150" y="14710"/>
                </a:lnTo>
                <a:lnTo>
                  <a:pt x="18160" y="14720"/>
                </a:lnTo>
                <a:lnTo>
                  <a:pt x="18170" y="14750"/>
                </a:lnTo>
                <a:lnTo>
                  <a:pt x="18200" y="14750"/>
                </a:lnTo>
                <a:lnTo>
                  <a:pt x="18210" y="14750"/>
                </a:lnTo>
                <a:lnTo>
                  <a:pt x="18210" y="14780"/>
                </a:lnTo>
                <a:lnTo>
                  <a:pt x="18230" y="14820"/>
                </a:lnTo>
                <a:lnTo>
                  <a:pt x="18260" y="14860"/>
                </a:lnTo>
                <a:lnTo>
                  <a:pt x="18290" y="14870"/>
                </a:lnTo>
                <a:lnTo>
                  <a:pt x="18320" y="14900"/>
                </a:lnTo>
                <a:lnTo>
                  <a:pt x="18340" y="14980"/>
                </a:lnTo>
                <a:lnTo>
                  <a:pt x="18390" y="15070"/>
                </a:lnTo>
                <a:lnTo>
                  <a:pt x="18420" y="15110"/>
                </a:lnTo>
                <a:lnTo>
                  <a:pt x="18410" y="15150"/>
                </a:lnTo>
                <a:lnTo>
                  <a:pt x="18380" y="15160"/>
                </a:lnTo>
                <a:lnTo>
                  <a:pt x="18360" y="15190"/>
                </a:lnTo>
                <a:lnTo>
                  <a:pt x="18350" y="15200"/>
                </a:lnTo>
                <a:lnTo>
                  <a:pt x="18340" y="15240"/>
                </a:lnTo>
                <a:lnTo>
                  <a:pt x="18340" y="15280"/>
                </a:lnTo>
                <a:lnTo>
                  <a:pt x="18380" y="15300"/>
                </a:lnTo>
                <a:lnTo>
                  <a:pt x="18390" y="15360"/>
                </a:lnTo>
                <a:lnTo>
                  <a:pt x="18390" y="15420"/>
                </a:lnTo>
                <a:lnTo>
                  <a:pt x="18360" y="15430"/>
                </a:lnTo>
                <a:lnTo>
                  <a:pt x="18360" y="15450"/>
                </a:lnTo>
                <a:lnTo>
                  <a:pt x="18390" y="15500"/>
                </a:lnTo>
                <a:lnTo>
                  <a:pt x="18410" y="15540"/>
                </a:lnTo>
                <a:lnTo>
                  <a:pt x="18420" y="15590"/>
                </a:lnTo>
                <a:lnTo>
                  <a:pt x="18450" y="15610"/>
                </a:lnTo>
                <a:lnTo>
                  <a:pt x="18450" y="15640"/>
                </a:lnTo>
                <a:lnTo>
                  <a:pt x="18510" y="15650"/>
                </a:lnTo>
                <a:lnTo>
                  <a:pt x="18580" y="15630"/>
                </a:lnTo>
                <a:lnTo>
                  <a:pt x="18590" y="15620"/>
                </a:lnTo>
                <a:lnTo>
                  <a:pt x="18580" y="15600"/>
                </a:lnTo>
                <a:lnTo>
                  <a:pt x="18600" y="15560"/>
                </a:lnTo>
                <a:lnTo>
                  <a:pt x="18570" y="15540"/>
                </a:lnTo>
                <a:lnTo>
                  <a:pt x="18560" y="15510"/>
                </a:lnTo>
                <a:lnTo>
                  <a:pt x="18580" y="15500"/>
                </a:lnTo>
                <a:lnTo>
                  <a:pt x="18570" y="15480"/>
                </a:lnTo>
                <a:lnTo>
                  <a:pt x="18580" y="15460"/>
                </a:lnTo>
                <a:lnTo>
                  <a:pt x="18600" y="15450"/>
                </a:lnTo>
                <a:lnTo>
                  <a:pt x="18630" y="15460"/>
                </a:lnTo>
                <a:lnTo>
                  <a:pt x="18670" y="15470"/>
                </a:lnTo>
                <a:lnTo>
                  <a:pt x="18690" y="15440"/>
                </a:lnTo>
                <a:lnTo>
                  <a:pt x="18710" y="15410"/>
                </a:lnTo>
                <a:lnTo>
                  <a:pt x="18730" y="15450"/>
                </a:lnTo>
                <a:lnTo>
                  <a:pt x="18730" y="15500"/>
                </a:lnTo>
                <a:lnTo>
                  <a:pt x="18770" y="15540"/>
                </a:lnTo>
                <a:lnTo>
                  <a:pt x="18790" y="15520"/>
                </a:lnTo>
                <a:lnTo>
                  <a:pt x="18790" y="15500"/>
                </a:lnTo>
                <a:lnTo>
                  <a:pt x="18840" y="15480"/>
                </a:lnTo>
                <a:lnTo>
                  <a:pt x="18860" y="15490"/>
                </a:lnTo>
                <a:lnTo>
                  <a:pt x="18850" y="15510"/>
                </a:lnTo>
                <a:lnTo>
                  <a:pt x="18840" y="15520"/>
                </a:lnTo>
                <a:lnTo>
                  <a:pt x="18830" y="15570"/>
                </a:lnTo>
                <a:lnTo>
                  <a:pt x="18900" y="15590"/>
                </a:lnTo>
                <a:lnTo>
                  <a:pt x="18900" y="15600"/>
                </a:lnTo>
                <a:lnTo>
                  <a:pt x="18870" y="15610"/>
                </a:lnTo>
                <a:lnTo>
                  <a:pt x="18870" y="15630"/>
                </a:lnTo>
                <a:lnTo>
                  <a:pt x="18890" y="15660"/>
                </a:lnTo>
                <a:lnTo>
                  <a:pt x="18900" y="15680"/>
                </a:lnTo>
                <a:lnTo>
                  <a:pt x="18930" y="15700"/>
                </a:lnTo>
                <a:lnTo>
                  <a:pt x="18910" y="15710"/>
                </a:lnTo>
                <a:lnTo>
                  <a:pt x="18900" y="15750"/>
                </a:lnTo>
                <a:lnTo>
                  <a:pt x="18900" y="15790"/>
                </a:lnTo>
                <a:lnTo>
                  <a:pt x="18890" y="15820"/>
                </a:lnTo>
                <a:lnTo>
                  <a:pt x="18910" y="15860"/>
                </a:lnTo>
                <a:lnTo>
                  <a:pt x="18950" y="15880"/>
                </a:lnTo>
                <a:lnTo>
                  <a:pt x="18940" y="15940"/>
                </a:lnTo>
                <a:lnTo>
                  <a:pt x="19000" y="15940"/>
                </a:lnTo>
                <a:lnTo>
                  <a:pt x="19070" y="15930"/>
                </a:lnTo>
                <a:lnTo>
                  <a:pt x="19090" y="15910"/>
                </a:lnTo>
                <a:lnTo>
                  <a:pt x="19120" y="15880"/>
                </a:lnTo>
                <a:lnTo>
                  <a:pt x="19140" y="15850"/>
                </a:lnTo>
                <a:lnTo>
                  <a:pt x="19190" y="15830"/>
                </a:lnTo>
                <a:lnTo>
                  <a:pt x="19210" y="15810"/>
                </a:lnTo>
                <a:lnTo>
                  <a:pt x="19290" y="15820"/>
                </a:lnTo>
                <a:lnTo>
                  <a:pt x="19330" y="15860"/>
                </a:lnTo>
                <a:lnTo>
                  <a:pt x="19340" y="15880"/>
                </a:lnTo>
                <a:lnTo>
                  <a:pt x="19350" y="15930"/>
                </a:lnTo>
                <a:lnTo>
                  <a:pt x="19380" y="15940"/>
                </a:lnTo>
                <a:lnTo>
                  <a:pt x="19390" y="15960"/>
                </a:lnTo>
                <a:lnTo>
                  <a:pt x="19380" y="16000"/>
                </a:lnTo>
                <a:lnTo>
                  <a:pt x="19410" y="16030"/>
                </a:lnTo>
                <a:lnTo>
                  <a:pt x="19410" y="16070"/>
                </a:lnTo>
                <a:lnTo>
                  <a:pt x="19400" y="16120"/>
                </a:lnTo>
                <a:lnTo>
                  <a:pt x="19440" y="16210"/>
                </a:lnTo>
                <a:lnTo>
                  <a:pt x="19450" y="16220"/>
                </a:lnTo>
                <a:lnTo>
                  <a:pt x="19470" y="16290"/>
                </a:lnTo>
                <a:lnTo>
                  <a:pt x="19510" y="16400"/>
                </a:lnTo>
                <a:lnTo>
                  <a:pt x="19580" y="16460"/>
                </a:lnTo>
                <a:lnTo>
                  <a:pt x="19590" y="16500"/>
                </a:lnTo>
                <a:lnTo>
                  <a:pt x="19580" y="16580"/>
                </a:lnTo>
                <a:lnTo>
                  <a:pt x="19610" y="16660"/>
                </a:lnTo>
                <a:lnTo>
                  <a:pt x="19620" y="16710"/>
                </a:lnTo>
                <a:lnTo>
                  <a:pt x="19640" y="16770"/>
                </a:lnTo>
                <a:lnTo>
                  <a:pt x="19630" y="16830"/>
                </a:lnTo>
                <a:lnTo>
                  <a:pt x="19660" y="16900"/>
                </a:lnTo>
                <a:lnTo>
                  <a:pt x="19720" y="16940"/>
                </a:lnTo>
                <a:lnTo>
                  <a:pt x="19730" y="16960"/>
                </a:lnTo>
                <a:lnTo>
                  <a:pt x="19780" y="16990"/>
                </a:lnTo>
                <a:lnTo>
                  <a:pt x="19840" y="17000"/>
                </a:lnTo>
                <a:lnTo>
                  <a:pt x="19850" y="17030"/>
                </a:lnTo>
                <a:lnTo>
                  <a:pt x="19950" y="17060"/>
                </a:lnTo>
                <a:lnTo>
                  <a:pt x="20040" y="17060"/>
                </a:lnTo>
                <a:lnTo>
                  <a:pt x="20160" y="17030"/>
                </a:lnTo>
                <a:lnTo>
                  <a:pt x="20240" y="17000"/>
                </a:lnTo>
                <a:lnTo>
                  <a:pt x="20290" y="17040"/>
                </a:lnTo>
                <a:lnTo>
                  <a:pt x="20280" y="17060"/>
                </a:lnTo>
                <a:lnTo>
                  <a:pt x="20310" y="17080"/>
                </a:lnTo>
                <a:lnTo>
                  <a:pt x="20310" y="17100"/>
                </a:lnTo>
                <a:lnTo>
                  <a:pt x="20300" y="17120"/>
                </a:lnTo>
                <a:lnTo>
                  <a:pt x="20300" y="17130"/>
                </a:lnTo>
                <a:lnTo>
                  <a:pt x="20340" y="17140"/>
                </a:lnTo>
                <a:lnTo>
                  <a:pt x="20350" y="17130"/>
                </a:lnTo>
                <a:lnTo>
                  <a:pt x="20370" y="17110"/>
                </a:lnTo>
                <a:lnTo>
                  <a:pt x="20400" y="17110"/>
                </a:lnTo>
                <a:lnTo>
                  <a:pt x="20400" y="17150"/>
                </a:lnTo>
                <a:lnTo>
                  <a:pt x="20400" y="17170"/>
                </a:lnTo>
                <a:lnTo>
                  <a:pt x="20380" y="17190"/>
                </a:lnTo>
                <a:lnTo>
                  <a:pt x="20360" y="17230"/>
                </a:lnTo>
                <a:lnTo>
                  <a:pt x="20380" y="17250"/>
                </a:lnTo>
                <a:lnTo>
                  <a:pt x="20390" y="17300"/>
                </a:lnTo>
                <a:lnTo>
                  <a:pt x="20380" y="17350"/>
                </a:lnTo>
                <a:lnTo>
                  <a:pt x="20330" y="17470"/>
                </a:lnTo>
                <a:lnTo>
                  <a:pt x="20320" y="17550"/>
                </a:lnTo>
                <a:lnTo>
                  <a:pt x="20330" y="17570"/>
                </a:lnTo>
                <a:lnTo>
                  <a:pt x="20320" y="17630"/>
                </a:lnTo>
                <a:lnTo>
                  <a:pt x="20350" y="17660"/>
                </a:lnTo>
                <a:lnTo>
                  <a:pt x="20380" y="17700"/>
                </a:lnTo>
                <a:lnTo>
                  <a:pt x="20420" y="17730"/>
                </a:lnTo>
                <a:lnTo>
                  <a:pt x="20420" y="17760"/>
                </a:lnTo>
                <a:lnTo>
                  <a:pt x="20520" y="17860"/>
                </a:lnTo>
                <a:lnTo>
                  <a:pt x="20530" y="17890"/>
                </a:lnTo>
                <a:lnTo>
                  <a:pt x="20560" y="17890"/>
                </a:lnTo>
                <a:lnTo>
                  <a:pt x="20570" y="17910"/>
                </a:lnTo>
                <a:lnTo>
                  <a:pt x="20550" y="17930"/>
                </a:lnTo>
                <a:lnTo>
                  <a:pt x="20540" y="17950"/>
                </a:lnTo>
                <a:lnTo>
                  <a:pt x="20530" y="18000"/>
                </a:lnTo>
                <a:lnTo>
                  <a:pt x="20520" y="18020"/>
                </a:lnTo>
                <a:lnTo>
                  <a:pt x="20510" y="18060"/>
                </a:lnTo>
                <a:lnTo>
                  <a:pt x="20500" y="18160"/>
                </a:lnTo>
                <a:lnTo>
                  <a:pt x="20530" y="18270"/>
                </a:lnTo>
                <a:lnTo>
                  <a:pt x="20540" y="18280"/>
                </a:lnTo>
                <a:lnTo>
                  <a:pt x="20560" y="18290"/>
                </a:lnTo>
                <a:lnTo>
                  <a:pt x="20560" y="18330"/>
                </a:lnTo>
                <a:lnTo>
                  <a:pt x="20540" y="18360"/>
                </a:lnTo>
                <a:lnTo>
                  <a:pt x="20520" y="18400"/>
                </a:lnTo>
                <a:lnTo>
                  <a:pt x="20520" y="18440"/>
                </a:lnTo>
                <a:lnTo>
                  <a:pt x="20530" y="18490"/>
                </a:lnTo>
                <a:lnTo>
                  <a:pt x="20570" y="18540"/>
                </a:lnTo>
                <a:lnTo>
                  <a:pt x="20620" y="18540"/>
                </a:lnTo>
                <a:lnTo>
                  <a:pt x="20640" y="18550"/>
                </a:lnTo>
                <a:lnTo>
                  <a:pt x="20140" y="18550"/>
                </a:lnTo>
                <a:lnTo>
                  <a:pt x="19630" y="18550"/>
                </a:lnTo>
                <a:lnTo>
                  <a:pt x="19110" y="18550"/>
                </a:lnTo>
                <a:lnTo>
                  <a:pt x="18590" y="18550"/>
                </a:lnTo>
                <a:lnTo>
                  <a:pt x="18080" y="18540"/>
                </a:lnTo>
                <a:lnTo>
                  <a:pt x="17560" y="18540"/>
                </a:lnTo>
                <a:lnTo>
                  <a:pt x="17040" y="18550"/>
                </a:lnTo>
                <a:lnTo>
                  <a:pt x="16910" y="18550"/>
                </a:lnTo>
                <a:lnTo>
                  <a:pt x="16930" y="18520"/>
                </a:lnTo>
                <a:lnTo>
                  <a:pt x="16970" y="18460"/>
                </a:lnTo>
                <a:lnTo>
                  <a:pt x="16980" y="18430"/>
                </a:lnTo>
                <a:lnTo>
                  <a:pt x="16950" y="18420"/>
                </a:lnTo>
                <a:lnTo>
                  <a:pt x="16920" y="18410"/>
                </a:lnTo>
                <a:lnTo>
                  <a:pt x="16890" y="18370"/>
                </a:lnTo>
                <a:lnTo>
                  <a:pt x="16840" y="18360"/>
                </a:lnTo>
                <a:lnTo>
                  <a:pt x="16800" y="18370"/>
                </a:lnTo>
                <a:lnTo>
                  <a:pt x="16800" y="18320"/>
                </a:lnTo>
                <a:lnTo>
                  <a:pt x="16800" y="18230"/>
                </a:lnTo>
                <a:lnTo>
                  <a:pt x="16780" y="18190"/>
                </a:lnTo>
                <a:lnTo>
                  <a:pt x="16760" y="18160"/>
                </a:lnTo>
                <a:lnTo>
                  <a:pt x="16770" y="18140"/>
                </a:lnTo>
                <a:lnTo>
                  <a:pt x="16780" y="18110"/>
                </a:lnTo>
                <a:lnTo>
                  <a:pt x="16830" y="18040"/>
                </a:lnTo>
                <a:lnTo>
                  <a:pt x="16860" y="17980"/>
                </a:lnTo>
                <a:lnTo>
                  <a:pt x="16890" y="17920"/>
                </a:lnTo>
                <a:lnTo>
                  <a:pt x="16920" y="17880"/>
                </a:lnTo>
                <a:lnTo>
                  <a:pt x="16910" y="17860"/>
                </a:lnTo>
                <a:lnTo>
                  <a:pt x="16900" y="17820"/>
                </a:lnTo>
                <a:lnTo>
                  <a:pt x="16890" y="17770"/>
                </a:lnTo>
                <a:lnTo>
                  <a:pt x="16860" y="17750"/>
                </a:lnTo>
                <a:lnTo>
                  <a:pt x="16830" y="17750"/>
                </a:lnTo>
                <a:lnTo>
                  <a:pt x="16800" y="17770"/>
                </a:lnTo>
                <a:lnTo>
                  <a:pt x="16770" y="17760"/>
                </a:lnTo>
                <a:lnTo>
                  <a:pt x="16750" y="17730"/>
                </a:lnTo>
                <a:lnTo>
                  <a:pt x="16730" y="17720"/>
                </a:lnTo>
                <a:lnTo>
                  <a:pt x="16750" y="17670"/>
                </a:lnTo>
                <a:lnTo>
                  <a:pt x="16770" y="17620"/>
                </a:lnTo>
                <a:lnTo>
                  <a:pt x="16800" y="17550"/>
                </a:lnTo>
                <a:lnTo>
                  <a:pt x="16850" y="17430"/>
                </a:lnTo>
                <a:lnTo>
                  <a:pt x="16910" y="17230"/>
                </a:lnTo>
                <a:lnTo>
                  <a:pt x="16950" y="17140"/>
                </a:lnTo>
                <a:lnTo>
                  <a:pt x="16960" y="17060"/>
                </a:lnTo>
                <a:lnTo>
                  <a:pt x="16940" y="17000"/>
                </a:lnTo>
                <a:lnTo>
                  <a:pt x="16900" y="16990"/>
                </a:lnTo>
                <a:lnTo>
                  <a:pt x="16880" y="16960"/>
                </a:lnTo>
                <a:lnTo>
                  <a:pt x="16890" y="16910"/>
                </a:lnTo>
                <a:lnTo>
                  <a:pt x="16890" y="16860"/>
                </a:lnTo>
                <a:lnTo>
                  <a:pt x="16860" y="16840"/>
                </a:lnTo>
                <a:lnTo>
                  <a:pt x="16850" y="16810"/>
                </a:lnTo>
                <a:lnTo>
                  <a:pt x="16840" y="16780"/>
                </a:lnTo>
                <a:lnTo>
                  <a:pt x="16810" y="16750"/>
                </a:lnTo>
                <a:lnTo>
                  <a:pt x="16770" y="16720"/>
                </a:lnTo>
                <a:lnTo>
                  <a:pt x="16720" y="16710"/>
                </a:lnTo>
                <a:lnTo>
                  <a:pt x="16660" y="16720"/>
                </a:lnTo>
                <a:lnTo>
                  <a:pt x="16630" y="16700"/>
                </a:lnTo>
                <a:lnTo>
                  <a:pt x="16630" y="16650"/>
                </a:lnTo>
                <a:lnTo>
                  <a:pt x="16640" y="16590"/>
                </a:lnTo>
                <a:lnTo>
                  <a:pt x="16640" y="16510"/>
                </a:lnTo>
                <a:lnTo>
                  <a:pt x="16610" y="16440"/>
                </a:lnTo>
                <a:lnTo>
                  <a:pt x="16580" y="16400"/>
                </a:lnTo>
                <a:lnTo>
                  <a:pt x="16560" y="16390"/>
                </a:lnTo>
                <a:lnTo>
                  <a:pt x="16490" y="16390"/>
                </a:lnTo>
                <a:lnTo>
                  <a:pt x="16410" y="16400"/>
                </a:lnTo>
                <a:lnTo>
                  <a:pt x="16380" y="16420"/>
                </a:lnTo>
                <a:lnTo>
                  <a:pt x="16310" y="16400"/>
                </a:lnTo>
                <a:lnTo>
                  <a:pt x="16300" y="16350"/>
                </a:lnTo>
                <a:lnTo>
                  <a:pt x="16310" y="16350"/>
                </a:lnTo>
                <a:lnTo>
                  <a:pt x="16310" y="16320"/>
                </a:lnTo>
                <a:lnTo>
                  <a:pt x="16300" y="16280"/>
                </a:lnTo>
                <a:lnTo>
                  <a:pt x="16230" y="16250"/>
                </a:lnTo>
                <a:lnTo>
                  <a:pt x="16190" y="16180"/>
                </a:lnTo>
                <a:lnTo>
                  <a:pt x="16090" y="16160"/>
                </a:lnTo>
                <a:lnTo>
                  <a:pt x="16090" y="16110"/>
                </a:lnTo>
                <a:lnTo>
                  <a:pt x="16090" y="16060"/>
                </a:lnTo>
                <a:lnTo>
                  <a:pt x="16050" y="16010"/>
                </a:lnTo>
                <a:lnTo>
                  <a:pt x="16050" y="15950"/>
                </a:lnTo>
                <a:lnTo>
                  <a:pt x="16020" y="15890"/>
                </a:lnTo>
                <a:lnTo>
                  <a:pt x="15960" y="15920"/>
                </a:lnTo>
                <a:lnTo>
                  <a:pt x="15920" y="15810"/>
                </a:lnTo>
                <a:lnTo>
                  <a:pt x="15930" y="15740"/>
                </a:lnTo>
                <a:lnTo>
                  <a:pt x="15880" y="15680"/>
                </a:lnTo>
                <a:lnTo>
                  <a:pt x="15830" y="15680"/>
                </a:lnTo>
                <a:lnTo>
                  <a:pt x="15820" y="15630"/>
                </a:lnTo>
                <a:lnTo>
                  <a:pt x="15770" y="15580"/>
                </a:lnTo>
                <a:lnTo>
                  <a:pt x="15720" y="15510"/>
                </a:lnTo>
                <a:lnTo>
                  <a:pt x="15650" y="15500"/>
                </a:lnTo>
                <a:lnTo>
                  <a:pt x="15610" y="15510"/>
                </a:lnTo>
                <a:lnTo>
                  <a:pt x="15590" y="15530"/>
                </a:lnTo>
                <a:lnTo>
                  <a:pt x="15570" y="15530"/>
                </a:lnTo>
                <a:lnTo>
                  <a:pt x="15530" y="15500"/>
                </a:lnTo>
                <a:lnTo>
                  <a:pt x="15510" y="15440"/>
                </a:lnTo>
                <a:lnTo>
                  <a:pt x="15490" y="15380"/>
                </a:lnTo>
                <a:lnTo>
                  <a:pt x="15480" y="15350"/>
                </a:lnTo>
                <a:lnTo>
                  <a:pt x="15440" y="15350"/>
                </a:lnTo>
                <a:lnTo>
                  <a:pt x="15390" y="15400"/>
                </a:lnTo>
                <a:lnTo>
                  <a:pt x="15350" y="15290"/>
                </a:lnTo>
                <a:lnTo>
                  <a:pt x="15360" y="15180"/>
                </a:lnTo>
                <a:lnTo>
                  <a:pt x="15340" y="15130"/>
                </a:lnTo>
                <a:lnTo>
                  <a:pt x="15310" y="15080"/>
                </a:lnTo>
                <a:lnTo>
                  <a:pt x="15300" y="15020"/>
                </a:lnTo>
                <a:lnTo>
                  <a:pt x="15270" y="14970"/>
                </a:lnTo>
                <a:lnTo>
                  <a:pt x="15190" y="14940"/>
                </a:lnTo>
                <a:lnTo>
                  <a:pt x="15110" y="14910"/>
                </a:lnTo>
                <a:lnTo>
                  <a:pt x="15060" y="14970"/>
                </a:lnTo>
                <a:lnTo>
                  <a:pt x="15010" y="14900"/>
                </a:lnTo>
                <a:lnTo>
                  <a:pt x="15000" y="14820"/>
                </a:lnTo>
                <a:lnTo>
                  <a:pt x="14980" y="14780"/>
                </a:lnTo>
                <a:lnTo>
                  <a:pt x="14960" y="14710"/>
                </a:lnTo>
                <a:lnTo>
                  <a:pt x="14950" y="14670"/>
                </a:lnTo>
                <a:lnTo>
                  <a:pt x="14930" y="14650"/>
                </a:lnTo>
                <a:lnTo>
                  <a:pt x="14830" y="14640"/>
                </a:lnTo>
                <a:lnTo>
                  <a:pt x="14710" y="14520"/>
                </a:lnTo>
                <a:lnTo>
                  <a:pt x="14640" y="14430"/>
                </a:lnTo>
                <a:lnTo>
                  <a:pt x="14560" y="14340"/>
                </a:lnTo>
                <a:lnTo>
                  <a:pt x="14430" y="14190"/>
                </a:lnTo>
                <a:lnTo>
                  <a:pt x="14300" y="14040"/>
                </a:lnTo>
                <a:lnTo>
                  <a:pt x="13920" y="13900"/>
                </a:lnTo>
                <a:lnTo>
                  <a:pt x="13680" y="13870"/>
                </a:lnTo>
                <a:lnTo>
                  <a:pt x="13550" y="13670"/>
                </a:lnTo>
                <a:lnTo>
                  <a:pt x="13400" y="13540"/>
                </a:lnTo>
                <a:lnTo>
                  <a:pt x="13150" y="13450"/>
                </a:lnTo>
                <a:lnTo>
                  <a:pt x="13000" y="13320"/>
                </a:lnTo>
                <a:lnTo>
                  <a:pt x="12920" y="13240"/>
                </a:lnTo>
                <a:lnTo>
                  <a:pt x="12850" y="13220"/>
                </a:lnTo>
                <a:lnTo>
                  <a:pt x="12780" y="13270"/>
                </a:lnTo>
                <a:lnTo>
                  <a:pt x="12730" y="13220"/>
                </a:lnTo>
                <a:lnTo>
                  <a:pt x="12680" y="13190"/>
                </a:lnTo>
                <a:lnTo>
                  <a:pt x="12640" y="13130"/>
                </a:lnTo>
                <a:lnTo>
                  <a:pt x="12570" y="13080"/>
                </a:lnTo>
                <a:lnTo>
                  <a:pt x="12510" y="13000"/>
                </a:lnTo>
                <a:lnTo>
                  <a:pt x="12430" y="12990"/>
                </a:lnTo>
                <a:lnTo>
                  <a:pt x="12210" y="12790"/>
                </a:lnTo>
                <a:lnTo>
                  <a:pt x="12220" y="12720"/>
                </a:lnTo>
                <a:lnTo>
                  <a:pt x="12240" y="12640"/>
                </a:lnTo>
                <a:lnTo>
                  <a:pt x="12250" y="12540"/>
                </a:lnTo>
                <a:lnTo>
                  <a:pt x="12230" y="12470"/>
                </a:lnTo>
                <a:lnTo>
                  <a:pt x="12220" y="12420"/>
                </a:lnTo>
                <a:lnTo>
                  <a:pt x="12210" y="12320"/>
                </a:lnTo>
                <a:lnTo>
                  <a:pt x="12150" y="12250"/>
                </a:lnTo>
                <a:lnTo>
                  <a:pt x="12120" y="12200"/>
                </a:lnTo>
                <a:lnTo>
                  <a:pt x="12080" y="12160"/>
                </a:lnTo>
                <a:lnTo>
                  <a:pt x="12030" y="12140"/>
                </a:lnTo>
                <a:lnTo>
                  <a:pt x="11900" y="12130"/>
                </a:lnTo>
                <a:lnTo>
                  <a:pt x="11890" y="12090"/>
                </a:lnTo>
                <a:lnTo>
                  <a:pt x="11950" y="11860"/>
                </a:lnTo>
                <a:lnTo>
                  <a:pt x="11970" y="11680"/>
                </a:lnTo>
                <a:lnTo>
                  <a:pt x="11950" y="11570"/>
                </a:lnTo>
                <a:lnTo>
                  <a:pt x="11940" y="11550"/>
                </a:lnTo>
                <a:lnTo>
                  <a:pt x="11910" y="11510"/>
                </a:lnTo>
                <a:lnTo>
                  <a:pt x="11910" y="11480"/>
                </a:lnTo>
                <a:lnTo>
                  <a:pt x="11910" y="11440"/>
                </a:lnTo>
                <a:lnTo>
                  <a:pt x="11930" y="11330"/>
                </a:lnTo>
                <a:lnTo>
                  <a:pt x="11920" y="11190"/>
                </a:lnTo>
                <a:lnTo>
                  <a:pt x="11900" y="11040"/>
                </a:lnTo>
                <a:lnTo>
                  <a:pt x="11850" y="10930"/>
                </a:lnTo>
                <a:lnTo>
                  <a:pt x="11810" y="10830"/>
                </a:lnTo>
                <a:lnTo>
                  <a:pt x="11730" y="10760"/>
                </a:lnTo>
                <a:lnTo>
                  <a:pt x="11640" y="10700"/>
                </a:lnTo>
                <a:lnTo>
                  <a:pt x="11540" y="10650"/>
                </a:lnTo>
                <a:lnTo>
                  <a:pt x="11420" y="10650"/>
                </a:lnTo>
                <a:lnTo>
                  <a:pt x="11500" y="10580"/>
                </a:lnTo>
                <a:lnTo>
                  <a:pt x="11530" y="10540"/>
                </a:lnTo>
                <a:lnTo>
                  <a:pt x="11540" y="10490"/>
                </a:lnTo>
                <a:lnTo>
                  <a:pt x="11520" y="10440"/>
                </a:lnTo>
                <a:lnTo>
                  <a:pt x="11480" y="10390"/>
                </a:lnTo>
                <a:lnTo>
                  <a:pt x="11420" y="10350"/>
                </a:lnTo>
                <a:lnTo>
                  <a:pt x="11380" y="10330"/>
                </a:lnTo>
                <a:lnTo>
                  <a:pt x="11400" y="10380"/>
                </a:lnTo>
                <a:lnTo>
                  <a:pt x="11430" y="10420"/>
                </a:lnTo>
                <a:lnTo>
                  <a:pt x="11450" y="10460"/>
                </a:lnTo>
                <a:lnTo>
                  <a:pt x="11460" y="10510"/>
                </a:lnTo>
                <a:lnTo>
                  <a:pt x="11430" y="10540"/>
                </a:lnTo>
                <a:lnTo>
                  <a:pt x="11390" y="10550"/>
                </a:lnTo>
                <a:lnTo>
                  <a:pt x="11380" y="10520"/>
                </a:lnTo>
                <a:lnTo>
                  <a:pt x="11340" y="10490"/>
                </a:lnTo>
                <a:lnTo>
                  <a:pt x="11320" y="10510"/>
                </a:lnTo>
                <a:lnTo>
                  <a:pt x="11300" y="10540"/>
                </a:lnTo>
                <a:lnTo>
                  <a:pt x="11300" y="10570"/>
                </a:lnTo>
                <a:lnTo>
                  <a:pt x="11330" y="10580"/>
                </a:lnTo>
                <a:lnTo>
                  <a:pt x="11360" y="10620"/>
                </a:lnTo>
                <a:lnTo>
                  <a:pt x="11370" y="10690"/>
                </a:lnTo>
                <a:lnTo>
                  <a:pt x="11400" y="10790"/>
                </a:lnTo>
                <a:lnTo>
                  <a:pt x="11330" y="10790"/>
                </a:lnTo>
                <a:lnTo>
                  <a:pt x="11310" y="10680"/>
                </a:lnTo>
                <a:lnTo>
                  <a:pt x="11260" y="10520"/>
                </a:lnTo>
                <a:lnTo>
                  <a:pt x="11200" y="10390"/>
                </a:lnTo>
                <a:lnTo>
                  <a:pt x="11260" y="9900"/>
                </a:lnTo>
                <a:lnTo>
                  <a:pt x="11240" y="9550"/>
                </a:lnTo>
                <a:lnTo>
                  <a:pt x="11190" y="9380"/>
                </a:lnTo>
                <a:lnTo>
                  <a:pt x="11180" y="9310"/>
                </a:lnTo>
                <a:lnTo>
                  <a:pt x="11150" y="9280"/>
                </a:lnTo>
                <a:lnTo>
                  <a:pt x="11040" y="9260"/>
                </a:lnTo>
                <a:lnTo>
                  <a:pt x="10910" y="9130"/>
                </a:lnTo>
                <a:lnTo>
                  <a:pt x="10840" y="9120"/>
                </a:lnTo>
                <a:lnTo>
                  <a:pt x="10770" y="9020"/>
                </a:lnTo>
                <a:lnTo>
                  <a:pt x="10720" y="8940"/>
                </a:lnTo>
                <a:lnTo>
                  <a:pt x="10700" y="8900"/>
                </a:lnTo>
                <a:lnTo>
                  <a:pt x="10630" y="8800"/>
                </a:lnTo>
                <a:lnTo>
                  <a:pt x="10580" y="8770"/>
                </a:lnTo>
                <a:lnTo>
                  <a:pt x="10460" y="8810"/>
                </a:lnTo>
                <a:lnTo>
                  <a:pt x="10380" y="8800"/>
                </a:lnTo>
                <a:lnTo>
                  <a:pt x="10370" y="8690"/>
                </a:lnTo>
                <a:lnTo>
                  <a:pt x="10410" y="8560"/>
                </a:lnTo>
                <a:lnTo>
                  <a:pt x="10430" y="8350"/>
                </a:lnTo>
                <a:lnTo>
                  <a:pt x="10460" y="8150"/>
                </a:lnTo>
                <a:lnTo>
                  <a:pt x="10370" y="7920"/>
                </a:lnTo>
                <a:lnTo>
                  <a:pt x="10040" y="7520"/>
                </a:lnTo>
                <a:lnTo>
                  <a:pt x="9920" y="7290"/>
                </a:lnTo>
                <a:lnTo>
                  <a:pt x="9890" y="7240"/>
                </a:lnTo>
                <a:lnTo>
                  <a:pt x="9870" y="7230"/>
                </a:lnTo>
                <a:lnTo>
                  <a:pt x="9820" y="7170"/>
                </a:lnTo>
                <a:lnTo>
                  <a:pt x="9800" y="7150"/>
                </a:lnTo>
                <a:lnTo>
                  <a:pt x="9760" y="7130"/>
                </a:lnTo>
                <a:lnTo>
                  <a:pt x="9700" y="7080"/>
                </a:lnTo>
                <a:lnTo>
                  <a:pt x="9660" y="7070"/>
                </a:lnTo>
                <a:lnTo>
                  <a:pt x="9630" y="7050"/>
                </a:lnTo>
                <a:lnTo>
                  <a:pt x="9620" y="7030"/>
                </a:lnTo>
                <a:lnTo>
                  <a:pt x="9620" y="7000"/>
                </a:lnTo>
                <a:lnTo>
                  <a:pt x="9600" y="6970"/>
                </a:lnTo>
                <a:lnTo>
                  <a:pt x="9490" y="6880"/>
                </a:lnTo>
                <a:lnTo>
                  <a:pt x="9470" y="6850"/>
                </a:lnTo>
                <a:lnTo>
                  <a:pt x="9410" y="6800"/>
                </a:lnTo>
                <a:lnTo>
                  <a:pt x="9390" y="6750"/>
                </a:lnTo>
                <a:lnTo>
                  <a:pt x="9400" y="6710"/>
                </a:lnTo>
                <a:lnTo>
                  <a:pt x="9390" y="6710"/>
                </a:lnTo>
                <a:lnTo>
                  <a:pt x="9430" y="6700"/>
                </a:lnTo>
                <a:lnTo>
                  <a:pt x="9500" y="6710"/>
                </a:lnTo>
                <a:lnTo>
                  <a:pt x="9440" y="6630"/>
                </a:lnTo>
                <a:lnTo>
                  <a:pt x="9450" y="6580"/>
                </a:lnTo>
                <a:lnTo>
                  <a:pt x="9460" y="6530"/>
                </a:lnTo>
                <a:lnTo>
                  <a:pt x="9490" y="6440"/>
                </a:lnTo>
                <a:lnTo>
                  <a:pt x="9460" y="6370"/>
                </a:lnTo>
                <a:lnTo>
                  <a:pt x="9430" y="6310"/>
                </a:lnTo>
                <a:lnTo>
                  <a:pt x="9410" y="6290"/>
                </a:lnTo>
                <a:lnTo>
                  <a:pt x="9360" y="6270"/>
                </a:lnTo>
                <a:lnTo>
                  <a:pt x="9290" y="6260"/>
                </a:lnTo>
                <a:lnTo>
                  <a:pt x="9220" y="6170"/>
                </a:lnTo>
                <a:lnTo>
                  <a:pt x="9190" y="6120"/>
                </a:lnTo>
                <a:lnTo>
                  <a:pt x="9310" y="6150"/>
                </a:lnTo>
                <a:lnTo>
                  <a:pt x="9400" y="6210"/>
                </a:lnTo>
                <a:lnTo>
                  <a:pt x="9450" y="6220"/>
                </a:lnTo>
                <a:lnTo>
                  <a:pt x="9500" y="6180"/>
                </a:lnTo>
                <a:lnTo>
                  <a:pt x="9540" y="6120"/>
                </a:lnTo>
                <a:lnTo>
                  <a:pt x="9570" y="6060"/>
                </a:lnTo>
                <a:lnTo>
                  <a:pt x="9590" y="5960"/>
                </a:lnTo>
                <a:lnTo>
                  <a:pt x="9590" y="5890"/>
                </a:lnTo>
                <a:lnTo>
                  <a:pt x="9590" y="5820"/>
                </a:lnTo>
                <a:lnTo>
                  <a:pt x="9570" y="5770"/>
                </a:lnTo>
                <a:lnTo>
                  <a:pt x="9460" y="5750"/>
                </a:lnTo>
                <a:lnTo>
                  <a:pt x="9400" y="5730"/>
                </a:lnTo>
                <a:lnTo>
                  <a:pt x="9350" y="5660"/>
                </a:lnTo>
                <a:lnTo>
                  <a:pt x="9280" y="5620"/>
                </a:lnTo>
                <a:lnTo>
                  <a:pt x="9230" y="5610"/>
                </a:lnTo>
                <a:lnTo>
                  <a:pt x="9180" y="5590"/>
                </a:lnTo>
                <a:lnTo>
                  <a:pt x="9180" y="5510"/>
                </a:lnTo>
                <a:lnTo>
                  <a:pt x="9170" y="5400"/>
                </a:lnTo>
                <a:lnTo>
                  <a:pt x="9140" y="5360"/>
                </a:lnTo>
                <a:lnTo>
                  <a:pt x="9040" y="5360"/>
                </a:lnTo>
                <a:lnTo>
                  <a:pt x="8930" y="5330"/>
                </a:lnTo>
                <a:lnTo>
                  <a:pt x="8860" y="5240"/>
                </a:lnTo>
                <a:lnTo>
                  <a:pt x="8830" y="5170"/>
                </a:lnTo>
                <a:lnTo>
                  <a:pt x="8820" y="5050"/>
                </a:lnTo>
                <a:lnTo>
                  <a:pt x="8800" y="4840"/>
                </a:lnTo>
                <a:lnTo>
                  <a:pt x="8750" y="4680"/>
                </a:lnTo>
                <a:lnTo>
                  <a:pt x="8700" y="4540"/>
                </a:lnTo>
                <a:lnTo>
                  <a:pt x="8670" y="4490"/>
                </a:lnTo>
                <a:lnTo>
                  <a:pt x="8620" y="4450"/>
                </a:lnTo>
                <a:lnTo>
                  <a:pt x="8570" y="4420"/>
                </a:lnTo>
                <a:lnTo>
                  <a:pt x="8450" y="4390"/>
                </a:lnTo>
                <a:lnTo>
                  <a:pt x="8400" y="4350"/>
                </a:lnTo>
                <a:lnTo>
                  <a:pt x="8260" y="4030"/>
                </a:lnTo>
                <a:lnTo>
                  <a:pt x="8220" y="3910"/>
                </a:lnTo>
                <a:lnTo>
                  <a:pt x="8170" y="3800"/>
                </a:lnTo>
                <a:lnTo>
                  <a:pt x="8130" y="3740"/>
                </a:lnTo>
                <a:lnTo>
                  <a:pt x="8130" y="3680"/>
                </a:lnTo>
                <a:lnTo>
                  <a:pt x="8120" y="3620"/>
                </a:lnTo>
                <a:lnTo>
                  <a:pt x="8120" y="3540"/>
                </a:lnTo>
                <a:lnTo>
                  <a:pt x="8120" y="3510"/>
                </a:lnTo>
                <a:lnTo>
                  <a:pt x="8120" y="3480"/>
                </a:lnTo>
                <a:lnTo>
                  <a:pt x="8350" y="3460"/>
                </a:lnTo>
                <a:lnTo>
                  <a:pt x="8560" y="3440"/>
                </a:lnTo>
                <a:lnTo>
                  <a:pt x="8770" y="3420"/>
                </a:lnTo>
                <a:lnTo>
                  <a:pt x="8980" y="3400"/>
                </a:lnTo>
                <a:lnTo>
                  <a:pt x="9190" y="3380"/>
                </a:lnTo>
                <a:lnTo>
                  <a:pt x="9400" y="3370"/>
                </a:lnTo>
                <a:lnTo>
                  <a:pt x="9610" y="3350"/>
                </a:lnTo>
                <a:lnTo>
                  <a:pt x="9830" y="3330"/>
                </a:lnTo>
                <a:lnTo>
                  <a:pt x="10040" y="3310"/>
                </a:lnTo>
                <a:lnTo>
                  <a:pt x="10250" y="3290"/>
                </a:lnTo>
                <a:lnTo>
                  <a:pt x="10460" y="3270"/>
                </a:lnTo>
                <a:lnTo>
                  <a:pt x="10670" y="3250"/>
                </a:lnTo>
                <a:lnTo>
                  <a:pt x="10880" y="3230"/>
                </a:lnTo>
                <a:lnTo>
                  <a:pt x="11090" y="3210"/>
                </a:lnTo>
                <a:lnTo>
                  <a:pt x="11300" y="3200"/>
                </a:lnTo>
                <a:lnTo>
                  <a:pt x="11510" y="3180"/>
                </a:lnTo>
                <a:lnTo>
                  <a:pt x="11730" y="3160"/>
                </a:lnTo>
                <a:lnTo>
                  <a:pt x="11940" y="3140"/>
                </a:lnTo>
                <a:lnTo>
                  <a:pt x="12150" y="3120"/>
                </a:lnTo>
                <a:lnTo>
                  <a:pt x="12360" y="3100"/>
                </a:lnTo>
                <a:lnTo>
                  <a:pt x="12570" y="3080"/>
                </a:lnTo>
                <a:lnTo>
                  <a:pt x="12780" y="3060"/>
                </a:lnTo>
                <a:lnTo>
                  <a:pt x="12990" y="3040"/>
                </a:lnTo>
                <a:lnTo>
                  <a:pt x="13200" y="3020"/>
                </a:lnTo>
                <a:lnTo>
                  <a:pt x="13410" y="3010"/>
                </a:lnTo>
                <a:lnTo>
                  <a:pt x="13630" y="2990"/>
                </a:lnTo>
                <a:lnTo>
                  <a:pt x="13840" y="2970"/>
                </a:lnTo>
                <a:lnTo>
                  <a:pt x="14050" y="2950"/>
                </a:lnTo>
                <a:lnTo>
                  <a:pt x="14260" y="2930"/>
                </a:lnTo>
                <a:lnTo>
                  <a:pt x="14470" y="2910"/>
                </a:lnTo>
                <a:lnTo>
                  <a:pt x="14680" y="2890"/>
                </a:lnTo>
                <a:lnTo>
                  <a:pt x="14890" y="2870"/>
                </a:lnTo>
                <a:lnTo>
                  <a:pt x="15010" y="2860"/>
                </a:lnTo>
                <a:lnTo>
                  <a:pt x="15010" y="2870"/>
                </a:lnTo>
                <a:lnTo>
                  <a:pt x="14990" y="2950"/>
                </a:lnTo>
                <a:lnTo>
                  <a:pt x="14960" y="3010"/>
                </a:lnTo>
                <a:lnTo>
                  <a:pt x="14930" y="3070"/>
                </a:lnTo>
                <a:lnTo>
                  <a:pt x="14910" y="3090"/>
                </a:lnTo>
                <a:lnTo>
                  <a:pt x="14840" y="3150"/>
                </a:lnTo>
                <a:lnTo>
                  <a:pt x="14830" y="3180"/>
                </a:lnTo>
                <a:lnTo>
                  <a:pt x="14780" y="3270"/>
                </a:lnTo>
                <a:lnTo>
                  <a:pt x="14810" y="3340"/>
                </a:lnTo>
                <a:lnTo>
                  <a:pt x="14800" y="3410"/>
                </a:lnTo>
                <a:lnTo>
                  <a:pt x="14760" y="3550"/>
                </a:lnTo>
                <a:lnTo>
                  <a:pt x="14730" y="3590"/>
                </a:lnTo>
                <a:close/>
                <a:moveTo>
                  <a:pt x="13660" y="17440"/>
                </a:moveTo>
                <a:lnTo>
                  <a:pt x="13690" y="17520"/>
                </a:lnTo>
                <a:lnTo>
                  <a:pt x="13720" y="17540"/>
                </a:lnTo>
                <a:lnTo>
                  <a:pt x="13710" y="17580"/>
                </a:lnTo>
                <a:lnTo>
                  <a:pt x="13730" y="17620"/>
                </a:lnTo>
                <a:lnTo>
                  <a:pt x="13750" y="17700"/>
                </a:lnTo>
                <a:lnTo>
                  <a:pt x="13720" y="17790"/>
                </a:lnTo>
                <a:lnTo>
                  <a:pt x="13720" y="17860"/>
                </a:lnTo>
                <a:lnTo>
                  <a:pt x="13760" y="17920"/>
                </a:lnTo>
                <a:lnTo>
                  <a:pt x="13770" y="17990"/>
                </a:lnTo>
                <a:lnTo>
                  <a:pt x="13760" y="18060"/>
                </a:lnTo>
                <a:lnTo>
                  <a:pt x="13770" y="18090"/>
                </a:lnTo>
                <a:lnTo>
                  <a:pt x="13750" y="18130"/>
                </a:lnTo>
                <a:lnTo>
                  <a:pt x="13710" y="18140"/>
                </a:lnTo>
                <a:lnTo>
                  <a:pt x="13710" y="18170"/>
                </a:lnTo>
                <a:lnTo>
                  <a:pt x="13680" y="18200"/>
                </a:lnTo>
                <a:lnTo>
                  <a:pt x="13690" y="18240"/>
                </a:lnTo>
                <a:lnTo>
                  <a:pt x="13680" y="18270"/>
                </a:lnTo>
                <a:lnTo>
                  <a:pt x="13690" y="18320"/>
                </a:lnTo>
                <a:lnTo>
                  <a:pt x="13680" y="18370"/>
                </a:lnTo>
                <a:lnTo>
                  <a:pt x="13700" y="18420"/>
                </a:lnTo>
                <a:lnTo>
                  <a:pt x="13690" y="18440"/>
                </a:lnTo>
                <a:lnTo>
                  <a:pt x="13690" y="18460"/>
                </a:lnTo>
                <a:lnTo>
                  <a:pt x="13670" y="18450"/>
                </a:lnTo>
                <a:lnTo>
                  <a:pt x="13660" y="18440"/>
                </a:lnTo>
                <a:lnTo>
                  <a:pt x="13620" y="18430"/>
                </a:lnTo>
                <a:lnTo>
                  <a:pt x="13590" y="18450"/>
                </a:lnTo>
                <a:lnTo>
                  <a:pt x="13560" y="18460"/>
                </a:lnTo>
                <a:lnTo>
                  <a:pt x="13540" y="18430"/>
                </a:lnTo>
                <a:lnTo>
                  <a:pt x="13510" y="18440"/>
                </a:lnTo>
                <a:lnTo>
                  <a:pt x="13490" y="18420"/>
                </a:lnTo>
                <a:lnTo>
                  <a:pt x="13460" y="18320"/>
                </a:lnTo>
                <a:lnTo>
                  <a:pt x="13410" y="18260"/>
                </a:lnTo>
                <a:lnTo>
                  <a:pt x="13340" y="18240"/>
                </a:lnTo>
                <a:lnTo>
                  <a:pt x="13290" y="18270"/>
                </a:lnTo>
                <a:lnTo>
                  <a:pt x="13250" y="18270"/>
                </a:lnTo>
                <a:lnTo>
                  <a:pt x="13220" y="18320"/>
                </a:lnTo>
                <a:lnTo>
                  <a:pt x="13190" y="18280"/>
                </a:lnTo>
                <a:lnTo>
                  <a:pt x="13210" y="18170"/>
                </a:lnTo>
                <a:lnTo>
                  <a:pt x="13260" y="18140"/>
                </a:lnTo>
                <a:lnTo>
                  <a:pt x="13430" y="17930"/>
                </a:lnTo>
                <a:lnTo>
                  <a:pt x="13530" y="17790"/>
                </a:lnTo>
                <a:lnTo>
                  <a:pt x="13480" y="17690"/>
                </a:lnTo>
                <a:lnTo>
                  <a:pt x="13460" y="17580"/>
                </a:lnTo>
                <a:lnTo>
                  <a:pt x="13480" y="17480"/>
                </a:lnTo>
                <a:lnTo>
                  <a:pt x="13500" y="17380"/>
                </a:lnTo>
                <a:lnTo>
                  <a:pt x="13540" y="17340"/>
                </a:lnTo>
                <a:lnTo>
                  <a:pt x="13600" y="17320"/>
                </a:lnTo>
                <a:lnTo>
                  <a:pt x="13670" y="17370"/>
                </a:lnTo>
                <a:lnTo>
                  <a:pt x="13660" y="17440"/>
                </a:lnTo>
                <a:close/>
                <a:moveTo>
                  <a:pt x="20260" y="16340"/>
                </a:moveTo>
                <a:lnTo>
                  <a:pt x="20360" y="16360"/>
                </a:lnTo>
                <a:lnTo>
                  <a:pt x="20520" y="16470"/>
                </a:lnTo>
                <a:lnTo>
                  <a:pt x="20560" y="16520"/>
                </a:lnTo>
                <a:lnTo>
                  <a:pt x="20580" y="16540"/>
                </a:lnTo>
                <a:lnTo>
                  <a:pt x="20590" y="16560"/>
                </a:lnTo>
                <a:lnTo>
                  <a:pt x="20640" y="16580"/>
                </a:lnTo>
                <a:lnTo>
                  <a:pt x="20650" y="16610"/>
                </a:lnTo>
                <a:lnTo>
                  <a:pt x="20670" y="16620"/>
                </a:lnTo>
                <a:lnTo>
                  <a:pt x="20640" y="16650"/>
                </a:lnTo>
                <a:lnTo>
                  <a:pt x="20610" y="16670"/>
                </a:lnTo>
                <a:lnTo>
                  <a:pt x="20590" y="16650"/>
                </a:lnTo>
                <a:lnTo>
                  <a:pt x="20580" y="16640"/>
                </a:lnTo>
                <a:lnTo>
                  <a:pt x="20560" y="16640"/>
                </a:lnTo>
                <a:lnTo>
                  <a:pt x="20540" y="16560"/>
                </a:lnTo>
                <a:lnTo>
                  <a:pt x="20500" y="16530"/>
                </a:lnTo>
                <a:lnTo>
                  <a:pt x="20450" y="16510"/>
                </a:lnTo>
                <a:lnTo>
                  <a:pt x="20410" y="16460"/>
                </a:lnTo>
                <a:lnTo>
                  <a:pt x="20340" y="16450"/>
                </a:lnTo>
                <a:lnTo>
                  <a:pt x="20340" y="16430"/>
                </a:lnTo>
                <a:lnTo>
                  <a:pt x="20330" y="16410"/>
                </a:lnTo>
                <a:lnTo>
                  <a:pt x="20310" y="16390"/>
                </a:lnTo>
                <a:lnTo>
                  <a:pt x="20290" y="16360"/>
                </a:lnTo>
                <a:lnTo>
                  <a:pt x="20260" y="16340"/>
                </a:lnTo>
                <a:close/>
                <a:moveTo>
                  <a:pt x="21070" y="16180"/>
                </a:moveTo>
                <a:lnTo>
                  <a:pt x="21100" y="16170"/>
                </a:lnTo>
                <a:lnTo>
                  <a:pt x="21120" y="16160"/>
                </a:lnTo>
                <a:lnTo>
                  <a:pt x="21190" y="16170"/>
                </a:lnTo>
                <a:lnTo>
                  <a:pt x="21230" y="16150"/>
                </a:lnTo>
                <a:lnTo>
                  <a:pt x="21260" y="16170"/>
                </a:lnTo>
                <a:lnTo>
                  <a:pt x="21260" y="16210"/>
                </a:lnTo>
                <a:lnTo>
                  <a:pt x="21270" y="16230"/>
                </a:lnTo>
                <a:lnTo>
                  <a:pt x="21260" y="16260"/>
                </a:lnTo>
                <a:lnTo>
                  <a:pt x="21260" y="16310"/>
                </a:lnTo>
                <a:lnTo>
                  <a:pt x="21240" y="16360"/>
                </a:lnTo>
                <a:lnTo>
                  <a:pt x="21190" y="16370"/>
                </a:lnTo>
                <a:lnTo>
                  <a:pt x="21120" y="16350"/>
                </a:lnTo>
                <a:lnTo>
                  <a:pt x="21090" y="16370"/>
                </a:lnTo>
                <a:lnTo>
                  <a:pt x="21100" y="16340"/>
                </a:lnTo>
                <a:lnTo>
                  <a:pt x="21070" y="16250"/>
                </a:lnTo>
                <a:lnTo>
                  <a:pt x="21070" y="16180"/>
                </a:lnTo>
                <a:close/>
                <a:moveTo>
                  <a:pt x="19560" y="15070"/>
                </a:moveTo>
                <a:lnTo>
                  <a:pt x="19600" y="15080"/>
                </a:lnTo>
                <a:lnTo>
                  <a:pt x="19620" y="15100"/>
                </a:lnTo>
                <a:lnTo>
                  <a:pt x="19660" y="15110"/>
                </a:lnTo>
                <a:lnTo>
                  <a:pt x="19620" y="15200"/>
                </a:lnTo>
                <a:lnTo>
                  <a:pt x="19630" y="15240"/>
                </a:lnTo>
                <a:lnTo>
                  <a:pt x="19630" y="15330"/>
                </a:lnTo>
                <a:lnTo>
                  <a:pt x="19600" y="15330"/>
                </a:lnTo>
                <a:lnTo>
                  <a:pt x="19570" y="15280"/>
                </a:lnTo>
                <a:lnTo>
                  <a:pt x="19540" y="15270"/>
                </a:lnTo>
                <a:lnTo>
                  <a:pt x="19500" y="15220"/>
                </a:lnTo>
                <a:lnTo>
                  <a:pt x="19410" y="15190"/>
                </a:lnTo>
                <a:lnTo>
                  <a:pt x="19390" y="15130"/>
                </a:lnTo>
                <a:lnTo>
                  <a:pt x="19340" y="15100"/>
                </a:lnTo>
                <a:lnTo>
                  <a:pt x="19300" y="15090"/>
                </a:lnTo>
                <a:lnTo>
                  <a:pt x="19260" y="15050"/>
                </a:lnTo>
                <a:lnTo>
                  <a:pt x="19240" y="15010"/>
                </a:lnTo>
                <a:lnTo>
                  <a:pt x="19220" y="14990"/>
                </a:lnTo>
                <a:lnTo>
                  <a:pt x="19200" y="14940"/>
                </a:lnTo>
                <a:lnTo>
                  <a:pt x="19170" y="14900"/>
                </a:lnTo>
                <a:lnTo>
                  <a:pt x="19120" y="14840"/>
                </a:lnTo>
                <a:lnTo>
                  <a:pt x="19090" y="14810"/>
                </a:lnTo>
                <a:lnTo>
                  <a:pt x="19060" y="14800"/>
                </a:lnTo>
                <a:lnTo>
                  <a:pt x="19040" y="14770"/>
                </a:lnTo>
                <a:lnTo>
                  <a:pt x="19000" y="14750"/>
                </a:lnTo>
                <a:lnTo>
                  <a:pt x="18940" y="14720"/>
                </a:lnTo>
                <a:lnTo>
                  <a:pt x="18920" y="14670"/>
                </a:lnTo>
                <a:lnTo>
                  <a:pt x="18850" y="14630"/>
                </a:lnTo>
                <a:lnTo>
                  <a:pt x="18790" y="14590"/>
                </a:lnTo>
                <a:lnTo>
                  <a:pt x="18720" y="14480"/>
                </a:lnTo>
                <a:lnTo>
                  <a:pt x="18730" y="14450"/>
                </a:lnTo>
                <a:lnTo>
                  <a:pt x="18710" y="14410"/>
                </a:lnTo>
                <a:lnTo>
                  <a:pt x="18670" y="14360"/>
                </a:lnTo>
                <a:lnTo>
                  <a:pt x="18620" y="14370"/>
                </a:lnTo>
                <a:lnTo>
                  <a:pt x="18570" y="14370"/>
                </a:lnTo>
                <a:lnTo>
                  <a:pt x="18530" y="14340"/>
                </a:lnTo>
                <a:lnTo>
                  <a:pt x="18510" y="14300"/>
                </a:lnTo>
                <a:lnTo>
                  <a:pt x="18510" y="14240"/>
                </a:lnTo>
                <a:lnTo>
                  <a:pt x="18490" y="14210"/>
                </a:lnTo>
                <a:lnTo>
                  <a:pt x="18450" y="14180"/>
                </a:lnTo>
                <a:lnTo>
                  <a:pt x="18430" y="14130"/>
                </a:lnTo>
                <a:lnTo>
                  <a:pt x="18410" y="14120"/>
                </a:lnTo>
                <a:lnTo>
                  <a:pt x="18400" y="14080"/>
                </a:lnTo>
                <a:lnTo>
                  <a:pt x="18350" y="14040"/>
                </a:lnTo>
                <a:lnTo>
                  <a:pt x="18350" y="14010"/>
                </a:lnTo>
                <a:lnTo>
                  <a:pt x="18320" y="13970"/>
                </a:lnTo>
                <a:lnTo>
                  <a:pt x="18270" y="13940"/>
                </a:lnTo>
                <a:lnTo>
                  <a:pt x="18250" y="13860"/>
                </a:lnTo>
                <a:lnTo>
                  <a:pt x="18270" y="13780"/>
                </a:lnTo>
                <a:lnTo>
                  <a:pt x="18310" y="13710"/>
                </a:lnTo>
                <a:lnTo>
                  <a:pt x="18340" y="13610"/>
                </a:lnTo>
                <a:lnTo>
                  <a:pt x="18320" y="13560"/>
                </a:lnTo>
                <a:lnTo>
                  <a:pt x="18320" y="13510"/>
                </a:lnTo>
                <a:lnTo>
                  <a:pt x="18350" y="13490"/>
                </a:lnTo>
                <a:lnTo>
                  <a:pt x="18350" y="13510"/>
                </a:lnTo>
                <a:lnTo>
                  <a:pt x="18380" y="13530"/>
                </a:lnTo>
                <a:lnTo>
                  <a:pt x="18420" y="13510"/>
                </a:lnTo>
                <a:lnTo>
                  <a:pt x="18450" y="13490"/>
                </a:lnTo>
                <a:lnTo>
                  <a:pt x="18450" y="13470"/>
                </a:lnTo>
                <a:lnTo>
                  <a:pt x="18490" y="13470"/>
                </a:lnTo>
                <a:lnTo>
                  <a:pt x="18490" y="13510"/>
                </a:lnTo>
                <a:lnTo>
                  <a:pt x="18520" y="13520"/>
                </a:lnTo>
                <a:lnTo>
                  <a:pt x="18590" y="13530"/>
                </a:lnTo>
                <a:lnTo>
                  <a:pt x="18630" y="13570"/>
                </a:lnTo>
                <a:lnTo>
                  <a:pt x="18720" y="13660"/>
                </a:lnTo>
                <a:lnTo>
                  <a:pt x="18750" y="13750"/>
                </a:lnTo>
                <a:lnTo>
                  <a:pt x="18820" y="13770"/>
                </a:lnTo>
                <a:lnTo>
                  <a:pt x="18830" y="13800"/>
                </a:lnTo>
                <a:lnTo>
                  <a:pt x="18850" y="13830"/>
                </a:lnTo>
                <a:lnTo>
                  <a:pt x="18850" y="13850"/>
                </a:lnTo>
                <a:lnTo>
                  <a:pt x="18890" y="13900"/>
                </a:lnTo>
                <a:lnTo>
                  <a:pt x="18920" y="13960"/>
                </a:lnTo>
                <a:lnTo>
                  <a:pt x="18910" y="13990"/>
                </a:lnTo>
                <a:lnTo>
                  <a:pt x="18950" y="14020"/>
                </a:lnTo>
                <a:lnTo>
                  <a:pt x="18920" y="14050"/>
                </a:lnTo>
                <a:lnTo>
                  <a:pt x="18890" y="14090"/>
                </a:lnTo>
                <a:lnTo>
                  <a:pt x="18880" y="14150"/>
                </a:lnTo>
                <a:lnTo>
                  <a:pt x="18890" y="14180"/>
                </a:lnTo>
                <a:lnTo>
                  <a:pt x="18890" y="14260"/>
                </a:lnTo>
                <a:lnTo>
                  <a:pt x="18970" y="14310"/>
                </a:lnTo>
                <a:lnTo>
                  <a:pt x="19080" y="14330"/>
                </a:lnTo>
                <a:lnTo>
                  <a:pt x="19100" y="14360"/>
                </a:lnTo>
                <a:lnTo>
                  <a:pt x="19140" y="14360"/>
                </a:lnTo>
                <a:lnTo>
                  <a:pt x="19160" y="14330"/>
                </a:lnTo>
                <a:lnTo>
                  <a:pt x="19200" y="14330"/>
                </a:lnTo>
                <a:lnTo>
                  <a:pt x="19220" y="14340"/>
                </a:lnTo>
                <a:lnTo>
                  <a:pt x="19270" y="14330"/>
                </a:lnTo>
                <a:lnTo>
                  <a:pt x="19320" y="14330"/>
                </a:lnTo>
                <a:lnTo>
                  <a:pt x="19370" y="14340"/>
                </a:lnTo>
                <a:lnTo>
                  <a:pt x="19430" y="14330"/>
                </a:lnTo>
                <a:lnTo>
                  <a:pt x="19470" y="14370"/>
                </a:lnTo>
                <a:lnTo>
                  <a:pt x="19440" y="14430"/>
                </a:lnTo>
                <a:lnTo>
                  <a:pt x="19450" y="14500"/>
                </a:lnTo>
                <a:lnTo>
                  <a:pt x="19470" y="14540"/>
                </a:lnTo>
                <a:lnTo>
                  <a:pt x="19460" y="14600"/>
                </a:lnTo>
                <a:lnTo>
                  <a:pt x="19460" y="14640"/>
                </a:lnTo>
                <a:lnTo>
                  <a:pt x="19480" y="14660"/>
                </a:lnTo>
                <a:lnTo>
                  <a:pt x="19470" y="14700"/>
                </a:lnTo>
                <a:lnTo>
                  <a:pt x="19460" y="14770"/>
                </a:lnTo>
                <a:lnTo>
                  <a:pt x="19460" y="14860"/>
                </a:lnTo>
                <a:lnTo>
                  <a:pt x="19470" y="14890"/>
                </a:lnTo>
                <a:lnTo>
                  <a:pt x="19500" y="14950"/>
                </a:lnTo>
                <a:lnTo>
                  <a:pt x="19510" y="14980"/>
                </a:lnTo>
                <a:lnTo>
                  <a:pt x="19510" y="15010"/>
                </a:lnTo>
                <a:lnTo>
                  <a:pt x="19530" y="15060"/>
                </a:lnTo>
                <a:lnTo>
                  <a:pt x="19560" y="15070"/>
                </a:lnTo>
                <a:close/>
                <a:moveTo>
                  <a:pt x="16800" y="18550"/>
                </a:moveTo>
                <a:lnTo>
                  <a:pt x="16780" y="18500"/>
                </a:lnTo>
                <a:lnTo>
                  <a:pt x="16750" y="18510"/>
                </a:lnTo>
                <a:lnTo>
                  <a:pt x="16730" y="18500"/>
                </a:lnTo>
                <a:lnTo>
                  <a:pt x="16740" y="18470"/>
                </a:lnTo>
                <a:lnTo>
                  <a:pt x="16780" y="18450"/>
                </a:lnTo>
                <a:lnTo>
                  <a:pt x="16820" y="18470"/>
                </a:lnTo>
                <a:lnTo>
                  <a:pt x="16860" y="18520"/>
                </a:lnTo>
                <a:lnTo>
                  <a:pt x="16880" y="18550"/>
                </a:lnTo>
                <a:lnTo>
                  <a:pt x="16800" y="18550"/>
                </a:lnTo>
                <a:close/>
                <a:moveTo>
                  <a:pt x="16490" y="18550"/>
                </a:moveTo>
                <a:lnTo>
                  <a:pt x="16550" y="18480"/>
                </a:lnTo>
                <a:lnTo>
                  <a:pt x="16640" y="18350"/>
                </a:lnTo>
                <a:lnTo>
                  <a:pt x="16700" y="18280"/>
                </a:lnTo>
                <a:lnTo>
                  <a:pt x="16740" y="18270"/>
                </a:lnTo>
                <a:lnTo>
                  <a:pt x="16760" y="18350"/>
                </a:lnTo>
                <a:lnTo>
                  <a:pt x="16750" y="18410"/>
                </a:lnTo>
                <a:lnTo>
                  <a:pt x="16700" y="18450"/>
                </a:lnTo>
                <a:lnTo>
                  <a:pt x="16670" y="18480"/>
                </a:lnTo>
                <a:lnTo>
                  <a:pt x="16660" y="18510"/>
                </a:lnTo>
                <a:lnTo>
                  <a:pt x="16650" y="18530"/>
                </a:lnTo>
                <a:lnTo>
                  <a:pt x="16660" y="18550"/>
                </a:lnTo>
                <a:lnTo>
                  <a:pt x="16490" y="18550"/>
                </a:lnTo>
                <a:close/>
                <a:moveTo>
                  <a:pt x="4880" y="14990"/>
                </a:moveTo>
                <a:lnTo>
                  <a:pt x="4950" y="15080"/>
                </a:lnTo>
                <a:lnTo>
                  <a:pt x="4970" y="15230"/>
                </a:lnTo>
                <a:lnTo>
                  <a:pt x="4950" y="15300"/>
                </a:lnTo>
                <a:lnTo>
                  <a:pt x="4970" y="15420"/>
                </a:lnTo>
                <a:lnTo>
                  <a:pt x="4960" y="15560"/>
                </a:lnTo>
                <a:lnTo>
                  <a:pt x="4880" y="15660"/>
                </a:lnTo>
                <a:lnTo>
                  <a:pt x="4830" y="15660"/>
                </a:lnTo>
                <a:lnTo>
                  <a:pt x="4790" y="15680"/>
                </a:lnTo>
                <a:lnTo>
                  <a:pt x="4770" y="15680"/>
                </a:lnTo>
                <a:lnTo>
                  <a:pt x="4780" y="15710"/>
                </a:lnTo>
                <a:lnTo>
                  <a:pt x="4750" y="15690"/>
                </a:lnTo>
                <a:lnTo>
                  <a:pt x="4760" y="15650"/>
                </a:lnTo>
                <a:lnTo>
                  <a:pt x="4790" y="15630"/>
                </a:lnTo>
                <a:lnTo>
                  <a:pt x="4760" y="15560"/>
                </a:lnTo>
                <a:lnTo>
                  <a:pt x="4750" y="15510"/>
                </a:lnTo>
                <a:lnTo>
                  <a:pt x="4760" y="15450"/>
                </a:lnTo>
                <a:lnTo>
                  <a:pt x="4740" y="15390"/>
                </a:lnTo>
                <a:lnTo>
                  <a:pt x="4700" y="15340"/>
                </a:lnTo>
                <a:lnTo>
                  <a:pt x="4730" y="15290"/>
                </a:lnTo>
                <a:lnTo>
                  <a:pt x="4700" y="15200"/>
                </a:lnTo>
                <a:lnTo>
                  <a:pt x="4680" y="15150"/>
                </a:lnTo>
                <a:lnTo>
                  <a:pt x="4640" y="15110"/>
                </a:lnTo>
                <a:lnTo>
                  <a:pt x="4580" y="15060"/>
                </a:lnTo>
                <a:lnTo>
                  <a:pt x="4580" y="15010"/>
                </a:lnTo>
                <a:lnTo>
                  <a:pt x="4560" y="14960"/>
                </a:lnTo>
                <a:lnTo>
                  <a:pt x="4550" y="14910"/>
                </a:lnTo>
                <a:lnTo>
                  <a:pt x="4560" y="14850"/>
                </a:lnTo>
                <a:lnTo>
                  <a:pt x="4580" y="14790"/>
                </a:lnTo>
                <a:lnTo>
                  <a:pt x="4640" y="14750"/>
                </a:lnTo>
                <a:lnTo>
                  <a:pt x="4720" y="14720"/>
                </a:lnTo>
                <a:lnTo>
                  <a:pt x="4750" y="14670"/>
                </a:lnTo>
                <a:lnTo>
                  <a:pt x="4820" y="14660"/>
                </a:lnTo>
                <a:lnTo>
                  <a:pt x="4870" y="14690"/>
                </a:lnTo>
                <a:lnTo>
                  <a:pt x="4820" y="14740"/>
                </a:lnTo>
                <a:lnTo>
                  <a:pt x="4790" y="14780"/>
                </a:lnTo>
                <a:lnTo>
                  <a:pt x="4780" y="14830"/>
                </a:lnTo>
                <a:lnTo>
                  <a:pt x="4800" y="14900"/>
                </a:lnTo>
                <a:lnTo>
                  <a:pt x="4840" y="14960"/>
                </a:lnTo>
                <a:lnTo>
                  <a:pt x="4880" y="14990"/>
                </a:lnTo>
                <a:close/>
                <a:moveTo>
                  <a:pt x="12510" y="17520"/>
                </a:moveTo>
                <a:lnTo>
                  <a:pt x="12530" y="17540"/>
                </a:lnTo>
                <a:lnTo>
                  <a:pt x="12550" y="17530"/>
                </a:lnTo>
                <a:lnTo>
                  <a:pt x="12590" y="17530"/>
                </a:lnTo>
                <a:lnTo>
                  <a:pt x="12600" y="17550"/>
                </a:lnTo>
                <a:lnTo>
                  <a:pt x="12560" y="17550"/>
                </a:lnTo>
                <a:lnTo>
                  <a:pt x="12550" y="17570"/>
                </a:lnTo>
                <a:lnTo>
                  <a:pt x="12520" y="17580"/>
                </a:lnTo>
                <a:lnTo>
                  <a:pt x="12490" y="17560"/>
                </a:lnTo>
                <a:lnTo>
                  <a:pt x="12480" y="17540"/>
                </a:lnTo>
                <a:lnTo>
                  <a:pt x="12490" y="17520"/>
                </a:lnTo>
                <a:lnTo>
                  <a:pt x="12510" y="17520"/>
                </a:lnTo>
                <a:close/>
                <a:moveTo>
                  <a:pt x="18470" y="14970"/>
                </a:moveTo>
                <a:lnTo>
                  <a:pt x="18490" y="14970"/>
                </a:lnTo>
                <a:lnTo>
                  <a:pt x="18510" y="14980"/>
                </a:lnTo>
                <a:lnTo>
                  <a:pt x="18510" y="14990"/>
                </a:lnTo>
                <a:lnTo>
                  <a:pt x="18500" y="15010"/>
                </a:lnTo>
                <a:lnTo>
                  <a:pt x="18500" y="15020"/>
                </a:lnTo>
                <a:lnTo>
                  <a:pt x="18510" y="15030"/>
                </a:lnTo>
                <a:lnTo>
                  <a:pt x="18510" y="15050"/>
                </a:lnTo>
                <a:lnTo>
                  <a:pt x="18510" y="15080"/>
                </a:lnTo>
                <a:lnTo>
                  <a:pt x="18520" y="15100"/>
                </a:lnTo>
                <a:lnTo>
                  <a:pt x="18520" y="15120"/>
                </a:lnTo>
                <a:lnTo>
                  <a:pt x="18530" y="15120"/>
                </a:lnTo>
                <a:lnTo>
                  <a:pt x="18530" y="15140"/>
                </a:lnTo>
                <a:lnTo>
                  <a:pt x="18550" y="15150"/>
                </a:lnTo>
                <a:lnTo>
                  <a:pt x="18550" y="15160"/>
                </a:lnTo>
                <a:lnTo>
                  <a:pt x="18520" y="15160"/>
                </a:lnTo>
                <a:lnTo>
                  <a:pt x="18500" y="15150"/>
                </a:lnTo>
                <a:lnTo>
                  <a:pt x="18510" y="15140"/>
                </a:lnTo>
                <a:lnTo>
                  <a:pt x="18500" y="15120"/>
                </a:lnTo>
                <a:lnTo>
                  <a:pt x="18480" y="15110"/>
                </a:lnTo>
                <a:lnTo>
                  <a:pt x="18490" y="15090"/>
                </a:lnTo>
                <a:lnTo>
                  <a:pt x="18500" y="15080"/>
                </a:lnTo>
                <a:lnTo>
                  <a:pt x="18480" y="15070"/>
                </a:lnTo>
                <a:lnTo>
                  <a:pt x="18480" y="15050"/>
                </a:lnTo>
                <a:lnTo>
                  <a:pt x="18480" y="15030"/>
                </a:lnTo>
                <a:lnTo>
                  <a:pt x="18460" y="15020"/>
                </a:lnTo>
                <a:lnTo>
                  <a:pt x="18460" y="15000"/>
                </a:lnTo>
                <a:lnTo>
                  <a:pt x="18440" y="14980"/>
                </a:lnTo>
                <a:lnTo>
                  <a:pt x="18470" y="14970"/>
                </a:lnTo>
                <a:close/>
                <a:moveTo>
                  <a:pt x="15890" y="12030"/>
                </a:moveTo>
                <a:lnTo>
                  <a:pt x="15930" y="12030"/>
                </a:lnTo>
                <a:lnTo>
                  <a:pt x="15940" y="12090"/>
                </a:lnTo>
                <a:lnTo>
                  <a:pt x="15950" y="12120"/>
                </a:lnTo>
                <a:lnTo>
                  <a:pt x="15920" y="12120"/>
                </a:lnTo>
                <a:lnTo>
                  <a:pt x="15880" y="12100"/>
                </a:lnTo>
                <a:lnTo>
                  <a:pt x="15890" y="12060"/>
                </a:lnTo>
                <a:lnTo>
                  <a:pt x="15890" y="12030"/>
                </a:lnTo>
                <a:close/>
                <a:moveTo>
                  <a:pt x="11020" y="10330"/>
                </a:moveTo>
                <a:lnTo>
                  <a:pt x="11030" y="10340"/>
                </a:lnTo>
                <a:lnTo>
                  <a:pt x="11050" y="10360"/>
                </a:lnTo>
                <a:lnTo>
                  <a:pt x="11050" y="10380"/>
                </a:lnTo>
                <a:lnTo>
                  <a:pt x="11020" y="10380"/>
                </a:lnTo>
                <a:lnTo>
                  <a:pt x="10990" y="10370"/>
                </a:lnTo>
                <a:lnTo>
                  <a:pt x="10990" y="10350"/>
                </a:lnTo>
                <a:lnTo>
                  <a:pt x="11020" y="10330"/>
                </a:lnTo>
                <a:close/>
                <a:moveTo>
                  <a:pt x="7750" y="3860"/>
                </a:moveTo>
                <a:lnTo>
                  <a:pt x="7760" y="3860"/>
                </a:lnTo>
                <a:lnTo>
                  <a:pt x="7770" y="3880"/>
                </a:lnTo>
                <a:lnTo>
                  <a:pt x="7780" y="3910"/>
                </a:lnTo>
                <a:lnTo>
                  <a:pt x="7790" y="3940"/>
                </a:lnTo>
                <a:lnTo>
                  <a:pt x="7790" y="3970"/>
                </a:lnTo>
                <a:lnTo>
                  <a:pt x="7780" y="3970"/>
                </a:lnTo>
                <a:lnTo>
                  <a:pt x="7770" y="3930"/>
                </a:lnTo>
                <a:lnTo>
                  <a:pt x="7760" y="3900"/>
                </a:lnTo>
                <a:lnTo>
                  <a:pt x="7750" y="3890"/>
                </a:lnTo>
                <a:lnTo>
                  <a:pt x="7750" y="3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hihuahua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32970" y="21850"/>
                </a:moveTo>
                <a:lnTo>
                  <a:pt x="32950" y="21820"/>
                </a:lnTo>
                <a:lnTo>
                  <a:pt x="32940" y="21780"/>
                </a:lnTo>
                <a:lnTo>
                  <a:pt x="32920" y="21750"/>
                </a:lnTo>
                <a:lnTo>
                  <a:pt x="32910" y="21710"/>
                </a:lnTo>
                <a:lnTo>
                  <a:pt x="32890" y="21690"/>
                </a:lnTo>
                <a:lnTo>
                  <a:pt x="32870" y="21690"/>
                </a:lnTo>
                <a:lnTo>
                  <a:pt x="32850" y="21700"/>
                </a:lnTo>
                <a:lnTo>
                  <a:pt x="32820" y="21700"/>
                </a:lnTo>
                <a:lnTo>
                  <a:pt x="32770" y="21710"/>
                </a:lnTo>
                <a:lnTo>
                  <a:pt x="32730" y="21710"/>
                </a:lnTo>
                <a:lnTo>
                  <a:pt x="32700" y="21690"/>
                </a:lnTo>
                <a:lnTo>
                  <a:pt x="32660" y="21650"/>
                </a:lnTo>
                <a:lnTo>
                  <a:pt x="32600" y="21560"/>
                </a:lnTo>
                <a:lnTo>
                  <a:pt x="32530" y="21460"/>
                </a:lnTo>
                <a:lnTo>
                  <a:pt x="32470" y="21360"/>
                </a:lnTo>
                <a:lnTo>
                  <a:pt x="32410" y="21260"/>
                </a:lnTo>
                <a:lnTo>
                  <a:pt x="32370" y="21190"/>
                </a:lnTo>
                <a:lnTo>
                  <a:pt x="32340" y="21130"/>
                </a:lnTo>
                <a:lnTo>
                  <a:pt x="32330" y="21050"/>
                </a:lnTo>
                <a:lnTo>
                  <a:pt x="32350" y="20970"/>
                </a:lnTo>
                <a:lnTo>
                  <a:pt x="32400" y="20900"/>
                </a:lnTo>
                <a:lnTo>
                  <a:pt x="32450" y="20840"/>
                </a:lnTo>
                <a:lnTo>
                  <a:pt x="32480" y="20770"/>
                </a:lnTo>
                <a:lnTo>
                  <a:pt x="32470" y="20680"/>
                </a:lnTo>
                <a:lnTo>
                  <a:pt x="32450" y="20630"/>
                </a:lnTo>
                <a:lnTo>
                  <a:pt x="32420" y="20570"/>
                </a:lnTo>
                <a:lnTo>
                  <a:pt x="32400" y="20520"/>
                </a:lnTo>
                <a:lnTo>
                  <a:pt x="32400" y="20460"/>
                </a:lnTo>
                <a:lnTo>
                  <a:pt x="32410" y="20400"/>
                </a:lnTo>
                <a:lnTo>
                  <a:pt x="32430" y="20330"/>
                </a:lnTo>
                <a:lnTo>
                  <a:pt x="32440" y="20270"/>
                </a:lnTo>
                <a:lnTo>
                  <a:pt x="32440" y="20200"/>
                </a:lnTo>
                <a:lnTo>
                  <a:pt x="32430" y="20140"/>
                </a:lnTo>
                <a:lnTo>
                  <a:pt x="32420" y="20090"/>
                </a:lnTo>
                <a:lnTo>
                  <a:pt x="32390" y="20050"/>
                </a:lnTo>
                <a:lnTo>
                  <a:pt x="32340" y="20020"/>
                </a:lnTo>
                <a:lnTo>
                  <a:pt x="32260" y="19970"/>
                </a:lnTo>
                <a:lnTo>
                  <a:pt x="32200" y="19910"/>
                </a:lnTo>
                <a:lnTo>
                  <a:pt x="32140" y="19850"/>
                </a:lnTo>
                <a:lnTo>
                  <a:pt x="32080" y="19780"/>
                </a:lnTo>
                <a:lnTo>
                  <a:pt x="32070" y="19730"/>
                </a:lnTo>
                <a:lnTo>
                  <a:pt x="32080" y="19680"/>
                </a:lnTo>
                <a:lnTo>
                  <a:pt x="32090" y="19640"/>
                </a:lnTo>
                <a:lnTo>
                  <a:pt x="32120" y="19600"/>
                </a:lnTo>
                <a:lnTo>
                  <a:pt x="32040" y="19540"/>
                </a:lnTo>
                <a:lnTo>
                  <a:pt x="31970" y="19470"/>
                </a:lnTo>
                <a:lnTo>
                  <a:pt x="31890" y="19400"/>
                </a:lnTo>
                <a:lnTo>
                  <a:pt x="31810" y="19340"/>
                </a:lnTo>
                <a:lnTo>
                  <a:pt x="31770" y="19280"/>
                </a:lnTo>
                <a:lnTo>
                  <a:pt x="31760" y="19210"/>
                </a:lnTo>
                <a:lnTo>
                  <a:pt x="31740" y="19140"/>
                </a:lnTo>
                <a:lnTo>
                  <a:pt x="31710" y="19080"/>
                </a:lnTo>
                <a:lnTo>
                  <a:pt x="31660" y="19050"/>
                </a:lnTo>
                <a:lnTo>
                  <a:pt x="31610" y="19030"/>
                </a:lnTo>
                <a:lnTo>
                  <a:pt x="31560" y="19000"/>
                </a:lnTo>
                <a:lnTo>
                  <a:pt x="31510" y="18970"/>
                </a:lnTo>
                <a:lnTo>
                  <a:pt x="31470" y="18950"/>
                </a:lnTo>
                <a:lnTo>
                  <a:pt x="31440" y="18920"/>
                </a:lnTo>
                <a:lnTo>
                  <a:pt x="31400" y="18890"/>
                </a:lnTo>
                <a:lnTo>
                  <a:pt x="31380" y="18850"/>
                </a:lnTo>
                <a:lnTo>
                  <a:pt x="31290" y="18630"/>
                </a:lnTo>
                <a:lnTo>
                  <a:pt x="31200" y="18410"/>
                </a:lnTo>
                <a:lnTo>
                  <a:pt x="31110" y="18190"/>
                </a:lnTo>
                <a:lnTo>
                  <a:pt x="31020" y="17970"/>
                </a:lnTo>
                <a:lnTo>
                  <a:pt x="31000" y="17900"/>
                </a:lnTo>
                <a:lnTo>
                  <a:pt x="31030" y="17840"/>
                </a:lnTo>
                <a:lnTo>
                  <a:pt x="31080" y="17790"/>
                </a:lnTo>
                <a:lnTo>
                  <a:pt x="31140" y="17740"/>
                </a:lnTo>
                <a:lnTo>
                  <a:pt x="31190" y="17690"/>
                </a:lnTo>
                <a:lnTo>
                  <a:pt x="31240" y="17650"/>
                </a:lnTo>
                <a:lnTo>
                  <a:pt x="31290" y="17630"/>
                </a:lnTo>
                <a:lnTo>
                  <a:pt x="31360" y="17610"/>
                </a:lnTo>
                <a:lnTo>
                  <a:pt x="31510" y="17600"/>
                </a:lnTo>
                <a:lnTo>
                  <a:pt x="31650" y="17600"/>
                </a:lnTo>
                <a:lnTo>
                  <a:pt x="31780" y="17610"/>
                </a:lnTo>
                <a:lnTo>
                  <a:pt x="31930" y="17640"/>
                </a:lnTo>
                <a:lnTo>
                  <a:pt x="32030" y="17660"/>
                </a:lnTo>
                <a:lnTo>
                  <a:pt x="32130" y="17690"/>
                </a:lnTo>
                <a:lnTo>
                  <a:pt x="32230" y="17710"/>
                </a:lnTo>
                <a:lnTo>
                  <a:pt x="32330" y="17740"/>
                </a:lnTo>
                <a:lnTo>
                  <a:pt x="32370" y="17750"/>
                </a:lnTo>
                <a:lnTo>
                  <a:pt x="32420" y="17770"/>
                </a:lnTo>
                <a:lnTo>
                  <a:pt x="32470" y="17770"/>
                </a:lnTo>
                <a:lnTo>
                  <a:pt x="32510" y="17750"/>
                </a:lnTo>
                <a:lnTo>
                  <a:pt x="32580" y="17690"/>
                </a:lnTo>
                <a:lnTo>
                  <a:pt x="32640" y="17630"/>
                </a:lnTo>
                <a:lnTo>
                  <a:pt x="32700" y="17570"/>
                </a:lnTo>
                <a:lnTo>
                  <a:pt x="32760" y="17510"/>
                </a:lnTo>
                <a:lnTo>
                  <a:pt x="32760" y="17460"/>
                </a:lnTo>
                <a:lnTo>
                  <a:pt x="32740" y="17380"/>
                </a:lnTo>
                <a:lnTo>
                  <a:pt x="32700" y="17290"/>
                </a:lnTo>
                <a:lnTo>
                  <a:pt x="32680" y="17230"/>
                </a:lnTo>
                <a:lnTo>
                  <a:pt x="32660" y="17160"/>
                </a:lnTo>
                <a:lnTo>
                  <a:pt x="32630" y="17090"/>
                </a:lnTo>
                <a:lnTo>
                  <a:pt x="32610" y="17020"/>
                </a:lnTo>
                <a:lnTo>
                  <a:pt x="32580" y="16960"/>
                </a:lnTo>
                <a:lnTo>
                  <a:pt x="32550" y="16860"/>
                </a:lnTo>
                <a:lnTo>
                  <a:pt x="32520" y="16760"/>
                </a:lnTo>
                <a:lnTo>
                  <a:pt x="32490" y="16660"/>
                </a:lnTo>
                <a:lnTo>
                  <a:pt x="32460" y="16570"/>
                </a:lnTo>
                <a:lnTo>
                  <a:pt x="32460" y="16480"/>
                </a:lnTo>
                <a:lnTo>
                  <a:pt x="32490" y="16370"/>
                </a:lnTo>
                <a:lnTo>
                  <a:pt x="32530" y="16250"/>
                </a:lnTo>
                <a:lnTo>
                  <a:pt x="32550" y="16160"/>
                </a:lnTo>
                <a:lnTo>
                  <a:pt x="32560" y="16130"/>
                </a:lnTo>
                <a:lnTo>
                  <a:pt x="32550" y="16090"/>
                </a:lnTo>
                <a:lnTo>
                  <a:pt x="32530" y="16060"/>
                </a:lnTo>
                <a:lnTo>
                  <a:pt x="32520" y="16030"/>
                </a:lnTo>
                <a:lnTo>
                  <a:pt x="32510" y="16000"/>
                </a:lnTo>
                <a:lnTo>
                  <a:pt x="32510" y="15960"/>
                </a:lnTo>
                <a:lnTo>
                  <a:pt x="32510" y="15920"/>
                </a:lnTo>
                <a:lnTo>
                  <a:pt x="32500" y="15880"/>
                </a:lnTo>
                <a:lnTo>
                  <a:pt x="32490" y="15750"/>
                </a:lnTo>
                <a:lnTo>
                  <a:pt x="32470" y="15620"/>
                </a:lnTo>
                <a:lnTo>
                  <a:pt x="32450" y="15480"/>
                </a:lnTo>
                <a:lnTo>
                  <a:pt x="32440" y="15350"/>
                </a:lnTo>
                <a:lnTo>
                  <a:pt x="32420" y="15160"/>
                </a:lnTo>
                <a:lnTo>
                  <a:pt x="32400" y="14980"/>
                </a:lnTo>
                <a:lnTo>
                  <a:pt x="32370" y="14800"/>
                </a:lnTo>
                <a:lnTo>
                  <a:pt x="32350" y="14620"/>
                </a:lnTo>
                <a:lnTo>
                  <a:pt x="32330" y="14450"/>
                </a:lnTo>
                <a:lnTo>
                  <a:pt x="32320" y="14290"/>
                </a:lnTo>
                <a:lnTo>
                  <a:pt x="32300" y="14130"/>
                </a:lnTo>
                <a:lnTo>
                  <a:pt x="32280" y="13960"/>
                </a:lnTo>
                <a:lnTo>
                  <a:pt x="32330" y="13960"/>
                </a:lnTo>
                <a:lnTo>
                  <a:pt x="32380" y="13960"/>
                </a:lnTo>
                <a:lnTo>
                  <a:pt x="32430" y="13960"/>
                </a:lnTo>
                <a:lnTo>
                  <a:pt x="32480" y="13960"/>
                </a:lnTo>
                <a:lnTo>
                  <a:pt x="32530" y="13960"/>
                </a:lnTo>
                <a:lnTo>
                  <a:pt x="32550" y="13940"/>
                </a:lnTo>
                <a:lnTo>
                  <a:pt x="32560" y="13900"/>
                </a:lnTo>
                <a:lnTo>
                  <a:pt x="32560" y="13840"/>
                </a:lnTo>
                <a:lnTo>
                  <a:pt x="32570" y="13760"/>
                </a:lnTo>
                <a:lnTo>
                  <a:pt x="32570" y="13690"/>
                </a:lnTo>
                <a:lnTo>
                  <a:pt x="32580" y="13610"/>
                </a:lnTo>
                <a:lnTo>
                  <a:pt x="32590" y="13530"/>
                </a:lnTo>
                <a:lnTo>
                  <a:pt x="32610" y="13260"/>
                </a:lnTo>
                <a:lnTo>
                  <a:pt x="32630" y="13000"/>
                </a:lnTo>
                <a:lnTo>
                  <a:pt x="32650" y="12730"/>
                </a:lnTo>
                <a:lnTo>
                  <a:pt x="32670" y="12460"/>
                </a:lnTo>
                <a:lnTo>
                  <a:pt x="32680" y="12400"/>
                </a:lnTo>
                <a:lnTo>
                  <a:pt x="32680" y="12330"/>
                </a:lnTo>
                <a:lnTo>
                  <a:pt x="32690" y="12260"/>
                </a:lnTo>
                <a:lnTo>
                  <a:pt x="32700" y="12190"/>
                </a:lnTo>
                <a:lnTo>
                  <a:pt x="32700" y="12180"/>
                </a:lnTo>
                <a:lnTo>
                  <a:pt x="32700" y="12170"/>
                </a:lnTo>
                <a:lnTo>
                  <a:pt x="32700" y="12100"/>
                </a:lnTo>
                <a:lnTo>
                  <a:pt x="32700" y="12040"/>
                </a:lnTo>
                <a:lnTo>
                  <a:pt x="32720" y="11990"/>
                </a:lnTo>
                <a:lnTo>
                  <a:pt x="32740" y="11940"/>
                </a:lnTo>
                <a:lnTo>
                  <a:pt x="32760" y="11900"/>
                </a:lnTo>
                <a:lnTo>
                  <a:pt x="32770" y="11860"/>
                </a:lnTo>
                <a:lnTo>
                  <a:pt x="32770" y="11810"/>
                </a:lnTo>
                <a:lnTo>
                  <a:pt x="32760" y="11760"/>
                </a:lnTo>
                <a:lnTo>
                  <a:pt x="32740" y="11550"/>
                </a:lnTo>
                <a:lnTo>
                  <a:pt x="32730" y="11340"/>
                </a:lnTo>
                <a:lnTo>
                  <a:pt x="32710" y="11130"/>
                </a:lnTo>
                <a:lnTo>
                  <a:pt x="32690" y="10920"/>
                </a:lnTo>
                <a:lnTo>
                  <a:pt x="32690" y="10890"/>
                </a:lnTo>
                <a:lnTo>
                  <a:pt x="32690" y="10860"/>
                </a:lnTo>
                <a:lnTo>
                  <a:pt x="32680" y="10830"/>
                </a:lnTo>
                <a:lnTo>
                  <a:pt x="32680" y="10790"/>
                </a:lnTo>
                <a:lnTo>
                  <a:pt x="32670" y="10690"/>
                </a:lnTo>
                <a:lnTo>
                  <a:pt x="32660" y="10590"/>
                </a:lnTo>
                <a:lnTo>
                  <a:pt x="32650" y="10480"/>
                </a:lnTo>
                <a:lnTo>
                  <a:pt x="32650" y="10380"/>
                </a:lnTo>
                <a:lnTo>
                  <a:pt x="32640" y="10300"/>
                </a:lnTo>
                <a:lnTo>
                  <a:pt x="32620" y="10240"/>
                </a:lnTo>
                <a:lnTo>
                  <a:pt x="32590" y="10200"/>
                </a:lnTo>
                <a:lnTo>
                  <a:pt x="32530" y="10150"/>
                </a:lnTo>
                <a:lnTo>
                  <a:pt x="32460" y="10080"/>
                </a:lnTo>
                <a:lnTo>
                  <a:pt x="32390" y="10030"/>
                </a:lnTo>
                <a:lnTo>
                  <a:pt x="32320" y="9990"/>
                </a:lnTo>
                <a:lnTo>
                  <a:pt x="32230" y="9960"/>
                </a:lnTo>
                <a:lnTo>
                  <a:pt x="32170" y="9950"/>
                </a:lnTo>
                <a:lnTo>
                  <a:pt x="32120" y="9930"/>
                </a:lnTo>
                <a:lnTo>
                  <a:pt x="32060" y="9900"/>
                </a:lnTo>
                <a:lnTo>
                  <a:pt x="32020" y="9870"/>
                </a:lnTo>
                <a:lnTo>
                  <a:pt x="31850" y="9730"/>
                </a:lnTo>
                <a:lnTo>
                  <a:pt x="31690" y="9590"/>
                </a:lnTo>
                <a:lnTo>
                  <a:pt x="31530" y="9460"/>
                </a:lnTo>
                <a:lnTo>
                  <a:pt x="31360" y="9320"/>
                </a:lnTo>
                <a:lnTo>
                  <a:pt x="31320" y="9270"/>
                </a:lnTo>
                <a:lnTo>
                  <a:pt x="31320" y="9230"/>
                </a:lnTo>
                <a:lnTo>
                  <a:pt x="31320" y="9170"/>
                </a:lnTo>
                <a:lnTo>
                  <a:pt x="31340" y="9100"/>
                </a:lnTo>
                <a:lnTo>
                  <a:pt x="31350" y="8990"/>
                </a:lnTo>
                <a:lnTo>
                  <a:pt x="31360" y="8890"/>
                </a:lnTo>
                <a:lnTo>
                  <a:pt x="31380" y="8780"/>
                </a:lnTo>
                <a:lnTo>
                  <a:pt x="31390" y="8680"/>
                </a:lnTo>
                <a:lnTo>
                  <a:pt x="31430" y="8390"/>
                </a:lnTo>
                <a:lnTo>
                  <a:pt x="31460" y="8110"/>
                </a:lnTo>
                <a:lnTo>
                  <a:pt x="31500" y="7820"/>
                </a:lnTo>
                <a:lnTo>
                  <a:pt x="31530" y="7550"/>
                </a:lnTo>
                <a:lnTo>
                  <a:pt x="31610" y="7550"/>
                </a:lnTo>
                <a:lnTo>
                  <a:pt x="31730" y="7550"/>
                </a:lnTo>
                <a:lnTo>
                  <a:pt x="31850" y="7550"/>
                </a:lnTo>
                <a:lnTo>
                  <a:pt x="31980" y="7550"/>
                </a:lnTo>
                <a:lnTo>
                  <a:pt x="32100" y="7550"/>
                </a:lnTo>
                <a:lnTo>
                  <a:pt x="32220" y="7550"/>
                </a:lnTo>
                <a:lnTo>
                  <a:pt x="32350" y="7550"/>
                </a:lnTo>
                <a:lnTo>
                  <a:pt x="32470" y="7550"/>
                </a:lnTo>
                <a:lnTo>
                  <a:pt x="32590" y="7550"/>
                </a:lnTo>
                <a:lnTo>
                  <a:pt x="32710" y="7550"/>
                </a:lnTo>
                <a:lnTo>
                  <a:pt x="32840" y="7550"/>
                </a:lnTo>
                <a:lnTo>
                  <a:pt x="32960" y="7550"/>
                </a:lnTo>
                <a:lnTo>
                  <a:pt x="33080" y="7550"/>
                </a:lnTo>
                <a:lnTo>
                  <a:pt x="33200" y="7550"/>
                </a:lnTo>
                <a:lnTo>
                  <a:pt x="33330" y="7550"/>
                </a:lnTo>
                <a:lnTo>
                  <a:pt x="33450" y="7550"/>
                </a:lnTo>
                <a:lnTo>
                  <a:pt x="33570" y="7550"/>
                </a:lnTo>
                <a:lnTo>
                  <a:pt x="33690" y="7550"/>
                </a:lnTo>
                <a:lnTo>
                  <a:pt x="33690" y="7530"/>
                </a:lnTo>
                <a:lnTo>
                  <a:pt x="33690" y="7510"/>
                </a:lnTo>
                <a:lnTo>
                  <a:pt x="33690" y="7480"/>
                </a:lnTo>
                <a:lnTo>
                  <a:pt x="33690" y="7460"/>
                </a:lnTo>
                <a:lnTo>
                  <a:pt x="33690" y="7440"/>
                </a:lnTo>
                <a:lnTo>
                  <a:pt x="33690" y="7410"/>
                </a:lnTo>
                <a:lnTo>
                  <a:pt x="33690" y="7390"/>
                </a:lnTo>
                <a:lnTo>
                  <a:pt x="33690" y="7360"/>
                </a:lnTo>
                <a:lnTo>
                  <a:pt x="33690" y="7340"/>
                </a:lnTo>
                <a:lnTo>
                  <a:pt x="33690" y="7320"/>
                </a:lnTo>
                <a:lnTo>
                  <a:pt x="33690" y="7290"/>
                </a:lnTo>
                <a:lnTo>
                  <a:pt x="33690" y="7270"/>
                </a:lnTo>
                <a:lnTo>
                  <a:pt x="33690" y="7250"/>
                </a:lnTo>
                <a:lnTo>
                  <a:pt x="33690" y="7220"/>
                </a:lnTo>
                <a:lnTo>
                  <a:pt x="33690" y="7200"/>
                </a:lnTo>
                <a:lnTo>
                  <a:pt x="33690" y="7170"/>
                </a:lnTo>
                <a:lnTo>
                  <a:pt x="33690" y="7150"/>
                </a:lnTo>
                <a:lnTo>
                  <a:pt x="33690" y="7130"/>
                </a:lnTo>
                <a:lnTo>
                  <a:pt x="33690" y="7100"/>
                </a:lnTo>
                <a:lnTo>
                  <a:pt x="33690" y="7080"/>
                </a:lnTo>
                <a:lnTo>
                  <a:pt x="33690" y="7060"/>
                </a:lnTo>
                <a:lnTo>
                  <a:pt x="33690" y="7030"/>
                </a:lnTo>
                <a:lnTo>
                  <a:pt x="33690" y="7010"/>
                </a:lnTo>
                <a:lnTo>
                  <a:pt x="33690" y="6990"/>
                </a:lnTo>
                <a:lnTo>
                  <a:pt x="33690" y="6960"/>
                </a:lnTo>
                <a:lnTo>
                  <a:pt x="33690" y="6940"/>
                </a:lnTo>
                <a:lnTo>
                  <a:pt x="33690" y="6910"/>
                </a:lnTo>
                <a:lnTo>
                  <a:pt x="33690" y="6890"/>
                </a:lnTo>
                <a:lnTo>
                  <a:pt x="33690" y="6870"/>
                </a:lnTo>
                <a:lnTo>
                  <a:pt x="33690" y="6840"/>
                </a:lnTo>
                <a:lnTo>
                  <a:pt x="33690" y="6820"/>
                </a:lnTo>
                <a:lnTo>
                  <a:pt x="33690" y="6800"/>
                </a:lnTo>
                <a:lnTo>
                  <a:pt x="33690" y="6770"/>
                </a:lnTo>
                <a:lnTo>
                  <a:pt x="33690" y="6750"/>
                </a:lnTo>
                <a:lnTo>
                  <a:pt x="33690" y="6720"/>
                </a:lnTo>
                <a:lnTo>
                  <a:pt x="33690" y="6700"/>
                </a:lnTo>
                <a:lnTo>
                  <a:pt x="33690" y="6680"/>
                </a:lnTo>
                <a:lnTo>
                  <a:pt x="33690" y="6650"/>
                </a:lnTo>
                <a:lnTo>
                  <a:pt x="33690" y="6630"/>
                </a:lnTo>
                <a:lnTo>
                  <a:pt x="33690" y="6610"/>
                </a:lnTo>
                <a:lnTo>
                  <a:pt x="33690" y="6580"/>
                </a:lnTo>
                <a:lnTo>
                  <a:pt x="33690" y="6560"/>
                </a:lnTo>
                <a:lnTo>
                  <a:pt x="33690" y="6540"/>
                </a:lnTo>
                <a:lnTo>
                  <a:pt x="33690" y="6510"/>
                </a:lnTo>
                <a:lnTo>
                  <a:pt x="33690" y="6490"/>
                </a:lnTo>
                <a:lnTo>
                  <a:pt x="33690" y="6460"/>
                </a:lnTo>
                <a:lnTo>
                  <a:pt x="33690" y="6440"/>
                </a:lnTo>
                <a:lnTo>
                  <a:pt x="33690" y="6420"/>
                </a:lnTo>
                <a:lnTo>
                  <a:pt x="33690" y="6390"/>
                </a:lnTo>
                <a:lnTo>
                  <a:pt x="33690" y="6370"/>
                </a:lnTo>
                <a:lnTo>
                  <a:pt x="33690" y="6350"/>
                </a:lnTo>
                <a:lnTo>
                  <a:pt x="33690" y="6320"/>
                </a:lnTo>
                <a:lnTo>
                  <a:pt x="33690" y="6300"/>
                </a:lnTo>
                <a:lnTo>
                  <a:pt x="33690" y="6270"/>
                </a:lnTo>
                <a:lnTo>
                  <a:pt x="33690" y="6250"/>
                </a:lnTo>
                <a:lnTo>
                  <a:pt x="33690" y="6230"/>
                </a:lnTo>
                <a:lnTo>
                  <a:pt x="33690" y="6200"/>
                </a:lnTo>
                <a:lnTo>
                  <a:pt x="33690" y="6180"/>
                </a:lnTo>
                <a:lnTo>
                  <a:pt x="33690" y="6160"/>
                </a:lnTo>
                <a:lnTo>
                  <a:pt x="33690" y="6130"/>
                </a:lnTo>
                <a:lnTo>
                  <a:pt x="33690" y="6110"/>
                </a:lnTo>
                <a:lnTo>
                  <a:pt x="33690" y="6080"/>
                </a:lnTo>
                <a:lnTo>
                  <a:pt x="33690" y="6060"/>
                </a:lnTo>
                <a:lnTo>
                  <a:pt x="33690" y="6040"/>
                </a:lnTo>
                <a:lnTo>
                  <a:pt x="33770" y="6040"/>
                </a:lnTo>
                <a:lnTo>
                  <a:pt x="33840" y="6040"/>
                </a:lnTo>
                <a:lnTo>
                  <a:pt x="33920" y="6040"/>
                </a:lnTo>
                <a:lnTo>
                  <a:pt x="33990" y="6040"/>
                </a:lnTo>
                <a:lnTo>
                  <a:pt x="34060" y="6040"/>
                </a:lnTo>
                <a:lnTo>
                  <a:pt x="34140" y="6040"/>
                </a:lnTo>
                <a:lnTo>
                  <a:pt x="34210" y="6040"/>
                </a:lnTo>
                <a:lnTo>
                  <a:pt x="34290" y="6040"/>
                </a:lnTo>
                <a:lnTo>
                  <a:pt x="34360" y="6040"/>
                </a:lnTo>
                <a:lnTo>
                  <a:pt x="34440" y="6040"/>
                </a:lnTo>
                <a:lnTo>
                  <a:pt x="34510" y="6040"/>
                </a:lnTo>
                <a:lnTo>
                  <a:pt x="34580" y="6040"/>
                </a:lnTo>
                <a:lnTo>
                  <a:pt x="34660" y="6040"/>
                </a:lnTo>
                <a:lnTo>
                  <a:pt x="34730" y="6040"/>
                </a:lnTo>
                <a:lnTo>
                  <a:pt x="34810" y="6040"/>
                </a:lnTo>
                <a:lnTo>
                  <a:pt x="34880" y="6040"/>
                </a:lnTo>
                <a:lnTo>
                  <a:pt x="34960" y="6040"/>
                </a:lnTo>
                <a:lnTo>
                  <a:pt x="35030" y="6040"/>
                </a:lnTo>
                <a:lnTo>
                  <a:pt x="35100" y="6040"/>
                </a:lnTo>
                <a:lnTo>
                  <a:pt x="35180" y="6040"/>
                </a:lnTo>
                <a:lnTo>
                  <a:pt x="35250" y="6040"/>
                </a:lnTo>
                <a:lnTo>
                  <a:pt x="35330" y="6040"/>
                </a:lnTo>
                <a:lnTo>
                  <a:pt x="35400" y="6040"/>
                </a:lnTo>
                <a:lnTo>
                  <a:pt x="35480" y="6040"/>
                </a:lnTo>
                <a:lnTo>
                  <a:pt x="35550" y="6040"/>
                </a:lnTo>
                <a:lnTo>
                  <a:pt x="35620" y="6040"/>
                </a:lnTo>
                <a:lnTo>
                  <a:pt x="35700" y="6040"/>
                </a:lnTo>
                <a:lnTo>
                  <a:pt x="35770" y="6040"/>
                </a:lnTo>
                <a:lnTo>
                  <a:pt x="35850" y="6040"/>
                </a:lnTo>
                <a:lnTo>
                  <a:pt x="35920" y="6040"/>
                </a:lnTo>
                <a:lnTo>
                  <a:pt x="36000" y="6040"/>
                </a:lnTo>
                <a:lnTo>
                  <a:pt x="36070" y="6040"/>
                </a:lnTo>
                <a:lnTo>
                  <a:pt x="36140" y="6040"/>
                </a:lnTo>
                <a:lnTo>
                  <a:pt x="36220" y="6040"/>
                </a:lnTo>
                <a:lnTo>
                  <a:pt x="36290" y="6040"/>
                </a:lnTo>
                <a:lnTo>
                  <a:pt x="36370" y="6040"/>
                </a:lnTo>
                <a:lnTo>
                  <a:pt x="36440" y="6040"/>
                </a:lnTo>
                <a:lnTo>
                  <a:pt x="36520" y="6040"/>
                </a:lnTo>
                <a:lnTo>
                  <a:pt x="36590" y="6040"/>
                </a:lnTo>
                <a:lnTo>
                  <a:pt x="36660" y="6040"/>
                </a:lnTo>
                <a:lnTo>
                  <a:pt x="36740" y="6050"/>
                </a:lnTo>
                <a:lnTo>
                  <a:pt x="36810" y="6050"/>
                </a:lnTo>
                <a:lnTo>
                  <a:pt x="36890" y="6050"/>
                </a:lnTo>
                <a:lnTo>
                  <a:pt x="36960" y="6050"/>
                </a:lnTo>
                <a:lnTo>
                  <a:pt x="37040" y="6050"/>
                </a:lnTo>
                <a:lnTo>
                  <a:pt x="37110" y="6050"/>
                </a:lnTo>
                <a:lnTo>
                  <a:pt x="37180" y="6050"/>
                </a:lnTo>
                <a:lnTo>
                  <a:pt x="37260" y="6050"/>
                </a:lnTo>
                <a:lnTo>
                  <a:pt x="37330" y="6050"/>
                </a:lnTo>
                <a:lnTo>
                  <a:pt x="37410" y="6050"/>
                </a:lnTo>
                <a:lnTo>
                  <a:pt x="37480" y="6050"/>
                </a:lnTo>
                <a:lnTo>
                  <a:pt x="37560" y="6050"/>
                </a:lnTo>
                <a:lnTo>
                  <a:pt x="37630" y="6050"/>
                </a:lnTo>
                <a:lnTo>
                  <a:pt x="37700" y="6050"/>
                </a:lnTo>
                <a:lnTo>
                  <a:pt x="37780" y="6050"/>
                </a:lnTo>
                <a:lnTo>
                  <a:pt x="37850" y="6050"/>
                </a:lnTo>
                <a:lnTo>
                  <a:pt x="37930" y="6050"/>
                </a:lnTo>
                <a:lnTo>
                  <a:pt x="38000" y="6050"/>
                </a:lnTo>
                <a:lnTo>
                  <a:pt x="38080" y="6050"/>
                </a:lnTo>
                <a:lnTo>
                  <a:pt x="38150" y="6050"/>
                </a:lnTo>
                <a:lnTo>
                  <a:pt x="38220" y="6050"/>
                </a:lnTo>
                <a:lnTo>
                  <a:pt x="38300" y="6050"/>
                </a:lnTo>
                <a:lnTo>
                  <a:pt x="38370" y="6050"/>
                </a:lnTo>
                <a:lnTo>
                  <a:pt x="38450" y="6050"/>
                </a:lnTo>
                <a:lnTo>
                  <a:pt x="38570" y="6050"/>
                </a:lnTo>
                <a:lnTo>
                  <a:pt x="38600" y="6060"/>
                </a:lnTo>
                <a:lnTo>
                  <a:pt x="38610" y="6080"/>
                </a:lnTo>
                <a:lnTo>
                  <a:pt x="38640" y="6100"/>
                </a:lnTo>
                <a:lnTo>
                  <a:pt x="38690" y="6110"/>
                </a:lnTo>
                <a:lnTo>
                  <a:pt x="38820" y="6100"/>
                </a:lnTo>
                <a:lnTo>
                  <a:pt x="38930" y="6140"/>
                </a:lnTo>
                <a:lnTo>
                  <a:pt x="39020" y="6240"/>
                </a:lnTo>
                <a:lnTo>
                  <a:pt x="39100" y="6360"/>
                </a:lnTo>
                <a:lnTo>
                  <a:pt x="39160" y="6470"/>
                </a:lnTo>
                <a:lnTo>
                  <a:pt x="39230" y="6700"/>
                </a:lnTo>
                <a:lnTo>
                  <a:pt x="39260" y="6760"/>
                </a:lnTo>
                <a:lnTo>
                  <a:pt x="39380" y="6910"/>
                </a:lnTo>
                <a:lnTo>
                  <a:pt x="39410" y="6960"/>
                </a:lnTo>
                <a:lnTo>
                  <a:pt x="39420" y="6990"/>
                </a:lnTo>
                <a:lnTo>
                  <a:pt x="39430" y="7010"/>
                </a:lnTo>
                <a:lnTo>
                  <a:pt x="39430" y="7030"/>
                </a:lnTo>
                <a:lnTo>
                  <a:pt x="39450" y="7050"/>
                </a:lnTo>
                <a:lnTo>
                  <a:pt x="39550" y="7110"/>
                </a:lnTo>
                <a:lnTo>
                  <a:pt x="39580" y="7150"/>
                </a:lnTo>
                <a:lnTo>
                  <a:pt x="39650" y="7180"/>
                </a:lnTo>
                <a:lnTo>
                  <a:pt x="39770" y="7210"/>
                </a:lnTo>
                <a:lnTo>
                  <a:pt x="39860" y="7270"/>
                </a:lnTo>
                <a:lnTo>
                  <a:pt x="39920" y="7290"/>
                </a:lnTo>
                <a:lnTo>
                  <a:pt x="39990" y="7300"/>
                </a:lnTo>
                <a:lnTo>
                  <a:pt x="40040" y="7320"/>
                </a:lnTo>
                <a:lnTo>
                  <a:pt x="40160" y="7410"/>
                </a:lnTo>
                <a:lnTo>
                  <a:pt x="40200" y="7440"/>
                </a:lnTo>
                <a:lnTo>
                  <a:pt x="40220" y="7470"/>
                </a:lnTo>
                <a:lnTo>
                  <a:pt x="40240" y="7530"/>
                </a:lnTo>
                <a:lnTo>
                  <a:pt x="40260" y="7560"/>
                </a:lnTo>
                <a:lnTo>
                  <a:pt x="40310" y="7590"/>
                </a:lnTo>
                <a:lnTo>
                  <a:pt x="40350" y="7610"/>
                </a:lnTo>
                <a:lnTo>
                  <a:pt x="40350" y="7630"/>
                </a:lnTo>
                <a:lnTo>
                  <a:pt x="40400" y="7640"/>
                </a:lnTo>
                <a:lnTo>
                  <a:pt x="40450" y="7680"/>
                </a:lnTo>
                <a:lnTo>
                  <a:pt x="40670" y="7940"/>
                </a:lnTo>
                <a:lnTo>
                  <a:pt x="40690" y="8010"/>
                </a:lnTo>
                <a:lnTo>
                  <a:pt x="40720" y="8050"/>
                </a:lnTo>
                <a:lnTo>
                  <a:pt x="40940" y="8190"/>
                </a:lnTo>
                <a:lnTo>
                  <a:pt x="40980" y="8210"/>
                </a:lnTo>
                <a:lnTo>
                  <a:pt x="41010" y="8220"/>
                </a:lnTo>
                <a:lnTo>
                  <a:pt x="41070" y="8300"/>
                </a:lnTo>
                <a:lnTo>
                  <a:pt x="41130" y="8350"/>
                </a:lnTo>
                <a:lnTo>
                  <a:pt x="41180" y="8380"/>
                </a:lnTo>
                <a:lnTo>
                  <a:pt x="41230" y="8410"/>
                </a:lnTo>
                <a:lnTo>
                  <a:pt x="41260" y="8480"/>
                </a:lnTo>
                <a:lnTo>
                  <a:pt x="41300" y="8600"/>
                </a:lnTo>
                <a:lnTo>
                  <a:pt x="41330" y="8640"/>
                </a:lnTo>
                <a:lnTo>
                  <a:pt x="41400" y="8680"/>
                </a:lnTo>
                <a:lnTo>
                  <a:pt x="41500" y="8800"/>
                </a:lnTo>
                <a:lnTo>
                  <a:pt x="41730" y="8980"/>
                </a:lnTo>
                <a:lnTo>
                  <a:pt x="41840" y="9120"/>
                </a:lnTo>
                <a:lnTo>
                  <a:pt x="41880" y="9150"/>
                </a:lnTo>
                <a:lnTo>
                  <a:pt x="41960" y="9170"/>
                </a:lnTo>
                <a:lnTo>
                  <a:pt x="42130" y="9260"/>
                </a:lnTo>
                <a:lnTo>
                  <a:pt x="42150" y="9270"/>
                </a:lnTo>
                <a:lnTo>
                  <a:pt x="42160" y="9290"/>
                </a:lnTo>
                <a:lnTo>
                  <a:pt x="42180" y="9310"/>
                </a:lnTo>
                <a:lnTo>
                  <a:pt x="42210" y="9330"/>
                </a:lnTo>
                <a:lnTo>
                  <a:pt x="42220" y="9320"/>
                </a:lnTo>
                <a:lnTo>
                  <a:pt x="42230" y="9320"/>
                </a:lnTo>
                <a:lnTo>
                  <a:pt x="42250" y="9290"/>
                </a:lnTo>
                <a:lnTo>
                  <a:pt x="42260" y="9290"/>
                </a:lnTo>
                <a:lnTo>
                  <a:pt x="42300" y="9300"/>
                </a:lnTo>
                <a:lnTo>
                  <a:pt x="42310" y="9300"/>
                </a:lnTo>
                <a:lnTo>
                  <a:pt x="42330" y="9310"/>
                </a:lnTo>
                <a:lnTo>
                  <a:pt x="42360" y="9360"/>
                </a:lnTo>
                <a:lnTo>
                  <a:pt x="42390" y="9370"/>
                </a:lnTo>
                <a:lnTo>
                  <a:pt x="42420" y="9370"/>
                </a:lnTo>
                <a:lnTo>
                  <a:pt x="42440" y="9380"/>
                </a:lnTo>
                <a:lnTo>
                  <a:pt x="42460" y="9410"/>
                </a:lnTo>
                <a:lnTo>
                  <a:pt x="42460" y="9440"/>
                </a:lnTo>
                <a:lnTo>
                  <a:pt x="42470" y="9440"/>
                </a:lnTo>
                <a:lnTo>
                  <a:pt x="42480" y="9440"/>
                </a:lnTo>
                <a:lnTo>
                  <a:pt x="42520" y="9490"/>
                </a:lnTo>
                <a:lnTo>
                  <a:pt x="42540" y="9460"/>
                </a:lnTo>
                <a:lnTo>
                  <a:pt x="42670" y="9620"/>
                </a:lnTo>
                <a:lnTo>
                  <a:pt x="42730" y="9650"/>
                </a:lnTo>
                <a:lnTo>
                  <a:pt x="42780" y="9660"/>
                </a:lnTo>
                <a:lnTo>
                  <a:pt x="42840" y="9690"/>
                </a:lnTo>
                <a:lnTo>
                  <a:pt x="42900" y="9730"/>
                </a:lnTo>
                <a:lnTo>
                  <a:pt x="42940" y="9780"/>
                </a:lnTo>
                <a:lnTo>
                  <a:pt x="42940" y="9820"/>
                </a:lnTo>
                <a:lnTo>
                  <a:pt x="42950" y="9850"/>
                </a:lnTo>
                <a:lnTo>
                  <a:pt x="42950" y="9890"/>
                </a:lnTo>
                <a:lnTo>
                  <a:pt x="42970" y="9920"/>
                </a:lnTo>
                <a:lnTo>
                  <a:pt x="43000" y="9930"/>
                </a:lnTo>
                <a:lnTo>
                  <a:pt x="43090" y="9940"/>
                </a:lnTo>
                <a:lnTo>
                  <a:pt x="43110" y="9950"/>
                </a:lnTo>
                <a:lnTo>
                  <a:pt x="43130" y="9990"/>
                </a:lnTo>
                <a:lnTo>
                  <a:pt x="43220" y="10090"/>
                </a:lnTo>
                <a:lnTo>
                  <a:pt x="43250" y="10150"/>
                </a:lnTo>
                <a:lnTo>
                  <a:pt x="43260" y="10180"/>
                </a:lnTo>
                <a:lnTo>
                  <a:pt x="43260" y="10250"/>
                </a:lnTo>
                <a:lnTo>
                  <a:pt x="43270" y="10290"/>
                </a:lnTo>
                <a:lnTo>
                  <a:pt x="43320" y="10310"/>
                </a:lnTo>
                <a:lnTo>
                  <a:pt x="43330" y="10330"/>
                </a:lnTo>
                <a:lnTo>
                  <a:pt x="43330" y="10350"/>
                </a:lnTo>
                <a:lnTo>
                  <a:pt x="43310" y="10390"/>
                </a:lnTo>
                <a:lnTo>
                  <a:pt x="43310" y="10410"/>
                </a:lnTo>
                <a:lnTo>
                  <a:pt x="43310" y="10450"/>
                </a:lnTo>
                <a:lnTo>
                  <a:pt x="43340" y="10490"/>
                </a:lnTo>
                <a:lnTo>
                  <a:pt x="43350" y="10530"/>
                </a:lnTo>
                <a:lnTo>
                  <a:pt x="43340" y="10580"/>
                </a:lnTo>
                <a:lnTo>
                  <a:pt x="43340" y="10600"/>
                </a:lnTo>
                <a:lnTo>
                  <a:pt x="43340" y="10610"/>
                </a:lnTo>
                <a:lnTo>
                  <a:pt x="43370" y="10650"/>
                </a:lnTo>
                <a:lnTo>
                  <a:pt x="43390" y="10680"/>
                </a:lnTo>
                <a:lnTo>
                  <a:pt x="43430" y="10700"/>
                </a:lnTo>
                <a:lnTo>
                  <a:pt x="43440" y="10720"/>
                </a:lnTo>
                <a:lnTo>
                  <a:pt x="43450" y="10750"/>
                </a:lnTo>
                <a:lnTo>
                  <a:pt x="43450" y="10790"/>
                </a:lnTo>
                <a:lnTo>
                  <a:pt x="43460" y="10820"/>
                </a:lnTo>
                <a:lnTo>
                  <a:pt x="43470" y="10830"/>
                </a:lnTo>
                <a:lnTo>
                  <a:pt x="43530" y="10870"/>
                </a:lnTo>
                <a:lnTo>
                  <a:pt x="43570" y="10950"/>
                </a:lnTo>
                <a:lnTo>
                  <a:pt x="43610" y="11040"/>
                </a:lnTo>
                <a:lnTo>
                  <a:pt x="43640" y="11110"/>
                </a:lnTo>
                <a:lnTo>
                  <a:pt x="43660" y="11120"/>
                </a:lnTo>
                <a:lnTo>
                  <a:pt x="43710" y="11150"/>
                </a:lnTo>
                <a:lnTo>
                  <a:pt x="43740" y="11170"/>
                </a:lnTo>
                <a:lnTo>
                  <a:pt x="43800" y="11290"/>
                </a:lnTo>
                <a:lnTo>
                  <a:pt x="43840" y="11340"/>
                </a:lnTo>
                <a:lnTo>
                  <a:pt x="43850" y="11420"/>
                </a:lnTo>
                <a:lnTo>
                  <a:pt x="43840" y="11540"/>
                </a:lnTo>
                <a:lnTo>
                  <a:pt x="43830" y="11620"/>
                </a:lnTo>
                <a:lnTo>
                  <a:pt x="43790" y="11730"/>
                </a:lnTo>
                <a:lnTo>
                  <a:pt x="43780" y="11800"/>
                </a:lnTo>
                <a:lnTo>
                  <a:pt x="43790" y="11880"/>
                </a:lnTo>
                <a:lnTo>
                  <a:pt x="43840" y="12060"/>
                </a:lnTo>
                <a:lnTo>
                  <a:pt x="43840" y="12090"/>
                </a:lnTo>
                <a:lnTo>
                  <a:pt x="43830" y="12140"/>
                </a:lnTo>
                <a:lnTo>
                  <a:pt x="43840" y="12180"/>
                </a:lnTo>
                <a:lnTo>
                  <a:pt x="43850" y="12190"/>
                </a:lnTo>
                <a:lnTo>
                  <a:pt x="43890" y="12240"/>
                </a:lnTo>
                <a:lnTo>
                  <a:pt x="43900" y="12250"/>
                </a:lnTo>
                <a:lnTo>
                  <a:pt x="43910" y="12290"/>
                </a:lnTo>
                <a:lnTo>
                  <a:pt x="43960" y="12350"/>
                </a:lnTo>
                <a:lnTo>
                  <a:pt x="44000" y="12510"/>
                </a:lnTo>
                <a:lnTo>
                  <a:pt x="44010" y="12540"/>
                </a:lnTo>
                <a:lnTo>
                  <a:pt x="44070" y="12600"/>
                </a:lnTo>
                <a:lnTo>
                  <a:pt x="44120" y="12640"/>
                </a:lnTo>
                <a:lnTo>
                  <a:pt x="44160" y="12690"/>
                </a:lnTo>
                <a:lnTo>
                  <a:pt x="44180" y="12830"/>
                </a:lnTo>
                <a:lnTo>
                  <a:pt x="44230" y="12920"/>
                </a:lnTo>
                <a:lnTo>
                  <a:pt x="44250" y="12970"/>
                </a:lnTo>
                <a:lnTo>
                  <a:pt x="44260" y="13020"/>
                </a:lnTo>
                <a:lnTo>
                  <a:pt x="44260" y="13050"/>
                </a:lnTo>
                <a:lnTo>
                  <a:pt x="44270" y="13080"/>
                </a:lnTo>
                <a:lnTo>
                  <a:pt x="44310" y="13130"/>
                </a:lnTo>
                <a:lnTo>
                  <a:pt x="44450" y="13220"/>
                </a:lnTo>
                <a:lnTo>
                  <a:pt x="44490" y="13260"/>
                </a:lnTo>
                <a:lnTo>
                  <a:pt x="44500" y="13280"/>
                </a:lnTo>
                <a:lnTo>
                  <a:pt x="44510" y="13310"/>
                </a:lnTo>
                <a:lnTo>
                  <a:pt x="44520" y="13340"/>
                </a:lnTo>
                <a:lnTo>
                  <a:pt x="44540" y="13360"/>
                </a:lnTo>
                <a:lnTo>
                  <a:pt x="44560" y="13360"/>
                </a:lnTo>
                <a:lnTo>
                  <a:pt x="44790" y="13510"/>
                </a:lnTo>
                <a:lnTo>
                  <a:pt x="44820" y="13560"/>
                </a:lnTo>
                <a:lnTo>
                  <a:pt x="44870" y="13530"/>
                </a:lnTo>
                <a:lnTo>
                  <a:pt x="44950" y="13530"/>
                </a:lnTo>
                <a:lnTo>
                  <a:pt x="45030" y="13550"/>
                </a:lnTo>
                <a:lnTo>
                  <a:pt x="45070" y="13610"/>
                </a:lnTo>
                <a:lnTo>
                  <a:pt x="45140" y="13660"/>
                </a:lnTo>
                <a:lnTo>
                  <a:pt x="45170" y="13670"/>
                </a:lnTo>
                <a:lnTo>
                  <a:pt x="45180" y="13690"/>
                </a:lnTo>
                <a:lnTo>
                  <a:pt x="45240" y="13810"/>
                </a:lnTo>
                <a:lnTo>
                  <a:pt x="45330" y="13910"/>
                </a:lnTo>
                <a:lnTo>
                  <a:pt x="45390" y="13960"/>
                </a:lnTo>
                <a:lnTo>
                  <a:pt x="45490" y="14010"/>
                </a:lnTo>
                <a:lnTo>
                  <a:pt x="45630" y="14170"/>
                </a:lnTo>
                <a:lnTo>
                  <a:pt x="45740" y="14230"/>
                </a:lnTo>
                <a:lnTo>
                  <a:pt x="46000" y="14320"/>
                </a:lnTo>
                <a:lnTo>
                  <a:pt x="46180" y="14360"/>
                </a:lnTo>
                <a:lnTo>
                  <a:pt x="46380" y="14370"/>
                </a:lnTo>
                <a:lnTo>
                  <a:pt x="46410" y="14380"/>
                </a:lnTo>
                <a:lnTo>
                  <a:pt x="46440" y="14400"/>
                </a:lnTo>
                <a:lnTo>
                  <a:pt x="46460" y="14440"/>
                </a:lnTo>
                <a:lnTo>
                  <a:pt x="46430" y="14510"/>
                </a:lnTo>
                <a:lnTo>
                  <a:pt x="46450" y="14530"/>
                </a:lnTo>
                <a:lnTo>
                  <a:pt x="46490" y="14540"/>
                </a:lnTo>
                <a:lnTo>
                  <a:pt x="46510" y="14550"/>
                </a:lnTo>
                <a:lnTo>
                  <a:pt x="46650" y="14670"/>
                </a:lnTo>
                <a:lnTo>
                  <a:pt x="46730" y="14710"/>
                </a:lnTo>
                <a:lnTo>
                  <a:pt x="46980" y="14770"/>
                </a:lnTo>
                <a:lnTo>
                  <a:pt x="47060" y="14770"/>
                </a:lnTo>
                <a:lnTo>
                  <a:pt x="47080" y="14770"/>
                </a:lnTo>
                <a:lnTo>
                  <a:pt x="47110" y="14790"/>
                </a:lnTo>
                <a:lnTo>
                  <a:pt x="47120" y="14810"/>
                </a:lnTo>
                <a:lnTo>
                  <a:pt x="47130" y="14840"/>
                </a:lnTo>
                <a:lnTo>
                  <a:pt x="47140" y="14870"/>
                </a:lnTo>
                <a:lnTo>
                  <a:pt x="47290" y="15010"/>
                </a:lnTo>
                <a:lnTo>
                  <a:pt x="47410" y="15080"/>
                </a:lnTo>
                <a:lnTo>
                  <a:pt x="47450" y="15090"/>
                </a:lnTo>
                <a:lnTo>
                  <a:pt x="47470" y="15110"/>
                </a:lnTo>
                <a:lnTo>
                  <a:pt x="47550" y="15190"/>
                </a:lnTo>
                <a:lnTo>
                  <a:pt x="47600" y="15200"/>
                </a:lnTo>
                <a:lnTo>
                  <a:pt x="47630" y="15180"/>
                </a:lnTo>
                <a:lnTo>
                  <a:pt x="47650" y="15150"/>
                </a:lnTo>
                <a:lnTo>
                  <a:pt x="47680" y="15150"/>
                </a:lnTo>
                <a:lnTo>
                  <a:pt x="47720" y="15200"/>
                </a:lnTo>
                <a:lnTo>
                  <a:pt x="47730" y="15190"/>
                </a:lnTo>
                <a:lnTo>
                  <a:pt x="47770" y="15180"/>
                </a:lnTo>
                <a:lnTo>
                  <a:pt x="47770" y="15200"/>
                </a:lnTo>
                <a:lnTo>
                  <a:pt x="47540" y="15660"/>
                </a:lnTo>
                <a:lnTo>
                  <a:pt x="47300" y="16120"/>
                </a:lnTo>
                <a:lnTo>
                  <a:pt x="47060" y="16580"/>
                </a:lnTo>
                <a:lnTo>
                  <a:pt x="46830" y="17030"/>
                </a:lnTo>
                <a:lnTo>
                  <a:pt x="46740" y="17210"/>
                </a:lnTo>
                <a:lnTo>
                  <a:pt x="46650" y="17380"/>
                </a:lnTo>
                <a:lnTo>
                  <a:pt x="46570" y="17550"/>
                </a:lnTo>
                <a:lnTo>
                  <a:pt x="46480" y="17720"/>
                </a:lnTo>
                <a:lnTo>
                  <a:pt x="46360" y="17960"/>
                </a:lnTo>
                <a:lnTo>
                  <a:pt x="46240" y="18190"/>
                </a:lnTo>
                <a:lnTo>
                  <a:pt x="46120" y="18420"/>
                </a:lnTo>
                <a:lnTo>
                  <a:pt x="45990" y="18650"/>
                </a:lnTo>
                <a:lnTo>
                  <a:pt x="45900" y="18810"/>
                </a:lnTo>
                <a:lnTo>
                  <a:pt x="45920" y="18920"/>
                </a:lnTo>
                <a:lnTo>
                  <a:pt x="45940" y="18990"/>
                </a:lnTo>
                <a:lnTo>
                  <a:pt x="45950" y="19060"/>
                </a:lnTo>
                <a:lnTo>
                  <a:pt x="45970" y="19130"/>
                </a:lnTo>
                <a:lnTo>
                  <a:pt x="46000" y="19280"/>
                </a:lnTo>
                <a:lnTo>
                  <a:pt x="46040" y="19420"/>
                </a:lnTo>
                <a:lnTo>
                  <a:pt x="46070" y="19570"/>
                </a:lnTo>
                <a:lnTo>
                  <a:pt x="46100" y="19720"/>
                </a:lnTo>
                <a:lnTo>
                  <a:pt x="46250" y="20340"/>
                </a:lnTo>
                <a:lnTo>
                  <a:pt x="46400" y="20960"/>
                </a:lnTo>
                <a:lnTo>
                  <a:pt x="46550" y="21590"/>
                </a:lnTo>
                <a:lnTo>
                  <a:pt x="46700" y="22210"/>
                </a:lnTo>
                <a:lnTo>
                  <a:pt x="46740" y="22390"/>
                </a:lnTo>
                <a:lnTo>
                  <a:pt x="46780" y="22570"/>
                </a:lnTo>
                <a:lnTo>
                  <a:pt x="46820" y="22750"/>
                </a:lnTo>
                <a:lnTo>
                  <a:pt x="46860" y="22930"/>
                </a:lnTo>
                <a:lnTo>
                  <a:pt x="46640" y="22840"/>
                </a:lnTo>
                <a:lnTo>
                  <a:pt x="46410" y="22740"/>
                </a:lnTo>
                <a:lnTo>
                  <a:pt x="46190" y="22650"/>
                </a:lnTo>
                <a:lnTo>
                  <a:pt x="45960" y="22560"/>
                </a:lnTo>
                <a:lnTo>
                  <a:pt x="45890" y="22530"/>
                </a:lnTo>
                <a:lnTo>
                  <a:pt x="45830" y="22510"/>
                </a:lnTo>
                <a:lnTo>
                  <a:pt x="45760" y="22500"/>
                </a:lnTo>
                <a:lnTo>
                  <a:pt x="45690" y="22510"/>
                </a:lnTo>
                <a:lnTo>
                  <a:pt x="45580" y="22510"/>
                </a:lnTo>
                <a:lnTo>
                  <a:pt x="45460" y="22520"/>
                </a:lnTo>
                <a:lnTo>
                  <a:pt x="45350" y="22530"/>
                </a:lnTo>
                <a:lnTo>
                  <a:pt x="45240" y="22570"/>
                </a:lnTo>
                <a:lnTo>
                  <a:pt x="45120" y="22680"/>
                </a:lnTo>
                <a:lnTo>
                  <a:pt x="45010" y="22810"/>
                </a:lnTo>
                <a:lnTo>
                  <a:pt x="44920" y="22960"/>
                </a:lnTo>
                <a:lnTo>
                  <a:pt x="44820" y="23100"/>
                </a:lnTo>
                <a:lnTo>
                  <a:pt x="44690" y="23280"/>
                </a:lnTo>
                <a:lnTo>
                  <a:pt x="44560" y="23450"/>
                </a:lnTo>
                <a:lnTo>
                  <a:pt x="44430" y="23630"/>
                </a:lnTo>
                <a:lnTo>
                  <a:pt x="44300" y="23800"/>
                </a:lnTo>
                <a:lnTo>
                  <a:pt x="44190" y="23900"/>
                </a:lnTo>
                <a:lnTo>
                  <a:pt x="44080" y="23870"/>
                </a:lnTo>
                <a:lnTo>
                  <a:pt x="43960" y="23770"/>
                </a:lnTo>
                <a:lnTo>
                  <a:pt x="43860" y="23680"/>
                </a:lnTo>
                <a:lnTo>
                  <a:pt x="43720" y="23570"/>
                </a:lnTo>
                <a:lnTo>
                  <a:pt x="43560" y="23490"/>
                </a:lnTo>
                <a:lnTo>
                  <a:pt x="43400" y="23440"/>
                </a:lnTo>
                <a:lnTo>
                  <a:pt x="43230" y="23400"/>
                </a:lnTo>
                <a:lnTo>
                  <a:pt x="43160" y="23390"/>
                </a:lnTo>
                <a:lnTo>
                  <a:pt x="43090" y="23380"/>
                </a:lnTo>
                <a:lnTo>
                  <a:pt x="43020" y="23370"/>
                </a:lnTo>
                <a:lnTo>
                  <a:pt x="42960" y="23380"/>
                </a:lnTo>
                <a:lnTo>
                  <a:pt x="42920" y="23420"/>
                </a:lnTo>
                <a:lnTo>
                  <a:pt x="42880" y="23480"/>
                </a:lnTo>
                <a:lnTo>
                  <a:pt x="42850" y="23520"/>
                </a:lnTo>
                <a:lnTo>
                  <a:pt x="42800" y="23490"/>
                </a:lnTo>
                <a:lnTo>
                  <a:pt x="42760" y="23440"/>
                </a:lnTo>
                <a:lnTo>
                  <a:pt x="42690" y="23340"/>
                </a:lnTo>
                <a:lnTo>
                  <a:pt x="42630" y="23260"/>
                </a:lnTo>
                <a:lnTo>
                  <a:pt x="42590" y="23220"/>
                </a:lnTo>
                <a:lnTo>
                  <a:pt x="42510" y="23270"/>
                </a:lnTo>
                <a:lnTo>
                  <a:pt x="42430" y="23310"/>
                </a:lnTo>
                <a:lnTo>
                  <a:pt x="42350" y="23350"/>
                </a:lnTo>
                <a:lnTo>
                  <a:pt x="42260" y="23390"/>
                </a:lnTo>
                <a:lnTo>
                  <a:pt x="42210" y="23420"/>
                </a:lnTo>
                <a:lnTo>
                  <a:pt x="42120" y="23470"/>
                </a:lnTo>
                <a:lnTo>
                  <a:pt x="42040" y="23510"/>
                </a:lnTo>
                <a:lnTo>
                  <a:pt x="41980" y="23520"/>
                </a:lnTo>
                <a:lnTo>
                  <a:pt x="41900" y="23480"/>
                </a:lnTo>
                <a:lnTo>
                  <a:pt x="41820" y="23430"/>
                </a:lnTo>
                <a:lnTo>
                  <a:pt x="41730" y="23390"/>
                </a:lnTo>
                <a:lnTo>
                  <a:pt x="41650" y="23340"/>
                </a:lnTo>
                <a:lnTo>
                  <a:pt x="41570" y="23290"/>
                </a:lnTo>
                <a:lnTo>
                  <a:pt x="41490" y="23250"/>
                </a:lnTo>
                <a:lnTo>
                  <a:pt x="41410" y="23200"/>
                </a:lnTo>
                <a:lnTo>
                  <a:pt x="41330" y="23160"/>
                </a:lnTo>
                <a:lnTo>
                  <a:pt x="41260" y="23110"/>
                </a:lnTo>
                <a:lnTo>
                  <a:pt x="41210" y="23060"/>
                </a:lnTo>
                <a:lnTo>
                  <a:pt x="41160" y="23000"/>
                </a:lnTo>
                <a:lnTo>
                  <a:pt x="41100" y="22940"/>
                </a:lnTo>
                <a:lnTo>
                  <a:pt x="41060" y="22870"/>
                </a:lnTo>
                <a:lnTo>
                  <a:pt x="41020" y="22800"/>
                </a:lnTo>
                <a:lnTo>
                  <a:pt x="40970" y="22750"/>
                </a:lnTo>
                <a:lnTo>
                  <a:pt x="40900" y="22760"/>
                </a:lnTo>
                <a:lnTo>
                  <a:pt x="40830" y="22780"/>
                </a:lnTo>
                <a:lnTo>
                  <a:pt x="40750" y="22780"/>
                </a:lnTo>
                <a:lnTo>
                  <a:pt x="40680" y="22770"/>
                </a:lnTo>
                <a:lnTo>
                  <a:pt x="40600" y="22770"/>
                </a:lnTo>
                <a:lnTo>
                  <a:pt x="40480" y="22700"/>
                </a:lnTo>
                <a:lnTo>
                  <a:pt x="40370" y="22620"/>
                </a:lnTo>
                <a:lnTo>
                  <a:pt x="40260" y="22520"/>
                </a:lnTo>
                <a:lnTo>
                  <a:pt x="40150" y="22440"/>
                </a:lnTo>
                <a:lnTo>
                  <a:pt x="40100" y="22400"/>
                </a:lnTo>
                <a:lnTo>
                  <a:pt x="40060" y="22370"/>
                </a:lnTo>
                <a:lnTo>
                  <a:pt x="40020" y="22340"/>
                </a:lnTo>
                <a:lnTo>
                  <a:pt x="39970" y="22300"/>
                </a:lnTo>
                <a:lnTo>
                  <a:pt x="39960" y="22330"/>
                </a:lnTo>
                <a:lnTo>
                  <a:pt x="39940" y="22350"/>
                </a:lnTo>
                <a:lnTo>
                  <a:pt x="39920" y="22370"/>
                </a:lnTo>
                <a:lnTo>
                  <a:pt x="39910" y="22400"/>
                </a:lnTo>
                <a:lnTo>
                  <a:pt x="39880" y="22460"/>
                </a:lnTo>
                <a:lnTo>
                  <a:pt x="39850" y="22520"/>
                </a:lnTo>
                <a:lnTo>
                  <a:pt x="39820" y="22580"/>
                </a:lnTo>
                <a:lnTo>
                  <a:pt x="39790" y="22640"/>
                </a:lnTo>
                <a:lnTo>
                  <a:pt x="39760" y="22600"/>
                </a:lnTo>
                <a:lnTo>
                  <a:pt x="39720" y="22550"/>
                </a:lnTo>
                <a:lnTo>
                  <a:pt x="39680" y="22530"/>
                </a:lnTo>
                <a:lnTo>
                  <a:pt x="39640" y="22550"/>
                </a:lnTo>
                <a:lnTo>
                  <a:pt x="39600" y="22620"/>
                </a:lnTo>
                <a:lnTo>
                  <a:pt x="39590" y="22710"/>
                </a:lnTo>
                <a:lnTo>
                  <a:pt x="39590" y="22800"/>
                </a:lnTo>
                <a:lnTo>
                  <a:pt x="39590" y="22880"/>
                </a:lnTo>
                <a:lnTo>
                  <a:pt x="39590" y="22920"/>
                </a:lnTo>
                <a:lnTo>
                  <a:pt x="39580" y="22960"/>
                </a:lnTo>
                <a:lnTo>
                  <a:pt x="39580" y="23010"/>
                </a:lnTo>
                <a:lnTo>
                  <a:pt x="39560" y="23030"/>
                </a:lnTo>
                <a:lnTo>
                  <a:pt x="39520" y="23060"/>
                </a:lnTo>
                <a:lnTo>
                  <a:pt x="39460" y="23110"/>
                </a:lnTo>
                <a:lnTo>
                  <a:pt x="39420" y="23150"/>
                </a:lnTo>
                <a:lnTo>
                  <a:pt x="39410" y="23200"/>
                </a:lnTo>
                <a:lnTo>
                  <a:pt x="39430" y="23270"/>
                </a:lnTo>
                <a:lnTo>
                  <a:pt x="39450" y="23330"/>
                </a:lnTo>
                <a:lnTo>
                  <a:pt x="39470" y="23400"/>
                </a:lnTo>
                <a:lnTo>
                  <a:pt x="39490" y="23460"/>
                </a:lnTo>
                <a:lnTo>
                  <a:pt x="39500" y="23530"/>
                </a:lnTo>
                <a:lnTo>
                  <a:pt x="39490" y="23570"/>
                </a:lnTo>
                <a:lnTo>
                  <a:pt x="39460" y="23600"/>
                </a:lnTo>
                <a:lnTo>
                  <a:pt x="39400" y="23620"/>
                </a:lnTo>
                <a:lnTo>
                  <a:pt x="39270" y="23660"/>
                </a:lnTo>
                <a:lnTo>
                  <a:pt x="39150" y="23700"/>
                </a:lnTo>
                <a:lnTo>
                  <a:pt x="39020" y="23740"/>
                </a:lnTo>
                <a:lnTo>
                  <a:pt x="38900" y="23770"/>
                </a:lnTo>
                <a:lnTo>
                  <a:pt x="38810" y="23840"/>
                </a:lnTo>
                <a:lnTo>
                  <a:pt x="38800" y="23930"/>
                </a:lnTo>
                <a:lnTo>
                  <a:pt x="38830" y="24030"/>
                </a:lnTo>
                <a:lnTo>
                  <a:pt x="38870" y="24130"/>
                </a:lnTo>
                <a:lnTo>
                  <a:pt x="38910" y="24230"/>
                </a:lnTo>
                <a:lnTo>
                  <a:pt x="38960" y="24340"/>
                </a:lnTo>
                <a:lnTo>
                  <a:pt x="38980" y="24460"/>
                </a:lnTo>
                <a:lnTo>
                  <a:pt x="38970" y="24570"/>
                </a:lnTo>
                <a:lnTo>
                  <a:pt x="38950" y="24640"/>
                </a:lnTo>
                <a:lnTo>
                  <a:pt x="38930" y="24710"/>
                </a:lnTo>
                <a:lnTo>
                  <a:pt x="38910" y="24770"/>
                </a:lnTo>
                <a:lnTo>
                  <a:pt x="38870" y="24830"/>
                </a:lnTo>
                <a:lnTo>
                  <a:pt x="38830" y="24870"/>
                </a:lnTo>
                <a:lnTo>
                  <a:pt x="38780" y="24880"/>
                </a:lnTo>
                <a:lnTo>
                  <a:pt x="38730" y="24870"/>
                </a:lnTo>
                <a:lnTo>
                  <a:pt x="38670" y="24870"/>
                </a:lnTo>
                <a:lnTo>
                  <a:pt x="38580" y="24920"/>
                </a:lnTo>
                <a:lnTo>
                  <a:pt x="38550" y="25020"/>
                </a:lnTo>
                <a:lnTo>
                  <a:pt x="38540" y="25130"/>
                </a:lnTo>
                <a:lnTo>
                  <a:pt x="38540" y="25250"/>
                </a:lnTo>
                <a:lnTo>
                  <a:pt x="38540" y="25340"/>
                </a:lnTo>
                <a:lnTo>
                  <a:pt x="38530" y="25430"/>
                </a:lnTo>
                <a:lnTo>
                  <a:pt x="38530" y="25510"/>
                </a:lnTo>
                <a:lnTo>
                  <a:pt x="38520" y="25600"/>
                </a:lnTo>
                <a:lnTo>
                  <a:pt x="38510" y="25660"/>
                </a:lnTo>
                <a:lnTo>
                  <a:pt x="38490" y="25700"/>
                </a:lnTo>
                <a:lnTo>
                  <a:pt x="38450" y="25730"/>
                </a:lnTo>
                <a:lnTo>
                  <a:pt x="38410" y="25770"/>
                </a:lnTo>
                <a:lnTo>
                  <a:pt x="38400" y="25780"/>
                </a:lnTo>
                <a:lnTo>
                  <a:pt x="38380" y="25790"/>
                </a:lnTo>
                <a:lnTo>
                  <a:pt x="38370" y="25800"/>
                </a:lnTo>
                <a:lnTo>
                  <a:pt x="38360" y="25810"/>
                </a:lnTo>
                <a:lnTo>
                  <a:pt x="38300" y="25860"/>
                </a:lnTo>
                <a:lnTo>
                  <a:pt x="38250" y="25910"/>
                </a:lnTo>
                <a:lnTo>
                  <a:pt x="38200" y="25960"/>
                </a:lnTo>
                <a:lnTo>
                  <a:pt x="38140" y="26000"/>
                </a:lnTo>
                <a:lnTo>
                  <a:pt x="38090" y="26050"/>
                </a:lnTo>
                <a:lnTo>
                  <a:pt x="38040" y="26110"/>
                </a:lnTo>
                <a:lnTo>
                  <a:pt x="37980" y="26160"/>
                </a:lnTo>
                <a:lnTo>
                  <a:pt x="37930" y="26200"/>
                </a:lnTo>
                <a:lnTo>
                  <a:pt x="37870" y="26200"/>
                </a:lnTo>
                <a:lnTo>
                  <a:pt x="37810" y="26200"/>
                </a:lnTo>
                <a:lnTo>
                  <a:pt x="37740" y="26180"/>
                </a:lnTo>
                <a:lnTo>
                  <a:pt x="37690" y="26170"/>
                </a:lnTo>
                <a:lnTo>
                  <a:pt x="37610" y="26160"/>
                </a:lnTo>
                <a:lnTo>
                  <a:pt x="37530" y="26150"/>
                </a:lnTo>
                <a:lnTo>
                  <a:pt x="37440" y="26150"/>
                </a:lnTo>
                <a:lnTo>
                  <a:pt x="37360" y="26140"/>
                </a:lnTo>
                <a:lnTo>
                  <a:pt x="37280" y="26070"/>
                </a:lnTo>
                <a:lnTo>
                  <a:pt x="37200" y="26010"/>
                </a:lnTo>
                <a:lnTo>
                  <a:pt x="37110" y="25960"/>
                </a:lnTo>
                <a:lnTo>
                  <a:pt x="37020" y="25910"/>
                </a:lnTo>
                <a:lnTo>
                  <a:pt x="36960" y="25860"/>
                </a:lnTo>
                <a:lnTo>
                  <a:pt x="36910" y="25790"/>
                </a:lnTo>
                <a:lnTo>
                  <a:pt x="36870" y="25720"/>
                </a:lnTo>
                <a:lnTo>
                  <a:pt x="36820" y="25650"/>
                </a:lnTo>
                <a:lnTo>
                  <a:pt x="36750" y="25590"/>
                </a:lnTo>
                <a:lnTo>
                  <a:pt x="36680" y="25540"/>
                </a:lnTo>
                <a:lnTo>
                  <a:pt x="36600" y="25490"/>
                </a:lnTo>
                <a:lnTo>
                  <a:pt x="36520" y="25450"/>
                </a:lnTo>
                <a:lnTo>
                  <a:pt x="36480" y="25440"/>
                </a:lnTo>
                <a:lnTo>
                  <a:pt x="36450" y="25430"/>
                </a:lnTo>
                <a:lnTo>
                  <a:pt x="36440" y="25410"/>
                </a:lnTo>
                <a:lnTo>
                  <a:pt x="36430" y="25360"/>
                </a:lnTo>
                <a:lnTo>
                  <a:pt x="36430" y="25320"/>
                </a:lnTo>
                <a:lnTo>
                  <a:pt x="36420" y="25280"/>
                </a:lnTo>
                <a:lnTo>
                  <a:pt x="36410" y="25230"/>
                </a:lnTo>
                <a:lnTo>
                  <a:pt x="36400" y="25190"/>
                </a:lnTo>
                <a:lnTo>
                  <a:pt x="36380" y="25150"/>
                </a:lnTo>
                <a:lnTo>
                  <a:pt x="36350" y="25140"/>
                </a:lnTo>
                <a:lnTo>
                  <a:pt x="36310" y="25130"/>
                </a:lnTo>
                <a:lnTo>
                  <a:pt x="36280" y="25100"/>
                </a:lnTo>
                <a:lnTo>
                  <a:pt x="36280" y="25090"/>
                </a:lnTo>
                <a:lnTo>
                  <a:pt x="36270" y="25070"/>
                </a:lnTo>
                <a:lnTo>
                  <a:pt x="36270" y="25040"/>
                </a:lnTo>
                <a:lnTo>
                  <a:pt x="36260" y="25020"/>
                </a:lnTo>
                <a:lnTo>
                  <a:pt x="36250" y="24970"/>
                </a:lnTo>
                <a:lnTo>
                  <a:pt x="36240" y="24920"/>
                </a:lnTo>
                <a:lnTo>
                  <a:pt x="36230" y="24870"/>
                </a:lnTo>
                <a:lnTo>
                  <a:pt x="36220" y="24820"/>
                </a:lnTo>
                <a:lnTo>
                  <a:pt x="36190" y="24730"/>
                </a:lnTo>
                <a:lnTo>
                  <a:pt x="36140" y="24650"/>
                </a:lnTo>
                <a:lnTo>
                  <a:pt x="36080" y="24600"/>
                </a:lnTo>
                <a:lnTo>
                  <a:pt x="35990" y="24580"/>
                </a:lnTo>
                <a:lnTo>
                  <a:pt x="35800" y="24540"/>
                </a:lnTo>
                <a:lnTo>
                  <a:pt x="35600" y="24500"/>
                </a:lnTo>
                <a:lnTo>
                  <a:pt x="35410" y="24450"/>
                </a:lnTo>
                <a:lnTo>
                  <a:pt x="35210" y="24410"/>
                </a:lnTo>
                <a:lnTo>
                  <a:pt x="35180" y="24410"/>
                </a:lnTo>
                <a:lnTo>
                  <a:pt x="35150" y="24400"/>
                </a:lnTo>
                <a:lnTo>
                  <a:pt x="35120" y="24390"/>
                </a:lnTo>
                <a:lnTo>
                  <a:pt x="35090" y="24390"/>
                </a:lnTo>
                <a:lnTo>
                  <a:pt x="35000" y="24370"/>
                </a:lnTo>
                <a:lnTo>
                  <a:pt x="34950" y="24350"/>
                </a:lnTo>
                <a:lnTo>
                  <a:pt x="34930" y="24300"/>
                </a:lnTo>
                <a:lnTo>
                  <a:pt x="34910" y="24210"/>
                </a:lnTo>
                <a:lnTo>
                  <a:pt x="34890" y="24070"/>
                </a:lnTo>
                <a:lnTo>
                  <a:pt x="34870" y="23920"/>
                </a:lnTo>
                <a:lnTo>
                  <a:pt x="34860" y="23780"/>
                </a:lnTo>
                <a:lnTo>
                  <a:pt x="34840" y="23630"/>
                </a:lnTo>
                <a:lnTo>
                  <a:pt x="34820" y="23460"/>
                </a:lnTo>
                <a:lnTo>
                  <a:pt x="34810" y="23260"/>
                </a:lnTo>
                <a:lnTo>
                  <a:pt x="34780" y="23070"/>
                </a:lnTo>
                <a:lnTo>
                  <a:pt x="34730" y="22920"/>
                </a:lnTo>
                <a:lnTo>
                  <a:pt x="34680" y="22860"/>
                </a:lnTo>
                <a:lnTo>
                  <a:pt x="34620" y="22800"/>
                </a:lnTo>
                <a:lnTo>
                  <a:pt x="34560" y="22730"/>
                </a:lnTo>
                <a:lnTo>
                  <a:pt x="34500" y="22660"/>
                </a:lnTo>
                <a:lnTo>
                  <a:pt x="34440" y="22570"/>
                </a:lnTo>
                <a:lnTo>
                  <a:pt x="34380" y="22480"/>
                </a:lnTo>
                <a:lnTo>
                  <a:pt x="34310" y="22380"/>
                </a:lnTo>
                <a:lnTo>
                  <a:pt x="34270" y="22280"/>
                </a:lnTo>
                <a:lnTo>
                  <a:pt x="34270" y="22200"/>
                </a:lnTo>
                <a:lnTo>
                  <a:pt x="34270" y="22110"/>
                </a:lnTo>
                <a:lnTo>
                  <a:pt x="34250" y="22040"/>
                </a:lnTo>
                <a:lnTo>
                  <a:pt x="34180" y="22010"/>
                </a:lnTo>
                <a:lnTo>
                  <a:pt x="34040" y="21980"/>
                </a:lnTo>
                <a:lnTo>
                  <a:pt x="33880" y="21950"/>
                </a:lnTo>
                <a:lnTo>
                  <a:pt x="33740" y="21880"/>
                </a:lnTo>
                <a:lnTo>
                  <a:pt x="33650" y="21760"/>
                </a:lnTo>
                <a:lnTo>
                  <a:pt x="33620" y="21700"/>
                </a:lnTo>
                <a:lnTo>
                  <a:pt x="33580" y="21650"/>
                </a:lnTo>
                <a:lnTo>
                  <a:pt x="33540" y="21620"/>
                </a:lnTo>
                <a:lnTo>
                  <a:pt x="33480" y="21610"/>
                </a:lnTo>
                <a:lnTo>
                  <a:pt x="33410" y="21620"/>
                </a:lnTo>
                <a:lnTo>
                  <a:pt x="33340" y="21620"/>
                </a:lnTo>
                <a:lnTo>
                  <a:pt x="33270" y="21600"/>
                </a:lnTo>
                <a:lnTo>
                  <a:pt x="33240" y="21540"/>
                </a:lnTo>
                <a:lnTo>
                  <a:pt x="33180" y="21620"/>
                </a:lnTo>
                <a:lnTo>
                  <a:pt x="33110" y="21700"/>
                </a:lnTo>
                <a:lnTo>
                  <a:pt x="33050" y="21780"/>
                </a:lnTo>
                <a:lnTo>
                  <a:pt x="32970" y="21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Coahuila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46860" y="22930"/>
                </a:moveTo>
                <a:lnTo>
                  <a:pt x="46820" y="22750"/>
                </a:lnTo>
                <a:lnTo>
                  <a:pt x="46780" y="22570"/>
                </a:lnTo>
                <a:lnTo>
                  <a:pt x="46740" y="22390"/>
                </a:lnTo>
                <a:lnTo>
                  <a:pt x="46700" y="22210"/>
                </a:lnTo>
                <a:lnTo>
                  <a:pt x="46550" y="21590"/>
                </a:lnTo>
                <a:lnTo>
                  <a:pt x="46400" y="20960"/>
                </a:lnTo>
                <a:lnTo>
                  <a:pt x="46250" y="20340"/>
                </a:lnTo>
                <a:lnTo>
                  <a:pt x="46100" y="19720"/>
                </a:lnTo>
                <a:lnTo>
                  <a:pt x="46070" y="19570"/>
                </a:lnTo>
                <a:lnTo>
                  <a:pt x="46040" y="19420"/>
                </a:lnTo>
                <a:lnTo>
                  <a:pt x="46000" y="19280"/>
                </a:lnTo>
                <a:lnTo>
                  <a:pt x="45970" y="19130"/>
                </a:lnTo>
                <a:lnTo>
                  <a:pt x="45950" y="19060"/>
                </a:lnTo>
                <a:lnTo>
                  <a:pt x="45940" y="18990"/>
                </a:lnTo>
                <a:lnTo>
                  <a:pt x="45920" y="18920"/>
                </a:lnTo>
                <a:lnTo>
                  <a:pt x="45900" y="18810"/>
                </a:lnTo>
                <a:lnTo>
                  <a:pt x="45990" y="18650"/>
                </a:lnTo>
                <a:lnTo>
                  <a:pt x="46120" y="18420"/>
                </a:lnTo>
                <a:lnTo>
                  <a:pt x="46240" y="18190"/>
                </a:lnTo>
                <a:lnTo>
                  <a:pt x="46360" y="17960"/>
                </a:lnTo>
                <a:lnTo>
                  <a:pt x="46480" y="17720"/>
                </a:lnTo>
                <a:lnTo>
                  <a:pt x="46570" y="17550"/>
                </a:lnTo>
                <a:lnTo>
                  <a:pt x="46650" y="17380"/>
                </a:lnTo>
                <a:lnTo>
                  <a:pt x="46740" y="17210"/>
                </a:lnTo>
                <a:lnTo>
                  <a:pt x="46830" y="17030"/>
                </a:lnTo>
                <a:lnTo>
                  <a:pt x="47060" y="16580"/>
                </a:lnTo>
                <a:lnTo>
                  <a:pt x="47300" y="16120"/>
                </a:lnTo>
                <a:lnTo>
                  <a:pt x="47540" y="15660"/>
                </a:lnTo>
                <a:lnTo>
                  <a:pt x="47770" y="15200"/>
                </a:lnTo>
                <a:lnTo>
                  <a:pt x="47760" y="15250"/>
                </a:lnTo>
                <a:lnTo>
                  <a:pt x="47800" y="15270"/>
                </a:lnTo>
                <a:lnTo>
                  <a:pt x="47970" y="15270"/>
                </a:lnTo>
                <a:lnTo>
                  <a:pt x="48130" y="15310"/>
                </a:lnTo>
                <a:lnTo>
                  <a:pt x="48240" y="15330"/>
                </a:lnTo>
                <a:lnTo>
                  <a:pt x="48310" y="15290"/>
                </a:lnTo>
                <a:lnTo>
                  <a:pt x="48350" y="15210"/>
                </a:lnTo>
                <a:lnTo>
                  <a:pt x="48360" y="15090"/>
                </a:lnTo>
                <a:lnTo>
                  <a:pt x="48390" y="15080"/>
                </a:lnTo>
                <a:lnTo>
                  <a:pt x="48400" y="15090"/>
                </a:lnTo>
                <a:lnTo>
                  <a:pt x="48420" y="15030"/>
                </a:lnTo>
                <a:lnTo>
                  <a:pt x="48430" y="15000"/>
                </a:lnTo>
                <a:lnTo>
                  <a:pt x="48460" y="14980"/>
                </a:lnTo>
                <a:lnTo>
                  <a:pt x="48570" y="14920"/>
                </a:lnTo>
                <a:lnTo>
                  <a:pt x="48590" y="14900"/>
                </a:lnTo>
                <a:lnTo>
                  <a:pt x="48620" y="14870"/>
                </a:lnTo>
                <a:lnTo>
                  <a:pt x="48700" y="14700"/>
                </a:lnTo>
                <a:lnTo>
                  <a:pt x="48750" y="14650"/>
                </a:lnTo>
                <a:lnTo>
                  <a:pt x="48810" y="14680"/>
                </a:lnTo>
                <a:lnTo>
                  <a:pt x="48830" y="14660"/>
                </a:lnTo>
                <a:lnTo>
                  <a:pt x="48960" y="14560"/>
                </a:lnTo>
                <a:lnTo>
                  <a:pt x="49040" y="14540"/>
                </a:lnTo>
                <a:lnTo>
                  <a:pt x="49070" y="14530"/>
                </a:lnTo>
                <a:lnTo>
                  <a:pt x="49040" y="14490"/>
                </a:lnTo>
                <a:lnTo>
                  <a:pt x="48970" y="14450"/>
                </a:lnTo>
                <a:lnTo>
                  <a:pt x="48950" y="14410"/>
                </a:lnTo>
                <a:lnTo>
                  <a:pt x="48950" y="14370"/>
                </a:lnTo>
                <a:lnTo>
                  <a:pt x="48990" y="14250"/>
                </a:lnTo>
                <a:lnTo>
                  <a:pt x="48990" y="14190"/>
                </a:lnTo>
                <a:lnTo>
                  <a:pt x="49000" y="14150"/>
                </a:lnTo>
                <a:lnTo>
                  <a:pt x="49020" y="14130"/>
                </a:lnTo>
                <a:lnTo>
                  <a:pt x="49050" y="14100"/>
                </a:lnTo>
                <a:lnTo>
                  <a:pt x="49070" y="14090"/>
                </a:lnTo>
                <a:lnTo>
                  <a:pt x="49080" y="14100"/>
                </a:lnTo>
                <a:lnTo>
                  <a:pt x="49100" y="14090"/>
                </a:lnTo>
                <a:lnTo>
                  <a:pt x="49130" y="14080"/>
                </a:lnTo>
                <a:lnTo>
                  <a:pt x="49130" y="14060"/>
                </a:lnTo>
                <a:lnTo>
                  <a:pt x="49110" y="14020"/>
                </a:lnTo>
                <a:lnTo>
                  <a:pt x="49110" y="14000"/>
                </a:lnTo>
                <a:lnTo>
                  <a:pt x="49140" y="13950"/>
                </a:lnTo>
                <a:lnTo>
                  <a:pt x="49140" y="13920"/>
                </a:lnTo>
                <a:lnTo>
                  <a:pt x="49130" y="13880"/>
                </a:lnTo>
                <a:lnTo>
                  <a:pt x="49120" y="13840"/>
                </a:lnTo>
                <a:lnTo>
                  <a:pt x="49130" y="13800"/>
                </a:lnTo>
                <a:lnTo>
                  <a:pt x="49140" y="13760"/>
                </a:lnTo>
                <a:lnTo>
                  <a:pt x="49160" y="13730"/>
                </a:lnTo>
                <a:lnTo>
                  <a:pt x="49250" y="13490"/>
                </a:lnTo>
                <a:lnTo>
                  <a:pt x="49280" y="13470"/>
                </a:lnTo>
                <a:lnTo>
                  <a:pt x="49290" y="13440"/>
                </a:lnTo>
                <a:lnTo>
                  <a:pt x="49280" y="13400"/>
                </a:lnTo>
                <a:lnTo>
                  <a:pt x="49310" y="13390"/>
                </a:lnTo>
                <a:lnTo>
                  <a:pt x="49310" y="13370"/>
                </a:lnTo>
                <a:lnTo>
                  <a:pt x="49300" y="13330"/>
                </a:lnTo>
                <a:lnTo>
                  <a:pt x="49330" y="13320"/>
                </a:lnTo>
                <a:lnTo>
                  <a:pt x="49350" y="13300"/>
                </a:lnTo>
                <a:lnTo>
                  <a:pt x="49380" y="13240"/>
                </a:lnTo>
                <a:lnTo>
                  <a:pt x="49380" y="13230"/>
                </a:lnTo>
                <a:lnTo>
                  <a:pt x="49420" y="13140"/>
                </a:lnTo>
                <a:lnTo>
                  <a:pt x="49440" y="13140"/>
                </a:lnTo>
                <a:lnTo>
                  <a:pt x="49450" y="13090"/>
                </a:lnTo>
                <a:lnTo>
                  <a:pt x="49530" y="12950"/>
                </a:lnTo>
                <a:lnTo>
                  <a:pt x="49540" y="12910"/>
                </a:lnTo>
                <a:lnTo>
                  <a:pt x="49540" y="12880"/>
                </a:lnTo>
                <a:lnTo>
                  <a:pt x="49550" y="12860"/>
                </a:lnTo>
                <a:lnTo>
                  <a:pt x="49570" y="12830"/>
                </a:lnTo>
                <a:lnTo>
                  <a:pt x="49590" y="12830"/>
                </a:lnTo>
                <a:lnTo>
                  <a:pt x="49700" y="12830"/>
                </a:lnTo>
                <a:lnTo>
                  <a:pt x="49750" y="12820"/>
                </a:lnTo>
                <a:lnTo>
                  <a:pt x="49850" y="12760"/>
                </a:lnTo>
                <a:lnTo>
                  <a:pt x="49910" y="12740"/>
                </a:lnTo>
                <a:lnTo>
                  <a:pt x="49920" y="12750"/>
                </a:lnTo>
                <a:lnTo>
                  <a:pt x="49930" y="12780"/>
                </a:lnTo>
                <a:lnTo>
                  <a:pt x="49950" y="12790"/>
                </a:lnTo>
                <a:lnTo>
                  <a:pt x="49970" y="12790"/>
                </a:lnTo>
                <a:lnTo>
                  <a:pt x="49980" y="12780"/>
                </a:lnTo>
                <a:lnTo>
                  <a:pt x="49980" y="12770"/>
                </a:lnTo>
                <a:lnTo>
                  <a:pt x="50010" y="12750"/>
                </a:lnTo>
                <a:lnTo>
                  <a:pt x="50030" y="12700"/>
                </a:lnTo>
                <a:lnTo>
                  <a:pt x="50060" y="12700"/>
                </a:lnTo>
                <a:lnTo>
                  <a:pt x="50370" y="12720"/>
                </a:lnTo>
                <a:lnTo>
                  <a:pt x="50370" y="12710"/>
                </a:lnTo>
                <a:lnTo>
                  <a:pt x="50440" y="12610"/>
                </a:lnTo>
                <a:lnTo>
                  <a:pt x="50450" y="12580"/>
                </a:lnTo>
                <a:lnTo>
                  <a:pt x="50460" y="12490"/>
                </a:lnTo>
                <a:lnTo>
                  <a:pt x="50470" y="12460"/>
                </a:lnTo>
                <a:lnTo>
                  <a:pt x="50490" y="12430"/>
                </a:lnTo>
                <a:lnTo>
                  <a:pt x="50530" y="12430"/>
                </a:lnTo>
                <a:lnTo>
                  <a:pt x="50560" y="12410"/>
                </a:lnTo>
                <a:lnTo>
                  <a:pt x="50590" y="12350"/>
                </a:lnTo>
                <a:lnTo>
                  <a:pt x="50610" y="12340"/>
                </a:lnTo>
                <a:lnTo>
                  <a:pt x="50670" y="12350"/>
                </a:lnTo>
                <a:lnTo>
                  <a:pt x="50710" y="12390"/>
                </a:lnTo>
                <a:lnTo>
                  <a:pt x="50740" y="12420"/>
                </a:lnTo>
                <a:lnTo>
                  <a:pt x="50790" y="12400"/>
                </a:lnTo>
                <a:lnTo>
                  <a:pt x="50810" y="12460"/>
                </a:lnTo>
                <a:lnTo>
                  <a:pt x="50850" y="12480"/>
                </a:lnTo>
                <a:lnTo>
                  <a:pt x="50950" y="12490"/>
                </a:lnTo>
                <a:lnTo>
                  <a:pt x="51080" y="12570"/>
                </a:lnTo>
                <a:lnTo>
                  <a:pt x="51120" y="12590"/>
                </a:lnTo>
                <a:lnTo>
                  <a:pt x="51220" y="12640"/>
                </a:lnTo>
                <a:lnTo>
                  <a:pt x="51490" y="12610"/>
                </a:lnTo>
                <a:lnTo>
                  <a:pt x="51570" y="12630"/>
                </a:lnTo>
                <a:lnTo>
                  <a:pt x="51610" y="12590"/>
                </a:lnTo>
                <a:lnTo>
                  <a:pt x="51660" y="12600"/>
                </a:lnTo>
                <a:lnTo>
                  <a:pt x="51700" y="12630"/>
                </a:lnTo>
                <a:lnTo>
                  <a:pt x="51740" y="12650"/>
                </a:lnTo>
                <a:lnTo>
                  <a:pt x="51760" y="12650"/>
                </a:lnTo>
                <a:lnTo>
                  <a:pt x="51790" y="12650"/>
                </a:lnTo>
                <a:lnTo>
                  <a:pt x="51820" y="12640"/>
                </a:lnTo>
                <a:lnTo>
                  <a:pt x="51840" y="12620"/>
                </a:lnTo>
                <a:lnTo>
                  <a:pt x="51860" y="12610"/>
                </a:lnTo>
                <a:lnTo>
                  <a:pt x="51890" y="12610"/>
                </a:lnTo>
                <a:lnTo>
                  <a:pt x="51940" y="12630"/>
                </a:lnTo>
                <a:lnTo>
                  <a:pt x="52040" y="12630"/>
                </a:lnTo>
                <a:lnTo>
                  <a:pt x="52070" y="12610"/>
                </a:lnTo>
                <a:lnTo>
                  <a:pt x="52090" y="12610"/>
                </a:lnTo>
                <a:lnTo>
                  <a:pt x="52100" y="12640"/>
                </a:lnTo>
                <a:lnTo>
                  <a:pt x="52120" y="12660"/>
                </a:lnTo>
                <a:lnTo>
                  <a:pt x="52590" y="12730"/>
                </a:lnTo>
                <a:lnTo>
                  <a:pt x="52740" y="12710"/>
                </a:lnTo>
                <a:lnTo>
                  <a:pt x="52780" y="12690"/>
                </a:lnTo>
                <a:lnTo>
                  <a:pt x="52820" y="12660"/>
                </a:lnTo>
                <a:lnTo>
                  <a:pt x="52830" y="12590"/>
                </a:lnTo>
                <a:lnTo>
                  <a:pt x="52840" y="12580"/>
                </a:lnTo>
                <a:lnTo>
                  <a:pt x="52860" y="12590"/>
                </a:lnTo>
                <a:lnTo>
                  <a:pt x="52880" y="12610"/>
                </a:lnTo>
                <a:lnTo>
                  <a:pt x="52890" y="12640"/>
                </a:lnTo>
                <a:lnTo>
                  <a:pt x="52880" y="12660"/>
                </a:lnTo>
                <a:lnTo>
                  <a:pt x="52860" y="12720"/>
                </a:lnTo>
                <a:lnTo>
                  <a:pt x="52850" y="12740"/>
                </a:lnTo>
                <a:lnTo>
                  <a:pt x="52910" y="12760"/>
                </a:lnTo>
                <a:lnTo>
                  <a:pt x="52950" y="12730"/>
                </a:lnTo>
                <a:lnTo>
                  <a:pt x="53000" y="12690"/>
                </a:lnTo>
                <a:lnTo>
                  <a:pt x="53050" y="12670"/>
                </a:lnTo>
                <a:lnTo>
                  <a:pt x="53080" y="12680"/>
                </a:lnTo>
                <a:lnTo>
                  <a:pt x="53100" y="12730"/>
                </a:lnTo>
                <a:lnTo>
                  <a:pt x="53130" y="12740"/>
                </a:lnTo>
                <a:lnTo>
                  <a:pt x="53160" y="12750"/>
                </a:lnTo>
                <a:lnTo>
                  <a:pt x="53190" y="12740"/>
                </a:lnTo>
                <a:lnTo>
                  <a:pt x="53220" y="12730"/>
                </a:lnTo>
                <a:lnTo>
                  <a:pt x="53240" y="12720"/>
                </a:lnTo>
                <a:lnTo>
                  <a:pt x="53230" y="12760"/>
                </a:lnTo>
                <a:lnTo>
                  <a:pt x="53240" y="12800"/>
                </a:lnTo>
                <a:lnTo>
                  <a:pt x="53260" y="12840"/>
                </a:lnTo>
                <a:lnTo>
                  <a:pt x="53310" y="12920"/>
                </a:lnTo>
                <a:lnTo>
                  <a:pt x="53320" y="12970"/>
                </a:lnTo>
                <a:lnTo>
                  <a:pt x="53360" y="13050"/>
                </a:lnTo>
                <a:lnTo>
                  <a:pt x="53380" y="13080"/>
                </a:lnTo>
                <a:lnTo>
                  <a:pt x="53400" y="13110"/>
                </a:lnTo>
                <a:lnTo>
                  <a:pt x="53440" y="13130"/>
                </a:lnTo>
                <a:lnTo>
                  <a:pt x="53520" y="13130"/>
                </a:lnTo>
                <a:lnTo>
                  <a:pt x="53540" y="13140"/>
                </a:lnTo>
                <a:lnTo>
                  <a:pt x="53540" y="13200"/>
                </a:lnTo>
                <a:lnTo>
                  <a:pt x="53510" y="13270"/>
                </a:lnTo>
                <a:lnTo>
                  <a:pt x="53510" y="13310"/>
                </a:lnTo>
                <a:lnTo>
                  <a:pt x="53540" y="13330"/>
                </a:lnTo>
                <a:lnTo>
                  <a:pt x="53590" y="13280"/>
                </a:lnTo>
                <a:lnTo>
                  <a:pt x="53660" y="13240"/>
                </a:lnTo>
                <a:lnTo>
                  <a:pt x="53730" y="13230"/>
                </a:lnTo>
                <a:lnTo>
                  <a:pt x="53780" y="13270"/>
                </a:lnTo>
                <a:lnTo>
                  <a:pt x="53780" y="13360"/>
                </a:lnTo>
                <a:lnTo>
                  <a:pt x="53760" y="13460"/>
                </a:lnTo>
                <a:lnTo>
                  <a:pt x="53770" y="13500"/>
                </a:lnTo>
                <a:lnTo>
                  <a:pt x="53790" y="13530"/>
                </a:lnTo>
                <a:lnTo>
                  <a:pt x="53830" y="13540"/>
                </a:lnTo>
                <a:lnTo>
                  <a:pt x="53860" y="13540"/>
                </a:lnTo>
                <a:lnTo>
                  <a:pt x="53880" y="13560"/>
                </a:lnTo>
                <a:lnTo>
                  <a:pt x="53940" y="13630"/>
                </a:lnTo>
                <a:lnTo>
                  <a:pt x="54020" y="13680"/>
                </a:lnTo>
                <a:lnTo>
                  <a:pt x="54210" y="13740"/>
                </a:lnTo>
                <a:lnTo>
                  <a:pt x="54300" y="13770"/>
                </a:lnTo>
                <a:lnTo>
                  <a:pt x="54320" y="13830"/>
                </a:lnTo>
                <a:lnTo>
                  <a:pt x="54330" y="13920"/>
                </a:lnTo>
                <a:lnTo>
                  <a:pt x="54340" y="13970"/>
                </a:lnTo>
                <a:lnTo>
                  <a:pt x="54360" y="14000"/>
                </a:lnTo>
                <a:lnTo>
                  <a:pt x="54380" y="14030"/>
                </a:lnTo>
                <a:lnTo>
                  <a:pt x="54410" y="14060"/>
                </a:lnTo>
                <a:lnTo>
                  <a:pt x="54440" y="14080"/>
                </a:lnTo>
                <a:lnTo>
                  <a:pt x="54650" y="14170"/>
                </a:lnTo>
                <a:lnTo>
                  <a:pt x="54720" y="14240"/>
                </a:lnTo>
                <a:lnTo>
                  <a:pt x="54770" y="14310"/>
                </a:lnTo>
                <a:lnTo>
                  <a:pt x="54800" y="14330"/>
                </a:lnTo>
                <a:lnTo>
                  <a:pt x="54930" y="14390"/>
                </a:lnTo>
                <a:lnTo>
                  <a:pt x="54990" y="14440"/>
                </a:lnTo>
                <a:lnTo>
                  <a:pt x="55030" y="14480"/>
                </a:lnTo>
                <a:lnTo>
                  <a:pt x="55090" y="14600"/>
                </a:lnTo>
                <a:lnTo>
                  <a:pt x="55070" y="14670"/>
                </a:lnTo>
                <a:lnTo>
                  <a:pt x="55090" y="14710"/>
                </a:lnTo>
                <a:lnTo>
                  <a:pt x="55240" y="14840"/>
                </a:lnTo>
                <a:lnTo>
                  <a:pt x="55250" y="14850"/>
                </a:lnTo>
                <a:lnTo>
                  <a:pt x="55260" y="14880"/>
                </a:lnTo>
                <a:lnTo>
                  <a:pt x="55290" y="14880"/>
                </a:lnTo>
                <a:lnTo>
                  <a:pt x="55330" y="14890"/>
                </a:lnTo>
                <a:lnTo>
                  <a:pt x="55360" y="14900"/>
                </a:lnTo>
                <a:lnTo>
                  <a:pt x="55380" y="14950"/>
                </a:lnTo>
                <a:lnTo>
                  <a:pt x="55400" y="15140"/>
                </a:lnTo>
                <a:lnTo>
                  <a:pt x="55460" y="15270"/>
                </a:lnTo>
                <a:lnTo>
                  <a:pt x="55470" y="15330"/>
                </a:lnTo>
                <a:lnTo>
                  <a:pt x="55450" y="15400"/>
                </a:lnTo>
                <a:lnTo>
                  <a:pt x="55470" y="15420"/>
                </a:lnTo>
                <a:lnTo>
                  <a:pt x="55480" y="15450"/>
                </a:lnTo>
                <a:lnTo>
                  <a:pt x="55480" y="15490"/>
                </a:lnTo>
                <a:lnTo>
                  <a:pt x="55480" y="15530"/>
                </a:lnTo>
                <a:lnTo>
                  <a:pt x="55500" y="15550"/>
                </a:lnTo>
                <a:lnTo>
                  <a:pt x="55530" y="15580"/>
                </a:lnTo>
                <a:lnTo>
                  <a:pt x="55570" y="15610"/>
                </a:lnTo>
                <a:lnTo>
                  <a:pt x="55580" y="15660"/>
                </a:lnTo>
                <a:lnTo>
                  <a:pt x="55590" y="15680"/>
                </a:lnTo>
                <a:lnTo>
                  <a:pt x="55630" y="15700"/>
                </a:lnTo>
                <a:lnTo>
                  <a:pt x="55650" y="15710"/>
                </a:lnTo>
                <a:lnTo>
                  <a:pt x="55660" y="15730"/>
                </a:lnTo>
                <a:lnTo>
                  <a:pt x="55640" y="15780"/>
                </a:lnTo>
                <a:lnTo>
                  <a:pt x="55650" y="15800"/>
                </a:lnTo>
                <a:lnTo>
                  <a:pt x="55670" y="15810"/>
                </a:lnTo>
                <a:lnTo>
                  <a:pt x="55710" y="15810"/>
                </a:lnTo>
                <a:lnTo>
                  <a:pt x="55730" y="15820"/>
                </a:lnTo>
                <a:lnTo>
                  <a:pt x="55740" y="15840"/>
                </a:lnTo>
                <a:lnTo>
                  <a:pt x="55760" y="15870"/>
                </a:lnTo>
                <a:lnTo>
                  <a:pt x="55770" y="15890"/>
                </a:lnTo>
                <a:lnTo>
                  <a:pt x="55790" y="15920"/>
                </a:lnTo>
                <a:lnTo>
                  <a:pt x="55860" y="16240"/>
                </a:lnTo>
                <a:lnTo>
                  <a:pt x="55890" y="16310"/>
                </a:lnTo>
                <a:lnTo>
                  <a:pt x="56000" y="16450"/>
                </a:lnTo>
                <a:lnTo>
                  <a:pt x="56000" y="16510"/>
                </a:lnTo>
                <a:lnTo>
                  <a:pt x="56030" y="16530"/>
                </a:lnTo>
                <a:lnTo>
                  <a:pt x="56100" y="16560"/>
                </a:lnTo>
                <a:lnTo>
                  <a:pt x="56120" y="16590"/>
                </a:lnTo>
                <a:lnTo>
                  <a:pt x="56140" y="16620"/>
                </a:lnTo>
                <a:lnTo>
                  <a:pt x="56130" y="16700"/>
                </a:lnTo>
                <a:lnTo>
                  <a:pt x="56130" y="16730"/>
                </a:lnTo>
                <a:lnTo>
                  <a:pt x="56170" y="16800"/>
                </a:lnTo>
                <a:lnTo>
                  <a:pt x="56230" y="16840"/>
                </a:lnTo>
                <a:lnTo>
                  <a:pt x="56350" y="16890"/>
                </a:lnTo>
                <a:lnTo>
                  <a:pt x="56270" y="16930"/>
                </a:lnTo>
                <a:lnTo>
                  <a:pt x="56250" y="16950"/>
                </a:lnTo>
                <a:lnTo>
                  <a:pt x="56260" y="16990"/>
                </a:lnTo>
                <a:lnTo>
                  <a:pt x="56280" y="17020"/>
                </a:lnTo>
                <a:lnTo>
                  <a:pt x="56300" y="17040"/>
                </a:lnTo>
                <a:lnTo>
                  <a:pt x="56310" y="17050"/>
                </a:lnTo>
                <a:lnTo>
                  <a:pt x="56320" y="17170"/>
                </a:lnTo>
                <a:lnTo>
                  <a:pt x="56350" y="17290"/>
                </a:lnTo>
                <a:lnTo>
                  <a:pt x="56430" y="17400"/>
                </a:lnTo>
                <a:lnTo>
                  <a:pt x="56480" y="17470"/>
                </a:lnTo>
                <a:lnTo>
                  <a:pt x="56480" y="17520"/>
                </a:lnTo>
                <a:lnTo>
                  <a:pt x="56460" y="17580"/>
                </a:lnTo>
                <a:lnTo>
                  <a:pt x="56490" y="17650"/>
                </a:lnTo>
                <a:lnTo>
                  <a:pt x="56540" y="17700"/>
                </a:lnTo>
                <a:lnTo>
                  <a:pt x="56590" y="17740"/>
                </a:lnTo>
                <a:lnTo>
                  <a:pt x="56670" y="17750"/>
                </a:lnTo>
                <a:lnTo>
                  <a:pt x="56690" y="17760"/>
                </a:lnTo>
                <a:lnTo>
                  <a:pt x="56690" y="17790"/>
                </a:lnTo>
                <a:lnTo>
                  <a:pt x="56700" y="17830"/>
                </a:lnTo>
                <a:lnTo>
                  <a:pt x="56710" y="17870"/>
                </a:lnTo>
                <a:lnTo>
                  <a:pt x="56730" y="17890"/>
                </a:lnTo>
                <a:lnTo>
                  <a:pt x="56780" y="17900"/>
                </a:lnTo>
                <a:lnTo>
                  <a:pt x="57060" y="18050"/>
                </a:lnTo>
                <a:lnTo>
                  <a:pt x="57110" y="18100"/>
                </a:lnTo>
                <a:lnTo>
                  <a:pt x="57140" y="18170"/>
                </a:lnTo>
                <a:lnTo>
                  <a:pt x="57140" y="18220"/>
                </a:lnTo>
                <a:lnTo>
                  <a:pt x="57150" y="18240"/>
                </a:lnTo>
                <a:lnTo>
                  <a:pt x="57190" y="18280"/>
                </a:lnTo>
                <a:lnTo>
                  <a:pt x="57230" y="18320"/>
                </a:lnTo>
                <a:lnTo>
                  <a:pt x="57250" y="18320"/>
                </a:lnTo>
                <a:lnTo>
                  <a:pt x="57250" y="18340"/>
                </a:lnTo>
                <a:lnTo>
                  <a:pt x="57240" y="18360"/>
                </a:lnTo>
                <a:lnTo>
                  <a:pt x="57240" y="18380"/>
                </a:lnTo>
                <a:lnTo>
                  <a:pt x="57250" y="18440"/>
                </a:lnTo>
                <a:lnTo>
                  <a:pt x="57270" y="18480"/>
                </a:lnTo>
                <a:lnTo>
                  <a:pt x="57300" y="18520"/>
                </a:lnTo>
                <a:lnTo>
                  <a:pt x="57340" y="18570"/>
                </a:lnTo>
                <a:lnTo>
                  <a:pt x="57390" y="18590"/>
                </a:lnTo>
                <a:lnTo>
                  <a:pt x="57450" y="18600"/>
                </a:lnTo>
                <a:lnTo>
                  <a:pt x="57480" y="18630"/>
                </a:lnTo>
                <a:lnTo>
                  <a:pt x="57450" y="18680"/>
                </a:lnTo>
                <a:lnTo>
                  <a:pt x="57480" y="18720"/>
                </a:lnTo>
                <a:lnTo>
                  <a:pt x="57520" y="18780"/>
                </a:lnTo>
                <a:lnTo>
                  <a:pt x="57570" y="18830"/>
                </a:lnTo>
                <a:lnTo>
                  <a:pt x="57620" y="18850"/>
                </a:lnTo>
                <a:lnTo>
                  <a:pt x="57620" y="18870"/>
                </a:lnTo>
                <a:lnTo>
                  <a:pt x="57610" y="18900"/>
                </a:lnTo>
                <a:lnTo>
                  <a:pt x="57590" y="18950"/>
                </a:lnTo>
                <a:lnTo>
                  <a:pt x="57600" y="18990"/>
                </a:lnTo>
                <a:lnTo>
                  <a:pt x="57620" y="19010"/>
                </a:lnTo>
                <a:lnTo>
                  <a:pt x="57650" y="19020"/>
                </a:lnTo>
                <a:lnTo>
                  <a:pt x="57670" y="19050"/>
                </a:lnTo>
                <a:lnTo>
                  <a:pt x="57670" y="19080"/>
                </a:lnTo>
                <a:lnTo>
                  <a:pt x="57660" y="19150"/>
                </a:lnTo>
                <a:lnTo>
                  <a:pt x="57670" y="19180"/>
                </a:lnTo>
                <a:lnTo>
                  <a:pt x="57680" y="19190"/>
                </a:lnTo>
                <a:lnTo>
                  <a:pt x="57720" y="19220"/>
                </a:lnTo>
                <a:lnTo>
                  <a:pt x="57760" y="19260"/>
                </a:lnTo>
                <a:lnTo>
                  <a:pt x="57760" y="19270"/>
                </a:lnTo>
                <a:lnTo>
                  <a:pt x="57830" y="19290"/>
                </a:lnTo>
                <a:lnTo>
                  <a:pt x="57750" y="19360"/>
                </a:lnTo>
                <a:lnTo>
                  <a:pt x="57680" y="19430"/>
                </a:lnTo>
                <a:lnTo>
                  <a:pt x="57610" y="19500"/>
                </a:lnTo>
                <a:lnTo>
                  <a:pt x="57530" y="19570"/>
                </a:lnTo>
                <a:lnTo>
                  <a:pt x="57490" y="19600"/>
                </a:lnTo>
                <a:lnTo>
                  <a:pt x="57450" y="19640"/>
                </a:lnTo>
                <a:lnTo>
                  <a:pt x="57410" y="19680"/>
                </a:lnTo>
                <a:lnTo>
                  <a:pt x="57370" y="19720"/>
                </a:lnTo>
                <a:lnTo>
                  <a:pt x="57350" y="19730"/>
                </a:lnTo>
                <a:lnTo>
                  <a:pt x="57320" y="19710"/>
                </a:lnTo>
                <a:lnTo>
                  <a:pt x="57300" y="19690"/>
                </a:lnTo>
                <a:lnTo>
                  <a:pt x="57280" y="19660"/>
                </a:lnTo>
                <a:lnTo>
                  <a:pt x="57180" y="19590"/>
                </a:lnTo>
                <a:lnTo>
                  <a:pt x="57090" y="19510"/>
                </a:lnTo>
                <a:lnTo>
                  <a:pt x="57000" y="19430"/>
                </a:lnTo>
                <a:lnTo>
                  <a:pt x="56910" y="19350"/>
                </a:lnTo>
                <a:lnTo>
                  <a:pt x="56870" y="19320"/>
                </a:lnTo>
                <a:lnTo>
                  <a:pt x="56830" y="19280"/>
                </a:lnTo>
                <a:lnTo>
                  <a:pt x="56790" y="19250"/>
                </a:lnTo>
                <a:lnTo>
                  <a:pt x="56750" y="19220"/>
                </a:lnTo>
                <a:lnTo>
                  <a:pt x="56730" y="19230"/>
                </a:lnTo>
                <a:lnTo>
                  <a:pt x="56700" y="19260"/>
                </a:lnTo>
                <a:lnTo>
                  <a:pt x="56660" y="19290"/>
                </a:lnTo>
                <a:lnTo>
                  <a:pt x="56640" y="19310"/>
                </a:lnTo>
                <a:lnTo>
                  <a:pt x="56540" y="19370"/>
                </a:lnTo>
                <a:lnTo>
                  <a:pt x="56430" y="19440"/>
                </a:lnTo>
                <a:lnTo>
                  <a:pt x="56330" y="19520"/>
                </a:lnTo>
                <a:lnTo>
                  <a:pt x="56250" y="19610"/>
                </a:lnTo>
                <a:lnTo>
                  <a:pt x="56200" y="19710"/>
                </a:lnTo>
                <a:lnTo>
                  <a:pt x="56170" y="19840"/>
                </a:lnTo>
                <a:lnTo>
                  <a:pt x="56150" y="19970"/>
                </a:lnTo>
                <a:lnTo>
                  <a:pt x="56120" y="20090"/>
                </a:lnTo>
                <a:lnTo>
                  <a:pt x="56100" y="20220"/>
                </a:lnTo>
                <a:lnTo>
                  <a:pt x="56070" y="20400"/>
                </a:lnTo>
                <a:lnTo>
                  <a:pt x="56030" y="20560"/>
                </a:lnTo>
                <a:lnTo>
                  <a:pt x="55970" y="20640"/>
                </a:lnTo>
                <a:lnTo>
                  <a:pt x="55940" y="20650"/>
                </a:lnTo>
                <a:lnTo>
                  <a:pt x="55910" y="20660"/>
                </a:lnTo>
                <a:lnTo>
                  <a:pt x="55880" y="20670"/>
                </a:lnTo>
                <a:lnTo>
                  <a:pt x="55860" y="20670"/>
                </a:lnTo>
                <a:lnTo>
                  <a:pt x="55840" y="20660"/>
                </a:lnTo>
                <a:lnTo>
                  <a:pt x="55840" y="20630"/>
                </a:lnTo>
                <a:lnTo>
                  <a:pt x="55830" y="20610"/>
                </a:lnTo>
                <a:lnTo>
                  <a:pt x="55810" y="20600"/>
                </a:lnTo>
                <a:lnTo>
                  <a:pt x="55720" y="20640"/>
                </a:lnTo>
                <a:lnTo>
                  <a:pt x="55640" y="20670"/>
                </a:lnTo>
                <a:lnTo>
                  <a:pt x="55560" y="20700"/>
                </a:lnTo>
                <a:lnTo>
                  <a:pt x="55470" y="20730"/>
                </a:lnTo>
                <a:lnTo>
                  <a:pt x="55430" y="20750"/>
                </a:lnTo>
                <a:lnTo>
                  <a:pt x="55400" y="20800"/>
                </a:lnTo>
                <a:lnTo>
                  <a:pt x="55370" y="20840"/>
                </a:lnTo>
                <a:lnTo>
                  <a:pt x="55330" y="20880"/>
                </a:lnTo>
                <a:lnTo>
                  <a:pt x="55270" y="20920"/>
                </a:lnTo>
                <a:lnTo>
                  <a:pt x="55200" y="20960"/>
                </a:lnTo>
                <a:lnTo>
                  <a:pt x="55140" y="21000"/>
                </a:lnTo>
                <a:lnTo>
                  <a:pt x="55080" y="21040"/>
                </a:lnTo>
                <a:lnTo>
                  <a:pt x="55020" y="21070"/>
                </a:lnTo>
                <a:lnTo>
                  <a:pt x="54970" y="21100"/>
                </a:lnTo>
                <a:lnTo>
                  <a:pt x="54940" y="21140"/>
                </a:lnTo>
                <a:lnTo>
                  <a:pt x="54940" y="21200"/>
                </a:lnTo>
                <a:lnTo>
                  <a:pt x="54950" y="21300"/>
                </a:lnTo>
                <a:lnTo>
                  <a:pt x="54960" y="21400"/>
                </a:lnTo>
                <a:lnTo>
                  <a:pt x="54970" y="21500"/>
                </a:lnTo>
                <a:lnTo>
                  <a:pt x="54980" y="21590"/>
                </a:lnTo>
                <a:lnTo>
                  <a:pt x="55030" y="21610"/>
                </a:lnTo>
                <a:lnTo>
                  <a:pt x="55080" y="21630"/>
                </a:lnTo>
                <a:lnTo>
                  <a:pt x="55120" y="21660"/>
                </a:lnTo>
                <a:lnTo>
                  <a:pt x="55110" y="21740"/>
                </a:lnTo>
                <a:lnTo>
                  <a:pt x="55180" y="21730"/>
                </a:lnTo>
                <a:lnTo>
                  <a:pt x="55220" y="21720"/>
                </a:lnTo>
                <a:lnTo>
                  <a:pt x="55250" y="21700"/>
                </a:lnTo>
                <a:lnTo>
                  <a:pt x="55270" y="21650"/>
                </a:lnTo>
                <a:lnTo>
                  <a:pt x="55260" y="21630"/>
                </a:lnTo>
                <a:lnTo>
                  <a:pt x="55250" y="21620"/>
                </a:lnTo>
                <a:lnTo>
                  <a:pt x="55230" y="21600"/>
                </a:lnTo>
                <a:lnTo>
                  <a:pt x="55230" y="21580"/>
                </a:lnTo>
                <a:lnTo>
                  <a:pt x="55250" y="21560"/>
                </a:lnTo>
                <a:lnTo>
                  <a:pt x="55270" y="21560"/>
                </a:lnTo>
                <a:lnTo>
                  <a:pt x="55300" y="21560"/>
                </a:lnTo>
                <a:lnTo>
                  <a:pt x="55320" y="21550"/>
                </a:lnTo>
                <a:lnTo>
                  <a:pt x="55340" y="21510"/>
                </a:lnTo>
                <a:lnTo>
                  <a:pt x="55350" y="21470"/>
                </a:lnTo>
                <a:lnTo>
                  <a:pt x="55370" y="21460"/>
                </a:lnTo>
                <a:lnTo>
                  <a:pt x="55400" y="21520"/>
                </a:lnTo>
                <a:lnTo>
                  <a:pt x="55460" y="21560"/>
                </a:lnTo>
                <a:lnTo>
                  <a:pt x="55530" y="21570"/>
                </a:lnTo>
                <a:lnTo>
                  <a:pt x="55610" y="21580"/>
                </a:lnTo>
                <a:lnTo>
                  <a:pt x="55670" y="21610"/>
                </a:lnTo>
                <a:lnTo>
                  <a:pt x="55690" y="21680"/>
                </a:lnTo>
                <a:lnTo>
                  <a:pt x="55690" y="21780"/>
                </a:lnTo>
                <a:lnTo>
                  <a:pt x="55690" y="21880"/>
                </a:lnTo>
                <a:lnTo>
                  <a:pt x="55690" y="21960"/>
                </a:lnTo>
                <a:lnTo>
                  <a:pt x="55690" y="22020"/>
                </a:lnTo>
                <a:lnTo>
                  <a:pt x="55690" y="22080"/>
                </a:lnTo>
                <a:lnTo>
                  <a:pt x="55690" y="22150"/>
                </a:lnTo>
                <a:lnTo>
                  <a:pt x="55680" y="22210"/>
                </a:lnTo>
                <a:lnTo>
                  <a:pt x="55640" y="22380"/>
                </a:lnTo>
                <a:lnTo>
                  <a:pt x="55590" y="22540"/>
                </a:lnTo>
                <a:lnTo>
                  <a:pt x="55530" y="22700"/>
                </a:lnTo>
                <a:lnTo>
                  <a:pt x="55430" y="22830"/>
                </a:lnTo>
                <a:lnTo>
                  <a:pt x="55380" y="22880"/>
                </a:lnTo>
                <a:lnTo>
                  <a:pt x="55340" y="22930"/>
                </a:lnTo>
                <a:lnTo>
                  <a:pt x="55290" y="22970"/>
                </a:lnTo>
                <a:lnTo>
                  <a:pt x="55230" y="23020"/>
                </a:lnTo>
                <a:lnTo>
                  <a:pt x="55200" y="22920"/>
                </a:lnTo>
                <a:lnTo>
                  <a:pt x="55170" y="22830"/>
                </a:lnTo>
                <a:lnTo>
                  <a:pt x="55150" y="22740"/>
                </a:lnTo>
                <a:lnTo>
                  <a:pt x="55120" y="22650"/>
                </a:lnTo>
                <a:lnTo>
                  <a:pt x="55090" y="22670"/>
                </a:lnTo>
                <a:lnTo>
                  <a:pt x="55060" y="22690"/>
                </a:lnTo>
                <a:lnTo>
                  <a:pt x="55040" y="22720"/>
                </a:lnTo>
                <a:lnTo>
                  <a:pt x="55010" y="22740"/>
                </a:lnTo>
                <a:lnTo>
                  <a:pt x="54810" y="22910"/>
                </a:lnTo>
                <a:lnTo>
                  <a:pt x="54610" y="23080"/>
                </a:lnTo>
                <a:lnTo>
                  <a:pt x="54420" y="23250"/>
                </a:lnTo>
                <a:lnTo>
                  <a:pt x="54220" y="23420"/>
                </a:lnTo>
                <a:lnTo>
                  <a:pt x="54110" y="23520"/>
                </a:lnTo>
                <a:lnTo>
                  <a:pt x="54000" y="23610"/>
                </a:lnTo>
                <a:lnTo>
                  <a:pt x="53890" y="23710"/>
                </a:lnTo>
                <a:lnTo>
                  <a:pt x="53790" y="23800"/>
                </a:lnTo>
                <a:lnTo>
                  <a:pt x="53880" y="23880"/>
                </a:lnTo>
                <a:lnTo>
                  <a:pt x="53990" y="23980"/>
                </a:lnTo>
                <a:lnTo>
                  <a:pt x="54090" y="24090"/>
                </a:lnTo>
                <a:lnTo>
                  <a:pt x="54160" y="24200"/>
                </a:lnTo>
                <a:lnTo>
                  <a:pt x="54170" y="24260"/>
                </a:lnTo>
                <a:lnTo>
                  <a:pt x="54180" y="24310"/>
                </a:lnTo>
                <a:lnTo>
                  <a:pt x="54200" y="24360"/>
                </a:lnTo>
                <a:lnTo>
                  <a:pt x="54220" y="24410"/>
                </a:lnTo>
                <a:lnTo>
                  <a:pt x="54260" y="24460"/>
                </a:lnTo>
                <a:lnTo>
                  <a:pt x="54290" y="24490"/>
                </a:lnTo>
                <a:lnTo>
                  <a:pt x="54330" y="24500"/>
                </a:lnTo>
                <a:lnTo>
                  <a:pt x="54380" y="24500"/>
                </a:lnTo>
                <a:lnTo>
                  <a:pt x="54430" y="24510"/>
                </a:lnTo>
                <a:lnTo>
                  <a:pt x="54480" y="24550"/>
                </a:lnTo>
                <a:lnTo>
                  <a:pt x="54530" y="24600"/>
                </a:lnTo>
                <a:lnTo>
                  <a:pt x="54560" y="24650"/>
                </a:lnTo>
                <a:lnTo>
                  <a:pt x="54590" y="24730"/>
                </a:lnTo>
                <a:lnTo>
                  <a:pt x="54600" y="24820"/>
                </a:lnTo>
                <a:lnTo>
                  <a:pt x="54600" y="24910"/>
                </a:lnTo>
                <a:lnTo>
                  <a:pt x="54630" y="24990"/>
                </a:lnTo>
                <a:lnTo>
                  <a:pt x="54690" y="25050"/>
                </a:lnTo>
                <a:lnTo>
                  <a:pt x="54770" y="25080"/>
                </a:lnTo>
                <a:lnTo>
                  <a:pt x="54840" y="25130"/>
                </a:lnTo>
                <a:lnTo>
                  <a:pt x="54860" y="25210"/>
                </a:lnTo>
                <a:lnTo>
                  <a:pt x="54840" y="25330"/>
                </a:lnTo>
                <a:lnTo>
                  <a:pt x="54830" y="25450"/>
                </a:lnTo>
                <a:lnTo>
                  <a:pt x="54830" y="25570"/>
                </a:lnTo>
                <a:lnTo>
                  <a:pt x="54850" y="25680"/>
                </a:lnTo>
                <a:lnTo>
                  <a:pt x="54900" y="25800"/>
                </a:lnTo>
                <a:lnTo>
                  <a:pt x="54960" y="25910"/>
                </a:lnTo>
                <a:lnTo>
                  <a:pt x="55030" y="26020"/>
                </a:lnTo>
                <a:lnTo>
                  <a:pt x="55110" y="26120"/>
                </a:lnTo>
                <a:lnTo>
                  <a:pt x="55160" y="26180"/>
                </a:lnTo>
                <a:lnTo>
                  <a:pt x="55210" y="26210"/>
                </a:lnTo>
                <a:lnTo>
                  <a:pt x="55260" y="26220"/>
                </a:lnTo>
                <a:lnTo>
                  <a:pt x="55340" y="26220"/>
                </a:lnTo>
                <a:lnTo>
                  <a:pt x="55370" y="26230"/>
                </a:lnTo>
                <a:lnTo>
                  <a:pt x="55390" y="26240"/>
                </a:lnTo>
                <a:lnTo>
                  <a:pt x="55410" y="26250"/>
                </a:lnTo>
                <a:lnTo>
                  <a:pt x="55440" y="26280"/>
                </a:lnTo>
                <a:lnTo>
                  <a:pt x="55450" y="26310"/>
                </a:lnTo>
                <a:lnTo>
                  <a:pt x="55450" y="26340"/>
                </a:lnTo>
                <a:lnTo>
                  <a:pt x="55440" y="26380"/>
                </a:lnTo>
                <a:lnTo>
                  <a:pt x="55450" y="26410"/>
                </a:lnTo>
                <a:lnTo>
                  <a:pt x="55480" y="26420"/>
                </a:lnTo>
                <a:lnTo>
                  <a:pt x="55520" y="26420"/>
                </a:lnTo>
                <a:lnTo>
                  <a:pt x="55570" y="26420"/>
                </a:lnTo>
                <a:lnTo>
                  <a:pt x="55610" y="26440"/>
                </a:lnTo>
                <a:lnTo>
                  <a:pt x="55630" y="26470"/>
                </a:lnTo>
                <a:lnTo>
                  <a:pt x="55640" y="26510"/>
                </a:lnTo>
                <a:lnTo>
                  <a:pt x="55640" y="26550"/>
                </a:lnTo>
                <a:lnTo>
                  <a:pt x="55640" y="26590"/>
                </a:lnTo>
                <a:lnTo>
                  <a:pt x="55560" y="26570"/>
                </a:lnTo>
                <a:lnTo>
                  <a:pt x="55460" y="26520"/>
                </a:lnTo>
                <a:lnTo>
                  <a:pt x="55370" y="26490"/>
                </a:lnTo>
                <a:lnTo>
                  <a:pt x="55290" y="26510"/>
                </a:lnTo>
                <a:lnTo>
                  <a:pt x="55280" y="26570"/>
                </a:lnTo>
                <a:lnTo>
                  <a:pt x="55360" y="26620"/>
                </a:lnTo>
                <a:lnTo>
                  <a:pt x="55470" y="26660"/>
                </a:lnTo>
                <a:lnTo>
                  <a:pt x="55540" y="26720"/>
                </a:lnTo>
                <a:lnTo>
                  <a:pt x="55540" y="26740"/>
                </a:lnTo>
                <a:lnTo>
                  <a:pt x="55550" y="26750"/>
                </a:lnTo>
                <a:lnTo>
                  <a:pt x="55550" y="26770"/>
                </a:lnTo>
                <a:lnTo>
                  <a:pt x="55560" y="26780"/>
                </a:lnTo>
                <a:lnTo>
                  <a:pt x="55630" y="26860"/>
                </a:lnTo>
                <a:lnTo>
                  <a:pt x="55740" y="26890"/>
                </a:lnTo>
                <a:lnTo>
                  <a:pt x="55840" y="26910"/>
                </a:lnTo>
                <a:lnTo>
                  <a:pt x="55920" y="26980"/>
                </a:lnTo>
                <a:lnTo>
                  <a:pt x="55920" y="27010"/>
                </a:lnTo>
                <a:lnTo>
                  <a:pt x="55910" y="27030"/>
                </a:lnTo>
                <a:lnTo>
                  <a:pt x="55900" y="27060"/>
                </a:lnTo>
                <a:lnTo>
                  <a:pt x="55930" y="27090"/>
                </a:lnTo>
                <a:lnTo>
                  <a:pt x="55980" y="27090"/>
                </a:lnTo>
                <a:lnTo>
                  <a:pt x="56040" y="27070"/>
                </a:lnTo>
                <a:lnTo>
                  <a:pt x="56090" y="27060"/>
                </a:lnTo>
                <a:lnTo>
                  <a:pt x="56150" y="27050"/>
                </a:lnTo>
                <a:lnTo>
                  <a:pt x="56200" y="27060"/>
                </a:lnTo>
                <a:lnTo>
                  <a:pt x="56250" y="27070"/>
                </a:lnTo>
                <a:lnTo>
                  <a:pt x="56300" y="27070"/>
                </a:lnTo>
                <a:lnTo>
                  <a:pt x="56350" y="27070"/>
                </a:lnTo>
                <a:lnTo>
                  <a:pt x="56410" y="27080"/>
                </a:lnTo>
                <a:lnTo>
                  <a:pt x="56440" y="27090"/>
                </a:lnTo>
                <a:lnTo>
                  <a:pt x="56460" y="27110"/>
                </a:lnTo>
                <a:lnTo>
                  <a:pt x="56500" y="27150"/>
                </a:lnTo>
                <a:lnTo>
                  <a:pt x="56580" y="27190"/>
                </a:lnTo>
                <a:lnTo>
                  <a:pt x="56670" y="27250"/>
                </a:lnTo>
                <a:lnTo>
                  <a:pt x="56700" y="27300"/>
                </a:lnTo>
                <a:lnTo>
                  <a:pt x="56610" y="27320"/>
                </a:lnTo>
                <a:lnTo>
                  <a:pt x="56590" y="27330"/>
                </a:lnTo>
                <a:lnTo>
                  <a:pt x="56560" y="27340"/>
                </a:lnTo>
                <a:lnTo>
                  <a:pt x="56530" y="27360"/>
                </a:lnTo>
                <a:lnTo>
                  <a:pt x="56520" y="27380"/>
                </a:lnTo>
                <a:lnTo>
                  <a:pt x="56520" y="27410"/>
                </a:lnTo>
                <a:lnTo>
                  <a:pt x="56530" y="27450"/>
                </a:lnTo>
                <a:lnTo>
                  <a:pt x="56530" y="27490"/>
                </a:lnTo>
                <a:lnTo>
                  <a:pt x="56530" y="27510"/>
                </a:lnTo>
                <a:lnTo>
                  <a:pt x="56490" y="27530"/>
                </a:lnTo>
                <a:lnTo>
                  <a:pt x="56430" y="27530"/>
                </a:lnTo>
                <a:lnTo>
                  <a:pt x="56370" y="27520"/>
                </a:lnTo>
                <a:lnTo>
                  <a:pt x="56320" y="27520"/>
                </a:lnTo>
                <a:lnTo>
                  <a:pt x="56250" y="27550"/>
                </a:lnTo>
                <a:lnTo>
                  <a:pt x="56180" y="27560"/>
                </a:lnTo>
                <a:lnTo>
                  <a:pt x="56120" y="27560"/>
                </a:lnTo>
                <a:lnTo>
                  <a:pt x="56050" y="27540"/>
                </a:lnTo>
                <a:lnTo>
                  <a:pt x="55980" y="27520"/>
                </a:lnTo>
                <a:lnTo>
                  <a:pt x="55910" y="27490"/>
                </a:lnTo>
                <a:lnTo>
                  <a:pt x="55830" y="27460"/>
                </a:lnTo>
                <a:lnTo>
                  <a:pt x="55760" y="27450"/>
                </a:lnTo>
                <a:lnTo>
                  <a:pt x="55570" y="27450"/>
                </a:lnTo>
                <a:lnTo>
                  <a:pt x="55390" y="27500"/>
                </a:lnTo>
                <a:lnTo>
                  <a:pt x="55220" y="27600"/>
                </a:lnTo>
                <a:lnTo>
                  <a:pt x="55060" y="27710"/>
                </a:lnTo>
                <a:lnTo>
                  <a:pt x="55000" y="27790"/>
                </a:lnTo>
                <a:lnTo>
                  <a:pt x="54910" y="27920"/>
                </a:lnTo>
                <a:lnTo>
                  <a:pt x="54880" y="28040"/>
                </a:lnTo>
                <a:lnTo>
                  <a:pt x="54940" y="28090"/>
                </a:lnTo>
                <a:lnTo>
                  <a:pt x="55000" y="28100"/>
                </a:lnTo>
                <a:lnTo>
                  <a:pt x="55050" y="28140"/>
                </a:lnTo>
                <a:lnTo>
                  <a:pt x="55090" y="28190"/>
                </a:lnTo>
                <a:lnTo>
                  <a:pt x="55140" y="28230"/>
                </a:lnTo>
                <a:lnTo>
                  <a:pt x="55180" y="28290"/>
                </a:lnTo>
                <a:lnTo>
                  <a:pt x="55170" y="28340"/>
                </a:lnTo>
                <a:lnTo>
                  <a:pt x="55120" y="28380"/>
                </a:lnTo>
                <a:lnTo>
                  <a:pt x="55060" y="28410"/>
                </a:lnTo>
                <a:lnTo>
                  <a:pt x="55000" y="28460"/>
                </a:lnTo>
                <a:lnTo>
                  <a:pt x="54990" y="28510"/>
                </a:lnTo>
                <a:lnTo>
                  <a:pt x="55010" y="28570"/>
                </a:lnTo>
                <a:lnTo>
                  <a:pt x="55030" y="28660"/>
                </a:lnTo>
                <a:lnTo>
                  <a:pt x="55060" y="28740"/>
                </a:lnTo>
                <a:lnTo>
                  <a:pt x="55070" y="28810"/>
                </a:lnTo>
                <a:lnTo>
                  <a:pt x="55070" y="28880"/>
                </a:lnTo>
                <a:lnTo>
                  <a:pt x="55060" y="28960"/>
                </a:lnTo>
                <a:lnTo>
                  <a:pt x="55020" y="29110"/>
                </a:lnTo>
                <a:lnTo>
                  <a:pt x="54970" y="29260"/>
                </a:lnTo>
                <a:lnTo>
                  <a:pt x="54930" y="29400"/>
                </a:lnTo>
                <a:lnTo>
                  <a:pt x="54900" y="29550"/>
                </a:lnTo>
                <a:lnTo>
                  <a:pt x="54840" y="29510"/>
                </a:lnTo>
                <a:lnTo>
                  <a:pt x="54790" y="29480"/>
                </a:lnTo>
                <a:lnTo>
                  <a:pt x="54730" y="29450"/>
                </a:lnTo>
                <a:lnTo>
                  <a:pt x="54680" y="29420"/>
                </a:lnTo>
                <a:lnTo>
                  <a:pt x="54620" y="29400"/>
                </a:lnTo>
                <a:lnTo>
                  <a:pt x="54570" y="29410"/>
                </a:lnTo>
                <a:lnTo>
                  <a:pt x="54520" y="29420"/>
                </a:lnTo>
                <a:lnTo>
                  <a:pt x="54460" y="29440"/>
                </a:lnTo>
                <a:lnTo>
                  <a:pt x="54360" y="29430"/>
                </a:lnTo>
                <a:lnTo>
                  <a:pt x="54240" y="29380"/>
                </a:lnTo>
                <a:lnTo>
                  <a:pt x="54130" y="29310"/>
                </a:lnTo>
                <a:lnTo>
                  <a:pt x="54060" y="29220"/>
                </a:lnTo>
                <a:lnTo>
                  <a:pt x="54030" y="29170"/>
                </a:lnTo>
                <a:lnTo>
                  <a:pt x="54020" y="29120"/>
                </a:lnTo>
                <a:lnTo>
                  <a:pt x="54000" y="29060"/>
                </a:lnTo>
                <a:lnTo>
                  <a:pt x="53980" y="29010"/>
                </a:lnTo>
                <a:lnTo>
                  <a:pt x="53950" y="28960"/>
                </a:lnTo>
                <a:lnTo>
                  <a:pt x="53920" y="28910"/>
                </a:lnTo>
                <a:lnTo>
                  <a:pt x="53880" y="28860"/>
                </a:lnTo>
                <a:lnTo>
                  <a:pt x="53840" y="28820"/>
                </a:lnTo>
                <a:lnTo>
                  <a:pt x="53740" y="28750"/>
                </a:lnTo>
                <a:lnTo>
                  <a:pt x="53650" y="28730"/>
                </a:lnTo>
                <a:lnTo>
                  <a:pt x="53540" y="28750"/>
                </a:lnTo>
                <a:lnTo>
                  <a:pt x="53430" y="28770"/>
                </a:lnTo>
                <a:lnTo>
                  <a:pt x="53420" y="28750"/>
                </a:lnTo>
                <a:lnTo>
                  <a:pt x="53420" y="28730"/>
                </a:lnTo>
                <a:lnTo>
                  <a:pt x="53420" y="28710"/>
                </a:lnTo>
                <a:lnTo>
                  <a:pt x="53420" y="28690"/>
                </a:lnTo>
                <a:lnTo>
                  <a:pt x="53360" y="28740"/>
                </a:lnTo>
                <a:lnTo>
                  <a:pt x="53300" y="28800"/>
                </a:lnTo>
                <a:lnTo>
                  <a:pt x="53240" y="28870"/>
                </a:lnTo>
                <a:lnTo>
                  <a:pt x="53190" y="28930"/>
                </a:lnTo>
                <a:lnTo>
                  <a:pt x="53140" y="28960"/>
                </a:lnTo>
                <a:lnTo>
                  <a:pt x="53080" y="28970"/>
                </a:lnTo>
                <a:lnTo>
                  <a:pt x="53020" y="28960"/>
                </a:lnTo>
                <a:lnTo>
                  <a:pt x="52960" y="28960"/>
                </a:lnTo>
                <a:lnTo>
                  <a:pt x="52870" y="28960"/>
                </a:lnTo>
                <a:lnTo>
                  <a:pt x="52790" y="28950"/>
                </a:lnTo>
                <a:lnTo>
                  <a:pt x="52710" y="28950"/>
                </a:lnTo>
                <a:lnTo>
                  <a:pt x="52630" y="28940"/>
                </a:lnTo>
                <a:lnTo>
                  <a:pt x="52600" y="28910"/>
                </a:lnTo>
                <a:lnTo>
                  <a:pt x="52570" y="28850"/>
                </a:lnTo>
                <a:lnTo>
                  <a:pt x="52540" y="28780"/>
                </a:lnTo>
                <a:lnTo>
                  <a:pt x="52530" y="28720"/>
                </a:lnTo>
                <a:lnTo>
                  <a:pt x="52580" y="28740"/>
                </a:lnTo>
                <a:lnTo>
                  <a:pt x="52640" y="28760"/>
                </a:lnTo>
                <a:lnTo>
                  <a:pt x="52700" y="28770"/>
                </a:lnTo>
                <a:lnTo>
                  <a:pt x="52760" y="28780"/>
                </a:lnTo>
                <a:lnTo>
                  <a:pt x="52750" y="28730"/>
                </a:lnTo>
                <a:lnTo>
                  <a:pt x="52750" y="28660"/>
                </a:lnTo>
                <a:lnTo>
                  <a:pt x="52730" y="28590"/>
                </a:lnTo>
                <a:lnTo>
                  <a:pt x="52710" y="28550"/>
                </a:lnTo>
                <a:lnTo>
                  <a:pt x="52670" y="28520"/>
                </a:lnTo>
                <a:lnTo>
                  <a:pt x="52620" y="28480"/>
                </a:lnTo>
                <a:lnTo>
                  <a:pt x="52570" y="28460"/>
                </a:lnTo>
                <a:lnTo>
                  <a:pt x="52530" y="28460"/>
                </a:lnTo>
                <a:lnTo>
                  <a:pt x="52420" y="28460"/>
                </a:lnTo>
                <a:lnTo>
                  <a:pt x="52300" y="28430"/>
                </a:lnTo>
                <a:lnTo>
                  <a:pt x="52200" y="28370"/>
                </a:lnTo>
                <a:lnTo>
                  <a:pt x="52130" y="28280"/>
                </a:lnTo>
                <a:lnTo>
                  <a:pt x="52090" y="28200"/>
                </a:lnTo>
                <a:lnTo>
                  <a:pt x="52040" y="28090"/>
                </a:lnTo>
                <a:lnTo>
                  <a:pt x="51990" y="27990"/>
                </a:lnTo>
                <a:lnTo>
                  <a:pt x="51930" y="27930"/>
                </a:lnTo>
                <a:lnTo>
                  <a:pt x="51830" y="27900"/>
                </a:lnTo>
                <a:lnTo>
                  <a:pt x="51730" y="27870"/>
                </a:lnTo>
                <a:lnTo>
                  <a:pt x="51620" y="27840"/>
                </a:lnTo>
                <a:lnTo>
                  <a:pt x="51520" y="27800"/>
                </a:lnTo>
                <a:lnTo>
                  <a:pt x="51400" y="27770"/>
                </a:lnTo>
                <a:lnTo>
                  <a:pt x="51280" y="27730"/>
                </a:lnTo>
                <a:lnTo>
                  <a:pt x="51160" y="27690"/>
                </a:lnTo>
                <a:lnTo>
                  <a:pt x="51040" y="27660"/>
                </a:lnTo>
                <a:lnTo>
                  <a:pt x="50960" y="27650"/>
                </a:lnTo>
                <a:lnTo>
                  <a:pt x="50880" y="27660"/>
                </a:lnTo>
                <a:lnTo>
                  <a:pt x="50790" y="27680"/>
                </a:lnTo>
                <a:lnTo>
                  <a:pt x="50710" y="27690"/>
                </a:lnTo>
                <a:lnTo>
                  <a:pt x="50500" y="27710"/>
                </a:lnTo>
                <a:lnTo>
                  <a:pt x="50290" y="27730"/>
                </a:lnTo>
                <a:lnTo>
                  <a:pt x="50080" y="27760"/>
                </a:lnTo>
                <a:lnTo>
                  <a:pt x="49860" y="27780"/>
                </a:lnTo>
                <a:lnTo>
                  <a:pt x="49770" y="27790"/>
                </a:lnTo>
                <a:lnTo>
                  <a:pt x="49710" y="27800"/>
                </a:lnTo>
                <a:lnTo>
                  <a:pt x="49670" y="27840"/>
                </a:lnTo>
                <a:lnTo>
                  <a:pt x="49620" y="27920"/>
                </a:lnTo>
                <a:lnTo>
                  <a:pt x="49550" y="28010"/>
                </a:lnTo>
                <a:lnTo>
                  <a:pt x="49490" y="28090"/>
                </a:lnTo>
                <a:lnTo>
                  <a:pt x="49420" y="28170"/>
                </a:lnTo>
                <a:lnTo>
                  <a:pt x="49360" y="28260"/>
                </a:lnTo>
                <a:lnTo>
                  <a:pt x="49320" y="28320"/>
                </a:lnTo>
                <a:lnTo>
                  <a:pt x="49260" y="28410"/>
                </a:lnTo>
                <a:lnTo>
                  <a:pt x="49190" y="28480"/>
                </a:lnTo>
                <a:lnTo>
                  <a:pt x="49130" y="28490"/>
                </a:lnTo>
                <a:lnTo>
                  <a:pt x="49120" y="28630"/>
                </a:lnTo>
                <a:lnTo>
                  <a:pt x="49120" y="28760"/>
                </a:lnTo>
                <a:lnTo>
                  <a:pt x="49120" y="28900"/>
                </a:lnTo>
                <a:lnTo>
                  <a:pt x="49110" y="29030"/>
                </a:lnTo>
                <a:lnTo>
                  <a:pt x="49050" y="28980"/>
                </a:lnTo>
                <a:lnTo>
                  <a:pt x="48990" y="28930"/>
                </a:lnTo>
                <a:lnTo>
                  <a:pt x="48920" y="28880"/>
                </a:lnTo>
                <a:lnTo>
                  <a:pt x="48860" y="28840"/>
                </a:lnTo>
                <a:lnTo>
                  <a:pt x="48750" y="28790"/>
                </a:lnTo>
                <a:lnTo>
                  <a:pt x="48630" y="28740"/>
                </a:lnTo>
                <a:lnTo>
                  <a:pt x="48500" y="28710"/>
                </a:lnTo>
                <a:lnTo>
                  <a:pt x="48380" y="28690"/>
                </a:lnTo>
                <a:lnTo>
                  <a:pt x="48260" y="28660"/>
                </a:lnTo>
                <a:lnTo>
                  <a:pt x="48130" y="28610"/>
                </a:lnTo>
                <a:lnTo>
                  <a:pt x="48010" y="28530"/>
                </a:lnTo>
                <a:lnTo>
                  <a:pt x="47940" y="28420"/>
                </a:lnTo>
                <a:lnTo>
                  <a:pt x="47930" y="28290"/>
                </a:lnTo>
                <a:lnTo>
                  <a:pt x="47930" y="28170"/>
                </a:lnTo>
                <a:lnTo>
                  <a:pt x="47920" y="28040"/>
                </a:lnTo>
                <a:lnTo>
                  <a:pt x="47870" y="27940"/>
                </a:lnTo>
                <a:lnTo>
                  <a:pt x="47780" y="27870"/>
                </a:lnTo>
                <a:lnTo>
                  <a:pt x="47660" y="27800"/>
                </a:lnTo>
                <a:lnTo>
                  <a:pt x="47550" y="27730"/>
                </a:lnTo>
                <a:lnTo>
                  <a:pt x="47480" y="27630"/>
                </a:lnTo>
                <a:lnTo>
                  <a:pt x="47450" y="27550"/>
                </a:lnTo>
                <a:lnTo>
                  <a:pt x="47410" y="27490"/>
                </a:lnTo>
                <a:lnTo>
                  <a:pt x="47370" y="27440"/>
                </a:lnTo>
                <a:lnTo>
                  <a:pt x="47310" y="27390"/>
                </a:lnTo>
                <a:lnTo>
                  <a:pt x="47270" y="27350"/>
                </a:lnTo>
                <a:lnTo>
                  <a:pt x="47230" y="27320"/>
                </a:lnTo>
                <a:lnTo>
                  <a:pt x="47210" y="27280"/>
                </a:lnTo>
                <a:lnTo>
                  <a:pt x="47200" y="27230"/>
                </a:lnTo>
                <a:lnTo>
                  <a:pt x="47220" y="27140"/>
                </a:lnTo>
                <a:lnTo>
                  <a:pt x="47240" y="27060"/>
                </a:lnTo>
                <a:lnTo>
                  <a:pt x="47290" y="26980"/>
                </a:lnTo>
                <a:lnTo>
                  <a:pt x="47340" y="26900"/>
                </a:lnTo>
                <a:lnTo>
                  <a:pt x="47360" y="26890"/>
                </a:lnTo>
                <a:lnTo>
                  <a:pt x="47400" y="26880"/>
                </a:lnTo>
                <a:lnTo>
                  <a:pt x="47430" y="26870"/>
                </a:lnTo>
                <a:lnTo>
                  <a:pt x="47450" y="26850"/>
                </a:lnTo>
                <a:lnTo>
                  <a:pt x="47440" y="26820"/>
                </a:lnTo>
                <a:lnTo>
                  <a:pt x="47420" y="26780"/>
                </a:lnTo>
                <a:lnTo>
                  <a:pt x="47390" y="26750"/>
                </a:lnTo>
                <a:lnTo>
                  <a:pt x="47360" y="26720"/>
                </a:lnTo>
                <a:lnTo>
                  <a:pt x="47310" y="26680"/>
                </a:lnTo>
                <a:lnTo>
                  <a:pt x="47280" y="26630"/>
                </a:lnTo>
                <a:lnTo>
                  <a:pt x="47250" y="26580"/>
                </a:lnTo>
                <a:lnTo>
                  <a:pt x="47250" y="26510"/>
                </a:lnTo>
                <a:lnTo>
                  <a:pt x="47260" y="26460"/>
                </a:lnTo>
                <a:lnTo>
                  <a:pt x="47290" y="26420"/>
                </a:lnTo>
                <a:lnTo>
                  <a:pt x="47330" y="26390"/>
                </a:lnTo>
                <a:lnTo>
                  <a:pt x="47370" y="26360"/>
                </a:lnTo>
                <a:lnTo>
                  <a:pt x="47400" y="26340"/>
                </a:lnTo>
                <a:lnTo>
                  <a:pt x="47430" y="26320"/>
                </a:lnTo>
                <a:lnTo>
                  <a:pt x="47460" y="26310"/>
                </a:lnTo>
                <a:lnTo>
                  <a:pt x="47490" y="26290"/>
                </a:lnTo>
                <a:lnTo>
                  <a:pt x="47510" y="26250"/>
                </a:lnTo>
                <a:lnTo>
                  <a:pt x="47540" y="26220"/>
                </a:lnTo>
                <a:lnTo>
                  <a:pt x="47560" y="26190"/>
                </a:lnTo>
                <a:lnTo>
                  <a:pt x="47590" y="26160"/>
                </a:lnTo>
                <a:lnTo>
                  <a:pt x="47620" y="26110"/>
                </a:lnTo>
                <a:lnTo>
                  <a:pt x="47630" y="26070"/>
                </a:lnTo>
                <a:lnTo>
                  <a:pt x="47660" y="26030"/>
                </a:lnTo>
                <a:lnTo>
                  <a:pt x="47710" y="26000"/>
                </a:lnTo>
                <a:lnTo>
                  <a:pt x="47750" y="25950"/>
                </a:lnTo>
                <a:lnTo>
                  <a:pt x="47750" y="25860"/>
                </a:lnTo>
                <a:lnTo>
                  <a:pt x="47750" y="25760"/>
                </a:lnTo>
                <a:lnTo>
                  <a:pt x="47740" y="25690"/>
                </a:lnTo>
                <a:lnTo>
                  <a:pt x="47740" y="25670"/>
                </a:lnTo>
                <a:lnTo>
                  <a:pt x="47740" y="25650"/>
                </a:lnTo>
                <a:lnTo>
                  <a:pt x="47740" y="25640"/>
                </a:lnTo>
                <a:lnTo>
                  <a:pt x="47740" y="25620"/>
                </a:lnTo>
                <a:lnTo>
                  <a:pt x="47730" y="25530"/>
                </a:lnTo>
                <a:lnTo>
                  <a:pt x="47720" y="25430"/>
                </a:lnTo>
                <a:lnTo>
                  <a:pt x="47710" y="25340"/>
                </a:lnTo>
                <a:lnTo>
                  <a:pt x="47700" y="25250"/>
                </a:lnTo>
                <a:lnTo>
                  <a:pt x="47680" y="25090"/>
                </a:lnTo>
                <a:lnTo>
                  <a:pt x="47670" y="24920"/>
                </a:lnTo>
                <a:lnTo>
                  <a:pt x="47660" y="24760"/>
                </a:lnTo>
                <a:lnTo>
                  <a:pt x="47670" y="24600"/>
                </a:lnTo>
                <a:lnTo>
                  <a:pt x="47720" y="24440"/>
                </a:lnTo>
                <a:lnTo>
                  <a:pt x="47790" y="24300"/>
                </a:lnTo>
                <a:lnTo>
                  <a:pt x="47860" y="24150"/>
                </a:lnTo>
                <a:lnTo>
                  <a:pt x="47890" y="23990"/>
                </a:lnTo>
                <a:lnTo>
                  <a:pt x="47850" y="23830"/>
                </a:lnTo>
                <a:lnTo>
                  <a:pt x="47730" y="23690"/>
                </a:lnTo>
                <a:lnTo>
                  <a:pt x="47590" y="23560"/>
                </a:lnTo>
                <a:lnTo>
                  <a:pt x="47460" y="23460"/>
                </a:lnTo>
                <a:lnTo>
                  <a:pt x="47350" y="23360"/>
                </a:lnTo>
                <a:lnTo>
                  <a:pt x="47230" y="23260"/>
                </a:lnTo>
                <a:lnTo>
                  <a:pt x="47120" y="23160"/>
                </a:lnTo>
                <a:lnTo>
                  <a:pt x="47000" y="23060"/>
                </a:lnTo>
                <a:lnTo>
                  <a:pt x="46970" y="23020"/>
                </a:lnTo>
                <a:lnTo>
                  <a:pt x="46930" y="22990"/>
                </a:lnTo>
                <a:lnTo>
                  <a:pt x="46900" y="22960"/>
                </a:lnTo>
                <a:lnTo>
                  <a:pt x="46860" y="22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Tamaulipas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58110" y="19620"/>
                </a:moveTo>
                <a:lnTo>
                  <a:pt x="58120" y="19640"/>
                </a:lnTo>
                <a:lnTo>
                  <a:pt x="58140" y="19660"/>
                </a:lnTo>
                <a:lnTo>
                  <a:pt x="58240" y="19650"/>
                </a:lnTo>
                <a:lnTo>
                  <a:pt x="58260" y="19670"/>
                </a:lnTo>
                <a:lnTo>
                  <a:pt x="58280" y="19730"/>
                </a:lnTo>
                <a:lnTo>
                  <a:pt x="58300" y="19740"/>
                </a:lnTo>
                <a:lnTo>
                  <a:pt x="58330" y="19740"/>
                </a:lnTo>
                <a:lnTo>
                  <a:pt x="58390" y="19710"/>
                </a:lnTo>
                <a:lnTo>
                  <a:pt x="58420" y="19700"/>
                </a:lnTo>
                <a:lnTo>
                  <a:pt x="58450" y="19710"/>
                </a:lnTo>
                <a:lnTo>
                  <a:pt x="58490" y="19770"/>
                </a:lnTo>
                <a:lnTo>
                  <a:pt x="58500" y="19790"/>
                </a:lnTo>
                <a:lnTo>
                  <a:pt x="58550" y="19800"/>
                </a:lnTo>
                <a:lnTo>
                  <a:pt x="58610" y="19830"/>
                </a:lnTo>
                <a:lnTo>
                  <a:pt x="58670" y="19880"/>
                </a:lnTo>
                <a:lnTo>
                  <a:pt x="58690" y="19930"/>
                </a:lnTo>
                <a:lnTo>
                  <a:pt x="58690" y="20060"/>
                </a:lnTo>
                <a:lnTo>
                  <a:pt x="58680" y="20140"/>
                </a:lnTo>
                <a:lnTo>
                  <a:pt x="58680" y="20170"/>
                </a:lnTo>
                <a:lnTo>
                  <a:pt x="58700" y="20190"/>
                </a:lnTo>
                <a:lnTo>
                  <a:pt x="58750" y="20190"/>
                </a:lnTo>
                <a:lnTo>
                  <a:pt x="58770" y="20200"/>
                </a:lnTo>
                <a:lnTo>
                  <a:pt x="58780" y="20230"/>
                </a:lnTo>
                <a:lnTo>
                  <a:pt x="58790" y="20270"/>
                </a:lnTo>
                <a:lnTo>
                  <a:pt x="58790" y="20290"/>
                </a:lnTo>
                <a:lnTo>
                  <a:pt x="58790" y="20410"/>
                </a:lnTo>
                <a:lnTo>
                  <a:pt x="58780" y="20450"/>
                </a:lnTo>
                <a:lnTo>
                  <a:pt x="58760" y="20520"/>
                </a:lnTo>
                <a:lnTo>
                  <a:pt x="58750" y="20590"/>
                </a:lnTo>
                <a:lnTo>
                  <a:pt x="58730" y="20630"/>
                </a:lnTo>
                <a:lnTo>
                  <a:pt x="58730" y="20660"/>
                </a:lnTo>
                <a:lnTo>
                  <a:pt x="58720" y="20690"/>
                </a:lnTo>
                <a:lnTo>
                  <a:pt x="58670" y="20750"/>
                </a:lnTo>
                <a:lnTo>
                  <a:pt x="58650" y="20780"/>
                </a:lnTo>
                <a:lnTo>
                  <a:pt x="58730" y="20810"/>
                </a:lnTo>
                <a:lnTo>
                  <a:pt x="58750" y="20830"/>
                </a:lnTo>
                <a:lnTo>
                  <a:pt x="58760" y="20830"/>
                </a:lnTo>
                <a:lnTo>
                  <a:pt x="58760" y="20860"/>
                </a:lnTo>
                <a:lnTo>
                  <a:pt x="58770" y="20870"/>
                </a:lnTo>
                <a:lnTo>
                  <a:pt x="58800" y="20890"/>
                </a:lnTo>
                <a:lnTo>
                  <a:pt x="58810" y="20890"/>
                </a:lnTo>
                <a:lnTo>
                  <a:pt x="58850" y="20940"/>
                </a:lnTo>
                <a:lnTo>
                  <a:pt x="58880" y="21000"/>
                </a:lnTo>
                <a:lnTo>
                  <a:pt x="58900" y="21050"/>
                </a:lnTo>
                <a:lnTo>
                  <a:pt x="58910" y="21120"/>
                </a:lnTo>
                <a:lnTo>
                  <a:pt x="58900" y="21180"/>
                </a:lnTo>
                <a:lnTo>
                  <a:pt x="58850" y="21320"/>
                </a:lnTo>
                <a:lnTo>
                  <a:pt x="58850" y="21380"/>
                </a:lnTo>
                <a:lnTo>
                  <a:pt x="58850" y="21400"/>
                </a:lnTo>
                <a:lnTo>
                  <a:pt x="58870" y="21420"/>
                </a:lnTo>
                <a:lnTo>
                  <a:pt x="58880" y="21440"/>
                </a:lnTo>
                <a:lnTo>
                  <a:pt x="58890" y="21470"/>
                </a:lnTo>
                <a:lnTo>
                  <a:pt x="58880" y="21500"/>
                </a:lnTo>
                <a:lnTo>
                  <a:pt x="58820" y="21600"/>
                </a:lnTo>
                <a:lnTo>
                  <a:pt x="58870" y="21670"/>
                </a:lnTo>
                <a:lnTo>
                  <a:pt x="58880" y="21690"/>
                </a:lnTo>
                <a:lnTo>
                  <a:pt x="58930" y="21730"/>
                </a:lnTo>
                <a:lnTo>
                  <a:pt x="58950" y="21740"/>
                </a:lnTo>
                <a:lnTo>
                  <a:pt x="58980" y="21740"/>
                </a:lnTo>
                <a:lnTo>
                  <a:pt x="59000" y="21740"/>
                </a:lnTo>
                <a:lnTo>
                  <a:pt x="59020" y="21770"/>
                </a:lnTo>
                <a:lnTo>
                  <a:pt x="59030" y="21810"/>
                </a:lnTo>
                <a:lnTo>
                  <a:pt x="59030" y="21870"/>
                </a:lnTo>
                <a:lnTo>
                  <a:pt x="59040" y="21910"/>
                </a:lnTo>
                <a:lnTo>
                  <a:pt x="59070" y="21930"/>
                </a:lnTo>
                <a:lnTo>
                  <a:pt x="59180" y="22030"/>
                </a:lnTo>
                <a:lnTo>
                  <a:pt x="59210" y="22070"/>
                </a:lnTo>
                <a:lnTo>
                  <a:pt x="59300" y="22180"/>
                </a:lnTo>
                <a:lnTo>
                  <a:pt x="59340" y="22240"/>
                </a:lnTo>
                <a:lnTo>
                  <a:pt x="59390" y="22290"/>
                </a:lnTo>
                <a:lnTo>
                  <a:pt x="59430" y="22340"/>
                </a:lnTo>
                <a:lnTo>
                  <a:pt x="59470" y="22480"/>
                </a:lnTo>
                <a:lnTo>
                  <a:pt x="59510" y="22640"/>
                </a:lnTo>
                <a:lnTo>
                  <a:pt x="59630" y="22980"/>
                </a:lnTo>
                <a:lnTo>
                  <a:pt x="59630" y="23030"/>
                </a:lnTo>
                <a:lnTo>
                  <a:pt x="59660" y="23190"/>
                </a:lnTo>
                <a:lnTo>
                  <a:pt x="59670" y="23260"/>
                </a:lnTo>
                <a:lnTo>
                  <a:pt x="59740" y="23290"/>
                </a:lnTo>
                <a:lnTo>
                  <a:pt x="59820" y="23310"/>
                </a:lnTo>
                <a:lnTo>
                  <a:pt x="59850" y="23350"/>
                </a:lnTo>
                <a:lnTo>
                  <a:pt x="59880" y="23440"/>
                </a:lnTo>
                <a:lnTo>
                  <a:pt x="59890" y="23490"/>
                </a:lnTo>
                <a:lnTo>
                  <a:pt x="59880" y="23520"/>
                </a:lnTo>
                <a:lnTo>
                  <a:pt x="59850" y="23560"/>
                </a:lnTo>
                <a:lnTo>
                  <a:pt x="59830" y="23600"/>
                </a:lnTo>
                <a:lnTo>
                  <a:pt x="59840" y="23640"/>
                </a:lnTo>
                <a:lnTo>
                  <a:pt x="59900" y="23690"/>
                </a:lnTo>
                <a:lnTo>
                  <a:pt x="59960" y="23700"/>
                </a:lnTo>
                <a:lnTo>
                  <a:pt x="60010" y="23690"/>
                </a:lnTo>
                <a:lnTo>
                  <a:pt x="60070" y="23690"/>
                </a:lnTo>
                <a:lnTo>
                  <a:pt x="60080" y="23700"/>
                </a:lnTo>
                <a:lnTo>
                  <a:pt x="60100" y="23730"/>
                </a:lnTo>
                <a:lnTo>
                  <a:pt x="60120" y="23740"/>
                </a:lnTo>
                <a:lnTo>
                  <a:pt x="60140" y="23730"/>
                </a:lnTo>
                <a:lnTo>
                  <a:pt x="60180" y="23710"/>
                </a:lnTo>
                <a:lnTo>
                  <a:pt x="60250" y="23710"/>
                </a:lnTo>
                <a:lnTo>
                  <a:pt x="60280" y="23730"/>
                </a:lnTo>
                <a:lnTo>
                  <a:pt x="60300" y="23780"/>
                </a:lnTo>
                <a:lnTo>
                  <a:pt x="60350" y="23740"/>
                </a:lnTo>
                <a:lnTo>
                  <a:pt x="60450" y="23820"/>
                </a:lnTo>
                <a:lnTo>
                  <a:pt x="60520" y="23800"/>
                </a:lnTo>
                <a:lnTo>
                  <a:pt x="60550" y="23820"/>
                </a:lnTo>
                <a:lnTo>
                  <a:pt x="60580" y="23830"/>
                </a:lnTo>
                <a:lnTo>
                  <a:pt x="60600" y="23820"/>
                </a:lnTo>
                <a:lnTo>
                  <a:pt x="60620" y="23800"/>
                </a:lnTo>
                <a:lnTo>
                  <a:pt x="60650" y="23820"/>
                </a:lnTo>
                <a:lnTo>
                  <a:pt x="60670" y="23810"/>
                </a:lnTo>
                <a:lnTo>
                  <a:pt x="60690" y="23800"/>
                </a:lnTo>
                <a:lnTo>
                  <a:pt x="60720" y="23800"/>
                </a:lnTo>
                <a:lnTo>
                  <a:pt x="60730" y="23810"/>
                </a:lnTo>
                <a:lnTo>
                  <a:pt x="60780" y="23870"/>
                </a:lnTo>
                <a:lnTo>
                  <a:pt x="60870" y="23930"/>
                </a:lnTo>
                <a:lnTo>
                  <a:pt x="60910" y="23970"/>
                </a:lnTo>
                <a:lnTo>
                  <a:pt x="60890" y="24020"/>
                </a:lnTo>
                <a:lnTo>
                  <a:pt x="60930" y="24020"/>
                </a:lnTo>
                <a:lnTo>
                  <a:pt x="60970" y="24020"/>
                </a:lnTo>
                <a:lnTo>
                  <a:pt x="61000" y="24040"/>
                </a:lnTo>
                <a:lnTo>
                  <a:pt x="61030" y="24060"/>
                </a:lnTo>
                <a:lnTo>
                  <a:pt x="61000" y="24110"/>
                </a:lnTo>
                <a:lnTo>
                  <a:pt x="61000" y="24120"/>
                </a:lnTo>
                <a:lnTo>
                  <a:pt x="61030" y="24130"/>
                </a:lnTo>
                <a:lnTo>
                  <a:pt x="61050" y="24130"/>
                </a:lnTo>
                <a:lnTo>
                  <a:pt x="61110" y="24190"/>
                </a:lnTo>
                <a:lnTo>
                  <a:pt x="61140" y="24210"/>
                </a:lnTo>
                <a:lnTo>
                  <a:pt x="61180" y="24220"/>
                </a:lnTo>
                <a:lnTo>
                  <a:pt x="61350" y="24150"/>
                </a:lnTo>
                <a:lnTo>
                  <a:pt x="61430" y="24200"/>
                </a:lnTo>
                <a:lnTo>
                  <a:pt x="61520" y="24220"/>
                </a:lnTo>
                <a:lnTo>
                  <a:pt x="61600" y="24260"/>
                </a:lnTo>
                <a:lnTo>
                  <a:pt x="61660" y="24330"/>
                </a:lnTo>
                <a:lnTo>
                  <a:pt x="61710" y="24270"/>
                </a:lnTo>
                <a:lnTo>
                  <a:pt x="61790" y="24300"/>
                </a:lnTo>
                <a:lnTo>
                  <a:pt x="61880" y="24350"/>
                </a:lnTo>
                <a:lnTo>
                  <a:pt x="61960" y="24370"/>
                </a:lnTo>
                <a:lnTo>
                  <a:pt x="61930" y="24440"/>
                </a:lnTo>
                <a:lnTo>
                  <a:pt x="61930" y="24470"/>
                </a:lnTo>
                <a:lnTo>
                  <a:pt x="61970" y="24480"/>
                </a:lnTo>
                <a:lnTo>
                  <a:pt x="62040" y="24480"/>
                </a:lnTo>
                <a:lnTo>
                  <a:pt x="62060" y="24500"/>
                </a:lnTo>
                <a:lnTo>
                  <a:pt x="62130" y="24610"/>
                </a:lnTo>
                <a:lnTo>
                  <a:pt x="62160" y="24640"/>
                </a:lnTo>
                <a:lnTo>
                  <a:pt x="62380" y="24750"/>
                </a:lnTo>
                <a:lnTo>
                  <a:pt x="62490" y="24780"/>
                </a:lnTo>
                <a:lnTo>
                  <a:pt x="62590" y="24790"/>
                </a:lnTo>
                <a:lnTo>
                  <a:pt x="62720" y="24750"/>
                </a:lnTo>
                <a:lnTo>
                  <a:pt x="62780" y="24770"/>
                </a:lnTo>
                <a:lnTo>
                  <a:pt x="62800" y="24840"/>
                </a:lnTo>
                <a:lnTo>
                  <a:pt x="62830" y="24860"/>
                </a:lnTo>
                <a:lnTo>
                  <a:pt x="62890" y="24840"/>
                </a:lnTo>
                <a:lnTo>
                  <a:pt x="62980" y="24790"/>
                </a:lnTo>
                <a:lnTo>
                  <a:pt x="63020" y="24790"/>
                </a:lnTo>
                <a:lnTo>
                  <a:pt x="63190" y="24810"/>
                </a:lnTo>
                <a:lnTo>
                  <a:pt x="63370" y="24790"/>
                </a:lnTo>
                <a:lnTo>
                  <a:pt x="63590" y="24790"/>
                </a:lnTo>
                <a:lnTo>
                  <a:pt x="63640" y="24810"/>
                </a:lnTo>
                <a:lnTo>
                  <a:pt x="63650" y="24850"/>
                </a:lnTo>
                <a:lnTo>
                  <a:pt x="63690" y="24870"/>
                </a:lnTo>
                <a:lnTo>
                  <a:pt x="63940" y="24880"/>
                </a:lnTo>
                <a:lnTo>
                  <a:pt x="63990" y="24900"/>
                </a:lnTo>
                <a:lnTo>
                  <a:pt x="64050" y="24920"/>
                </a:lnTo>
                <a:lnTo>
                  <a:pt x="64100" y="24960"/>
                </a:lnTo>
                <a:lnTo>
                  <a:pt x="64130" y="25010"/>
                </a:lnTo>
                <a:lnTo>
                  <a:pt x="64150" y="25060"/>
                </a:lnTo>
                <a:lnTo>
                  <a:pt x="64180" y="25100"/>
                </a:lnTo>
                <a:lnTo>
                  <a:pt x="64270" y="25140"/>
                </a:lnTo>
                <a:lnTo>
                  <a:pt x="64390" y="25270"/>
                </a:lnTo>
                <a:lnTo>
                  <a:pt x="64450" y="25310"/>
                </a:lnTo>
                <a:lnTo>
                  <a:pt x="64490" y="25330"/>
                </a:lnTo>
                <a:lnTo>
                  <a:pt x="64540" y="25330"/>
                </a:lnTo>
                <a:lnTo>
                  <a:pt x="64600" y="25340"/>
                </a:lnTo>
                <a:lnTo>
                  <a:pt x="64620" y="25360"/>
                </a:lnTo>
                <a:lnTo>
                  <a:pt x="64640" y="25410"/>
                </a:lnTo>
                <a:lnTo>
                  <a:pt x="64670" y="25460"/>
                </a:lnTo>
                <a:lnTo>
                  <a:pt x="64730" y="25470"/>
                </a:lnTo>
                <a:lnTo>
                  <a:pt x="64740" y="25460"/>
                </a:lnTo>
                <a:lnTo>
                  <a:pt x="64740" y="25440"/>
                </a:lnTo>
                <a:lnTo>
                  <a:pt x="64750" y="25420"/>
                </a:lnTo>
                <a:lnTo>
                  <a:pt x="64770" y="25420"/>
                </a:lnTo>
                <a:lnTo>
                  <a:pt x="64790" y="25440"/>
                </a:lnTo>
                <a:lnTo>
                  <a:pt x="64800" y="25460"/>
                </a:lnTo>
                <a:lnTo>
                  <a:pt x="64810" y="25480"/>
                </a:lnTo>
                <a:lnTo>
                  <a:pt x="64840" y="25490"/>
                </a:lnTo>
                <a:lnTo>
                  <a:pt x="64900" y="25460"/>
                </a:lnTo>
                <a:lnTo>
                  <a:pt x="64900" y="25400"/>
                </a:lnTo>
                <a:lnTo>
                  <a:pt x="64880" y="25330"/>
                </a:lnTo>
                <a:lnTo>
                  <a:pt x="64870" y="25270"/>
                </a:lnTo>
                <a:lnTo>
                  <a:pt x="64880" y="25250"/>
                </a:lnTo>
                <a:lnTo>
                  <a:pt x="64950" y="25210"/>
                </a:lnTo>
                <a:lnTo>
                  <a:pt x="65000" y="25240"/>
                </a:lnTo>
                <a:lnTo>
                  <a:pt x="65060" y="25220"/>
                </a:lnTo>
                <a:lnTo>
                  <a:pt x="65120" y="25170"/>
                </a:lnTo>
                <a:lnTo>
                  <a:pt x="65120" y="25120"/>
                </a:lnTo>
                <a:lnTo>
                  <a:pt x="65160" y="25110"/>
                </a:lnTo>
                <a:lnTo>
                  <a:pt x="65300" y="25120"/>
                </a:lnTo>
                <a:lnTo>
                  <a:pt x="65490" y="25100"/>
                </a:lnTo>
                <a:lnTo>
                  <a:pt x="65410" y="25540"/>
                </a:lnTo>
                <a:lnTo>
                  <a:pt x="65440" y="25660"/>
                </a:lnTo>
                <a:lnTo>
                  <a:pt x="65420" y="25730"/>
                </a:lnTo>
                <a:lnTo>
                  <a:pt x="65410" y="25880"/>
                </a:lnTo>
                <a:lnTo>
                  <a:pt x="65390" y="25940"/>
                </a:lnTo>
                <a:lnTo>
                  <a:pt x="65350" y="25990"/>
                </a:lnTo>
                <a:lnTo>
                  <a:pt x="65320" y="26120"/>
                </a:lnTo>
                <a:lnTo>
                  <a:pt x="65240" y="26320"/>
                </a:lnTo>
                <a:lnTo>
                  <a:pt x="65140" y="26590"/>
                </a:lnTo>
                <a:lnTo>
                  <a:pt x="64970" y="26940"/>
                </a:lnTo>
                <a:lnTo>
                  <a:pt x="64570" y="27600"/>
                </a:lnTo>
                <a:lnTo>
                  <a:pt x="64290" y="28660"/>
                </a:lnTo>
                <a:lnTo>
                  <a:pt x="64020" y="29700"/>
                </a:lnTo>
                <a:lnTo>
                  <a:pt x="63860" y="31060"/>
                </a:lnTo>
                <a:lnTo>
                  <a:pt x="63850" y="31170"/>
                </a:lnTo>
                <a:lnTo>
                  <a:pt x="63830" y="31300"/>
                </a:lnTo>
                <a:lnTo>
                  <a:pt x="63810" y="31940"/>
                </a:lnTo>
                <a:lnTo>
                  <a:pt x="63780" y="31990"/>
                </a:lnTo>
                <a:lnTo>
                  <a:pt x="63730" y="32010"/>
                </a:lnTo>
                <a:lnTo>
                  <a:pt x="63530" y="31990"/>
                </a:lnTo>
                <a:lnTo>
                  <a:pt x="63530" y="32010"/>
                </a:lnTo>
                <a:lnTo>
                  <a:pt x="63610" y="32010"/>
                </a:lnTo>
                <a:lnTo>
                  <a:pt x="63670" y="32020"/>
                </a:lnTo>
                <a:lnTo>
                  <a:pt x="63710" y="32050"/>
                </a:lnTo>
                <a:lnTo>
                  <a:pt x="63720" y="32130"/>
                </a:lnTo>
                <a:lnTo>
                  <a:pt x="63700" y="32420"/>
                </a:lnTo>
                <a:lnTo>
                  <a:pt x="63720" y="32420"/>
                </a:lnTo>
                <a:lnTo>
                  <a:pt x="63740" y="32340"/>
                </a:lnTo>
                <a:lnTo>
                  <a:pt x="63760" y="32130"/>
                </a:lnTo>
                <a:lnTo>
                  <a:pt x="63780" y="32040"/>
                </a:lnTo>
                <a:lnTo>
                  <a:pt x="63810" y="32150"/>
                </a:lnTo>
                <a:lnTo>
                  <a:pt x="63760" y="32780"/>
                </a:lnTo>
                <a:lnTo>
                  <a:pt x="63710" y="33080"/>
                </a:lnTo>
                <a:lnTo>
                  <a:pt x="63680" y="33650"/>
                </a:lnTo>
                <a:lnTo>
                  <a:pt x="63760" y="34550"/>
                </a:lnTo>
                <a:lnTo>
                  <a:pt x="63720" y="34930"/>
                </a:lnTo>
                <a:lnTo>
                  <a:pt x="63730" y="34750"/>
                </a:lnTo>
                <a:lnTo>
                  <a:pt x="63720" y="34700"/>
                </a:lnTo>
                <a:lnTo>
                  <a:pt x="63690" y="34730"/>
                </a:lnTo>
                <a:lnTo>
                  <a:pt x="63610" y="35060"/>
                </a:lnTo>
                <a:lnTo>
                  <a:pt x="63580" y="35100"/>
                </a:lnTo>
                <a:lnTo>
                  <a:pt x="63490" y="35200"/>
                </a:lnTo>
                <a:lnTo>
                  <a:pt x="63480" y="35230"/>
                </a:lnTo>
                <a:lnTo>
                  <a:pt x="63480" y="35270"/>
                </a:lnTo>
                <a:lnTo>
                  <a:pt x="63470" y="35290"/>
                </a:lnTo>
                <a:lnTo>
                  <a:pt x="63450" y="35290"/>
                </a:lnTo>
                <a:lnTo>
                  <a:pt x="63370" y="35270"/>
                </a:lnTo>
                <a:lnTo>
                  <a:pt x="63430" y="35340"/>
                </a:lnTo>
                <a:lnTo>
                  <a:pt x="63430" y="35400"/>
                </a:lnTo>
                <a:lnTo>
                  <a:pt x="63340" y="35630"/>
                </a:lnTo>
                <a:lnTo>
                  <a:pt x="63320" y="35670"/>
                </a:lnTo>
                <a:lnTo>
                  <a:pt x="63330" y="35720"/>
                </a:lnTo>
                <a:lnTo>
                  <a:pt x="63360" y="35740"/>
                </a:lnTo>
                <a:lnTo>
                  <a:pt x="63390" y="35740"/>
                </a:lnTo>
                <a:lnTo>
                  <a:pt x="63420" y="35720"/>
                </a:lnTo>
                <a:lnTo>
                  <a:pt x="63450" y="35700"/>
                </a:lnTo>
                <a:lnTo>
                  <a:pt x="63450" y="35660"/>
                </a:lnTo>
                <a:lnTo>
                  <a:pt x="63440" y="35570"/>
                </a:lnTo>
                <a:lnTo>
                  <a:pt x="63450" y="35530"/>
                </a:lnTo>
                <a:lnTo>
                  <a:pt x="63480" y="35490"/>
                </a:lnTo>
                <a:lnTo>
                  <a:pt x="63490" y="35490"/>
                </a:lnTo>
                <a:lnTo>
                  <a:pt x="63500" y="35520"/>
                </a:lnTo>
                <a:lnTo>
                  <a:pt x="63510" y="35570"/>
                </a:lnTo>
                <a:lnTo>
                  <a:pt x="63510" y="35650"/>
                </a:lnTo>
                <a:lnTo>
                  <a:pt x="63450" y="35910"/>
                </a:lnTo>
                <a:lnTo>
                  <a:pt x="63530" y="36220"/>
                </a:lnTo>
                <a:lnTo>
                  <a:pt x="63530" y="36310"/>
                </a:lnTo>
                <a:lnTo>
                  <a:pt x="63540" y="36350"/>
                </a:lnTo>
                <a:lnTo>
                  <a:pt x="63570" y="36510"/>
                </a:lnTo>
                <a:lnTo>
                  <a:pt x="63580" y="36550"/>
                </a:lnTo>
                <a:lnTo>
                  <a:pt x="63590" y="36580"/>
                </a:lnTo>
                <a:lnTo>
                  <a:pt x="63640" y="36720"/>
                </a:lnTo>
                <a:lnTo>
                  <a:pt x="63620" y="36740"/>
                </a:lnTo>
                <a:lnTo>
                  <a:pt x="63540" y="36790"/>
                </a:lnTo>
                <a:lnTo>
                  <a:pt x="63520" y="36800"/>
                </a:lnTo>
                <a:lnTo>
                  <a:pt x="63490" y="36820"/>
                </a:lnTo>
                <a:lnTo>
                  <a:pt x="63470" y="36850"/>
                </a:lnTo>
                <a:lnTo>
                  <a:pt x="63440" y="36880"/>
                </a:lnTo>
                <a:lnTo>
                  <a:pt x="63410" y="36880"/>
                </a:lnTo>
                <a:lnTo>
                  <a:pt x="63380" y="36850"/>
                </a:lnTo>
                <a:lnTo>
                  <a:pt x="63350" y="36820"/>
                </a:lnTo>
                <a:lnTo>
                  <a:pt x="63330" y="36790"/>
                </a:lnTo>
                <a:lnTo>
                  <a:pt x="63300" y="36770"/>
                </a:lnTo>
                <a:lnTo>
                  <a:pt x="63270" y="36740"/>
                </a:lnTo>
                <a:lnTo>
                  <a:pt x="63270" y="36690"/>
                </a:lnTo>
                <a:lnTo>
                  <a:pt x="63300" y="36650"/>
                </a:lnTo>
                <a:lnTo>
                  <a:pt x="63320" y="36610"/>
                </a:lnTo>
                <a:lnTo>
                  <a:pt x="63280" y="36580"/>
                </a:lnTo>
                <a:lnTo>
                  <a:pt x="63230" y="36550"/>
                </a:lnTo>
                <a:lnTo>
                  <a:pt x="63180" y="36510"/>
                </a:lnTo>
                <a:lnTo>
                  <a:pt x="63120" y="36480"/>
                </a:lnTo>
                <a:lnTo>
                  <a:pt x="63080" y="36470"/>
                </a:lnTo>
                <a:lnTo>
                  <a:pt x="63010" y="36470"/>
                </a:lnTo>
                <a:lnTo>
                  <a:pt x="62930" y="36440"/>
                </a:lnTo>
                <a:lnTo>
                  <a:pt x="62860" y="36420"/>
                </a:lnTo>
                <a:lnTo>
                  <a:pt x="62800" y="36420"/>
                </a:lnTo>
                <a:lnTo>
                  <a:pt x="62750" y="36410"/>
                </a:lnTo>
                <a:lnTo>
                  <a:pt x="62700" y="36370"/>
                </a:lnTo>
                <a:lnTo>
                  <a:pt x="62650" y="36330"/>
                </a:lnTo>
                <a:lnTo>
                  <a:pt x="62610" y="36290"/>
                </a:lnTo>
                <a:lnTo>
                  <a:pt x="62550" y="36240"/>
                </a:lnTo>
                <a:lnTo>
                  <a:pt x="62530" y="36160"/>
                </a:lnTo>
                <a:lnTo>
                  <a:pt x="62510" y="36100"/>
                </a:lnTo>
                <a:lnTo>
                  <a:pt x="62450" y="36080"/>
                </a:lnTo>
                <a:lnTo>
                  <a:pt x="62410" y="36090"/>
                </a:lnTo>
                <a:lnTo>
                  <a:pt x="62380" y="36100"/>
                </a:lnTo>
                <a:lnTo>
                  <a:pt x="62360" y="36120"/>
                </a:lnTo>
                <a:lnTo>
                  <a:pt x="62330" y="36130"/>
                </a:lnTo>
                <a:lnTo>
                  <a:pt x="62300" y="36140"/>
                </a:lnTo>
                <a:lnTo>
                  <a:pt x="62280" y="36140"/>
                </a:lnTo>
                <a:lnTo>
                  <a:pt x="62270" y="36140"/>
                </a:lnTo>
                <a:lnTo>
                  <a:pt x="62230" y="36120"/>
                </a:lnTo>
                <a:lnTo>
                  <a:pt x="62190" y="36120"/>
                </a:lnTo>
                <a:lnTo>
                  <a:pt x="62170" y="36180"/>
                </a:lnTo>
                <a:lnTo>
                  <a:pt x="62170" y="36250"/>
                </a:lnTo>
                <a:lnTo>
                  <a:pt x="62160" y="36310"/>
                </a:lnTo>
                <a:lnTo>
                  <a:pt x="62130" y="36330"/>
                </a:lnTo>
                <a:lnTo>
                  <a:pt x="62090" y="36330"/>
                </a:lnTo>
                <a:lnTo>
                  <a:pt x="62050" y="36320"/>
                </a:lnTo>
                <a:lnTo>
                  <a:pt x="62020" y="36300"/>
                </a:lnTo>
                <a:lnTo>
                  <a:pt x="61970" y="36320"/>
                </a:lnTo>
                <a:lnTo>
                  <a:pt x="61950" y="36290"/>
                </a:lnTo>
                <a:lnTo>
                  <a:pt x="61930" y="36240"/>
                </a:lnTo>
                <a:lnTo>
                  <a:pt x="61900" y="36250"/>
                </a:lnTo>
                <a:lnTo>
                  <a:pt x="61860" y="36290"/>
                </a:lnTo>
                <a:lnTo>
                  <a:pt x="61830" y="36280"/>
                </a:lnTo>
                <a:lnTo>
                  <a:pt x="61800" y="36250"/>
                </a:lnTo>
                <a:lnTo>
                  <a:pt x="61760" y="36220"/>
                </a:lnTo>
                <a:lnTo>
                  <a:pt x="61740" y="36230"/>
                </a:lnTo>
                <a:lnTo>
                  <a:pt x="61730" y="36240"/>
                </a:lnTo>
                <a:lnTo>
                  <a:pt x="61720" y="36250"/>
                </a:lnTo>
                <a:lnTo>
                  <a:pt x="61700" y="36230"/>
                </a:lnTo>
                <a:lnTo>
                  <a:pt x="61680" y="36220"/>
                </a:lnTo>
                <a:lnTo>
                  <a:pt x="61660" y="36220"/>
                </a:lnTo>
                <a:lnTo>
                  <a:pt x="61650" y="36220"/>
                </a:lnTo>
                <a:lnTo>
                  <a:pt x="61630" y="36220"/>
                </a:lnTo>
                <a:lnTo>
                  <a:pt x="61540" y="36220"/>
                </a:lnTo>
                <a:lnTo>
                  <a:pt x="61450" y="36230"/>
                </a:lnTo>
                <a:lnTo>
                  <a:pt x="61350" y="36260"/>
                </a:lnTo>
                <a:lnTo>
                  <a:pt x="61250" y="36270"/>
                </a:lnTo>
                <a:lnTo>
                  <a:pt x="61220" y="36250"/>
                </a:lnTo>
                <a:lnTo>
                  <a:pt x="61190" y="36240"/>
                </a:lnTo>
                <a:lnTo>
                  <a:pt x="61160" y="36220"/>
                </a:lnTo>
                <a:lnTo>
                  <a:pt x="61130" y="36190"/>
                </a:lnTo>
                <a:lnTo>
                  <a:pt x="61080" y="36260"/>
                </a:lnTo>
                <a:lnTo>
                  <a:pt x="61000" y="36290"/>
                </a:lnTo>
                <a:lnTo>
                  <a:pt x="60910" y="36300"/>
                </a:lnTo>
                <a:lnTo>
                  <a:pt x="60820" y="36310"/>
                </a:lnTo>
                <a:lnTo>
                  <a:pt x="60780" y="36330"/>
                </a:lnTo>
                <a:lnTo>
                  <a:pt x="60750" y="36370"/>
                </a:lnTo>
                <a:lnTo>
                  <a:pt x="60720" y="36410"/>
                </a:lnTo>
                <a:lnTo>
                  <a:pt x="60690" y="36440"/>
                </a:lnTo>
                <a:lnTo>
                  <a:pt x="60630" y="36450"/>
                </a:lnTo>
                <a:lnTo>
                  <a:pt x="60550" y="36450"/>
                </a:lnTo>
                <a:lnTo>
                  <a:pt x="60480" y="36440"/>
                </a:lnTo>
                <a:lnTo>
                  <a:pt x="60420" y="36430"/>
                </a:lnTo>
                <a:lnTo>
                  <a:pt x="60320" y="36410"/>
                </a:lnTo>
                <a:lnTo>
                  <a:pt x="60230" y="36390"/>
                </a:lnTo>
                <a:lnTo>
                  <a:pt x="60140" y="36360"/>
                </a:lnTo>
                <a:lnTo>
                  <a:pt x="60050" y="36320"/>
                </a:lnTo>
                <a:lnTo>
                  <a:pt x="60040" y="36320"/>
                </a:lnTo>
                <a:lnTo>
                  <a:pt x="60030" y="36310"/>
                </a:lnTo>
                <a:lnTo>
                  <a:pt x="60020" y="36310"/>
                </a:lnTo>
                <a:lnTo>
                  <a:pt x="59940" y="36280"/>
                </a:lnTo>
                <a:lnTo>
                  <a:pt x="59860" y="36260"/>
                </a:lnTo>
                <a:lnTo>
                  <a:pt x="59770" y="36240"/>
                </a:lnTo>
                <a:lnTo>
                  <a:pt x="59690" y="36230"/>
                </a:lnTo>
                <a:lnTo>
                  <a:pt x="59620" y="36220"/>
                </a:lnTo>
                <a:lnTo>
                  <a:pt x="59550" y="36210"/>
                </a:lnTo>
                <a:lnTo>
                  <a:pt x="59490" y="36190"/>
                </a:lnTo>
                <a:lnTo>
                  <a:pt x="59430" y="36140"/>
                </a:lnTo>
                <a:lnTo>
                  <a:pt x="59390" y="36080"/>
                </a:lnTo>
                <a:lnTo>
                  <a:pt x="59350" y="36010"/>
                </a:lnTo>
                <a:lnTo>
                  <a:pt x="59320" y="35930"/>
                </a:lnTo>
                <a:lnTo>
                  <a:pt x="59290" y="35860"/>
                </a:lnTo>
                <a:lnTo>
                  <a:pt x="59240" y="35770"/>
                </a:lnTo>
                <a:lnTo>
                  <a:pt x="59190" y="35680"/>
                </a:lnTo>
                <a:lnTo>
                  <a:pt x="59140" y="35600"/>
                </a:lnTo>
                <a:lnTo>
                  <a:pt x="59100" y="35510"/>
                </a:lnTo>
                <a:lnTo>
                  <a:pt x="59090" y="35490"/>
                </a:lnTo>
                <a:lnTo>
                  <a:pt x="59080" y="35480"/>
                </a:lnTo>
                <a:lnTo>
                  <a:pt x="59070" y="35460"/>
                </a:lnTo>
                <a:lnTo>
                  <a:pt x="59060" y="35440"/>
                </a:lnTo>
                <a:lnTo>
                  <a:pt x="59030" y="35490"/>
                </a:lnTo>
                <a:lnTo>
                  <a:pt x="58990" y="35540"/>
                </a:lnTo>
                <a:lnTo>
                  <a:pt x="58950" y="35580"/>
                </a:lnTo>
                <a:lnTo>
                  <a:pt x="58910" y="35590"/>
                </a:lnTo>
                <a:lnTo>
                  <a:pt x="58860" y="35560"/>
                </a:lnTo>
                <a:lnTo>
                  <a:pt x="58810" y="35500"/>
                </a:lnTo>
                <a:lnTo>
                  <a:pt x="58760" y="35430"/>
                </a:lnTo>
                <a:lnTo>
                  <a:pt x="58720" y="35380"/>
                </a:lnTo>
                <a:lnTo>
                  <a:pt x="58690" y="35360"/>
                </a:lnTo>
                <a:lnTo>
                  <a:pt x="58660" y="35330"/>
                </a:lnTo>
                <a:lnTo>
                  <a:pt x="58630" y="35310"/>
                </a:lnTo>
                <a:lnTo>
                  <a:pt x="58600" y="35300"/>
                </a:lnTo>
                <a:lnTo>
                  <a:pt x="58570" y="35310"/>
                </a:lnTo>
                <a:lnTo>
                  <a:pt x="58570" y="35320"/>
                </a:lnTo>
                <a:lnTo>
                  <a:pt x="58580" y="35330"/>
                </a:lnTo>
                <a:lnTo>
                  <a:pt x="58590" y="35360"/>
                </a:lnTo>
                <a:lnTo>
                  <a:pt x="58600" y="35410"/>
                </a:lnTo>
                <a:lnTo>
                  <a:pt x="58610" y="35450"/>
                </a:lnTo>
                <a:lnTo>
                  <a:pt x="58620" y="35500"/>
                </a:lnTo>
                <a:lnTo>
                  <a:pt x="58630" y="35540"/>
                </a:lnTo>
                <a:lnTo>
                  <a:pt x="58630" y="35630"/>
                </a:lnTo>
                <a:lnTo>
                  <a:pt x="58610" y="35650"/>
                </a:lnTo>
                <a:lnTo>
                  <a:pt x="58560" y="35640"/>
                </a:lnTo>
                <a:lnTo>
                  <a:pt x="58480" y="35610"/>
                </a:lnTo>
                <a:lnTo>
                  <a:pt x="58430" y="35590"/>
                </a:lnTo>
                <a:lnTo>
                  <a:pt x="58370" y="35580"/>
                </a:lnTo>
                <a:lnTo>
                  <a:pt x="58320" y="35560"/>
                </a:lnTo>
                <a:lnTo>
                  <a:pt x="58260" y="35540"/>
                </a:lnTo>
                <a:lnTo>
                  <a:pt x="58110" y="35480"/>
                </a:lnTo>
                <a:lnTo>
                  <a:pt x="57960" y="35410"/>
                </a:lnTo>
                <a:lnTo>
                  <a:pt x="57810" y="35350"/>
                </a:lnTo>
                <a:lnTo>
                  <a:pt x="57660" y="35290"/>
                </a:lnTo>
                <a:lnTo>
                  <a:pt x="57590" y="35270"/>
                </a:lnTo>
                <a:lnTo>
                  <a:pt x="57530" y="35240"/>
                </a:lnTo>
                <a:lnTo>
                  <a:pt x="57460" y="35210"/>
                </a:lnTo>
                <a:lnTo>
                  <a:pt x="57400" y="35180"/>
                </a:lnTo>
                <a:lnTo>
                  <a:pt x="57360" y="35170"/>
                </a:lnTo>
                <a:lnTo>
                  <a:pt x="57310" y="35150"/>
                </a:lnTo>
                <a:lnTo>
                  <a:pt x="57280" y="35130"/>
                </a:lnTo>
                <a:lnTo>
                  <a:pt x="57260" y="35110"/>
                </a:lnTo>
                <a:lnTo>
                  <a:pt x="57250" y="35060"/>
                </a:lnTo>
                <a:lnTo>
                  <a:pt x="57240" y="35020"/>
                </a:lnTo>
                <a:lnTo>
                  <a:pt x="57230" y="34990"/>
                </a:lnTo>
                <a:lnTo>
                  <a:pt x="57210" y="34950"/>
                </a:lnTo>
                <a:lnTo>
                  <a:pt x="57180" y="34900"/>
                </a:lnTo>
                <a:lnTo>
                  <a:pt x="57160" y="34870"/>
                </a:lnTo>
                <a:lnTo>
                  <a:pt x="57170" y="34830"/>
                </a:lnTo>
                <a:lnTo>
                  <a:pt x="57210" y="34790"/>
                </a:lnTo>
                <a:lnTo>
                  <a:pt x="57270" y="34750"/>
                </a:lnTo>
                <a:lnTo>
                  <a:pt x="57340" y="34730"/>
                </a:lnTo>
                <a:lnTo>
                  <a:pt x="57410" y="34710"/>
                </a:lnTo>
                <a:lnTo>
                  <a:pt x="57470" y="34660"/>
                </a:lnTo>
                <a:lnTo>
                  <a:pt x="57500" y="34630"/>
                </a:lnTo>
                <a:lnTo>
                  <a:pt x="57520" y="34590"/>
                </a:lnTo>
                <a:lnTo>
                  <a:pt x="57530" y="34550"/>
                </a:lnTo>
                <a:lnTo>
                  <a:pt x="57540" y="34510"/>
                </a:lnTo>
                <a:lnTo>
                  <a:pt x="57520" y="34400"/>
                </a:lnTo>
                <a:lnTo>
                  <a:pt x="57460" y="34320"/>
                </a:lnTo>
                <a:lnTo>
                  <a:pt x="57380" y="34250"/>
                </a:lnTo>
                <a:lnTo>
                  <a:pt x="57310" y="34170"/>
                </a:lnTo>
                <a:lnTo>
                  <a:pt x="57280" y="34110"/>
                </a:lnTo>
                <a:lnTo>
                  <a:pt x="57270" y="34060"/>
                </a:lnTo>
                <a:lnTo>
                  <a:pt x="57270" y="34000"/>
                </a:lnTo>
                <a:lnTo>
                  <a:pt x="57260" y="33940"/>
                </a:lnTo>
                <a:lnTo>
                  <a:pt x="57210" y="33930"/>
                </a:lnTo>
                <a:lnTo>
                  <a:pt x="57140" y="33970"/>
                </a:lnTo>
                <a:lnTo>
                  <a:pt x="57070" y="34040"/>
                </a:lnTo>
                <a:lnTo>
                  <a:pt x="57020" y="34080"/>
                </a:lnTo>
                <a:lnTo>
                  <a:pt x="57040" y="33990"/>
                </a:lnTo>
                <a:lnTo>
                  <a:pt x="57070" y="33890"/>
                </a:lnTo>
                <a:lnTo>
                  <a:pt x="57090" y="33800"/>
                </a:lnTo>
                <a:lnTo>
                  <a:pt x="57110" y="33710"/>
                </a:lnTo>
                <a:lnTo>
                  <a:pt x="57120" y="33660"/>
                </a:lnTo>
                <a:lnTo>
                  <a:pt x="57130" y="33620"/>
                </a:lnTo>
                <a:lnTo>
                  <a:pt x="57140" y="33570"/>
                </a:lnTo>
                <a:lnTo>
                  <a:pt x="57140" y="33530"/>
                </a:lnTo>
                <a:lnTo>
                  <a:pt x="57120" y="33480"/>
                </a:lnTo>
                <a:lnTo>
                  <a:pt x="57050" y="33430"/>
                </a:lnTo>
                <a:lnTo>
                  <a:pt x="56970" y="33380"/>
                </a:lnTo>
                <a:lnTo>
                  <a:pt x="56920" y="33350"/>
                </a:lnTo>
                <a:lnTo>
                  <a:pt x="56990" y="33270"/>
                </a:lnTo>
                <a:lnTo>
                  <a:pt x="57070" y="33200"/>
                </a:lnTo>
                <a:lnTo>
                  <a:pt x="57150" y="33160"/>
                </a:lnTo>
                <a:lnTo>
                  <a:pt x="57250" y="33180"/>
                </a:lnTo>
                <a:lnTo>
                  <a:pt x="57320" y="33210"/>
                </a:lnTo>
                <a:lnTo>
                  <a:pt x="57390" y="33240"/>
                </a:lnTo>
                <a:lnTo>
                  <a:pt x="57470" y="33270"/>
                </a:lnTo>
                <a:lnTo>
                  <a:pt x="57550" y="33290"/>
                </a:lnTo>
                <a:lnTo>
                  <a:pt x="57510" y="33170"/>
                </a:lnTo>
                <a:lnTo>
                  <a:pt x="57480" y="33050"/>
                </a:lnTo>
                <a:lnTo>
                  <a:pt x="57450" y="32930"/>
                </a:lnTo>
                <a:lnTo>
                  <a:pt x="57410" y="32810"/>
                </a:lnTo>
                <a:lnTo>
                  <a:pt x="57420" y="32780"/>
                </a:lnTo>
                <a:lnTo>
                  <a:pt x="57430" y="32740"/>
                </a:lnTo>
                <a:lnTo>
                  <a:pt x="57450" y="32710"/>
                </a:lnTo>
                <a:lnTo>
                  <a:pt x="57470" y="32680"/>
                </a:lnTo>
                <a:lnTo>
                  <a:pt x="57500" y="32600"/>
                </a:lnTo>
                <a:lnTo>
                  <a:pt x="57530" y="32520"/>
                </a:lnTo>
                <a:lnTo>
                  <a:pt x="57570" y="32440"/>
                </a:lnTo>
                <a:lnTo>
                  <a:pt x="57610" y="32360"/>
                </a:lnTo>
                <a:lnTo>
                  <a:pt x="57630" y="32310"/>
                </a:lnTo>
                <a:lnTo>
                  <a:pt x="57660" y="32250"/>
                </a:lnTo>
                <a:lnTo>
                  <a:pt x="57700" y="32190"/>
                </a:lnTo>
                <a:lnTo>
                  <a:pt x="57740" y="32140"/>
                </a:lnTo>
                <a:lnTo>
                  <a:pt x="57760" y="32130"/>
                </a:lnTo>
                <a:lnTo>
                  <a:pt x="57790" y="32120"/>
                </a:lnTo>
                <a:lnTo>
                  <a:pt x="57820" y="32110"/>
                </a:lnTo>
                <a:lnTo>
                  <a:pt x="57850" y="32110"/>
                </a:lnTo>
                <a:lnTo>
                  <a:pt x="57940" y="32110"/>
                </a:lnTo>
                <a:lnTo>
                  <a:pt x="58020" y="32110"/>
                </a:lnTo>
                <a:lnTo>
                  <a:pt x="58100" y="32100"/>
                </a:lnTo>
                <a:lnTo>
                  <a:pt x="58180" y="32090"/>
                </a:lnTo>
                <a:lnTo>
                  <a:pt x="58260" y="32080"/>
                </a:lnTo>
                <a:lnTo>
                  <a:pt x="58350" y="32080"/>
                </a:lnTo>
                <a:lnTo>
                  <a:pt x="58430" y="32060"/>
                </a:lnTo>
                <a:lnTo>
                  <a:pt x="58480" y="32010"/>
                </a:lnTo>
                <a:lnTo>
                  <a:pt x="58530" y="31930"/>
                </a:lnTo>
                <a:lnTo>
                  <a:pt x="58590" y="31840"/>
                </a:lnTo>
                <a:lnTo>
                  <a:pt x="58650" y="31760"/>
                </a:lnTo>
                <a:lnTo>
                  <a:pt x="58710" y="31670"/>
                </a:lnTo>
                <a:lnTo>
                  <a:pt x="58740" y="31660"/>
                </a:lnTo>
                <a:lnTo>
                  <a:pt x="58780" y="31670"/>
                </a:lnTo>
                <a:lnTo>
                  <a:pt x="58820" y="31680"/>
                </a:lnTo>
                <a:lnTo>
                  <a:pt x="58850" y="31670"/>
                </a:lnTo>
                <a:lnTo>
                  <a:pt x="58860" y="31640"/>
                </a:lnTo>
                <a:lnTo>
                  <a:pt x="58850" y="31600"/>
                </a:lnTo>
                <a:lnTo>
                  <a:pt x="58840" y="31560"/>
                </a:lnTo>
                <a:lnTo>
                  <a:pt x="58830" y="31530"/>
                </a:lnTo>
                <a:lnTo>
                  <a:pt x="58820" y="31460"/>
                </a:lnTo>
                <a:lnTo>
                  <a:pt x="58780" y="31410"/>
                </a:lnTo>
                <a:lnTo>
                  <a:pt x="58730" y="31380"/>
                </a:lnTo>
                <a:lnTo>
                  <a:pt x="58680" y="31340"/>
                </a:lnTo>
                <a:lnTo>
                  <a:pt x="58630" y="31300"/>
                </a:lnTo>
                <a:lnTo>
                  <a:pt x="58580" y="31250"/>
                </a:lnTo>
                <a:lnTo>
                  <a:pt x="58530" y="31210"/>
                </a:lnTo>
                <a:lnTo>
                  <a:pt x="58490" y="31160"/>
                </a:lnTo>
                <a:lnTo>
                  <a:pt x="58480" y="31150"/>
                </a:lnTo>
                <a:lnTo>
                  <a:pt x="58470" y="31140"/>
                </a:lnTo>
                <a:lnTo>
                  <a:pt x="58460" y="31130"/>
                </a:lnTo>
                <a:lnTo>
                  <a:pt x="58450" y="31120"/>
                </a:lnTo>
                <a:lnTo>
                  <a:pt x="58400" y="31040"/>
                </a:lnTo>
                <a:lnTo>
                  <a:pt x="58380" y="30900"/>
                </a:lnTo>
                <a:lnTo>
                  <a:pt x="58380" y="30740"/>
                </a:lnTo>
                <a:lnTo>
                  <a:pt x="58390" y="30630"/>
                </a:lnTo>
                <a:lnTo>
                  <a:pt x="58410" y="30550"/>
                </a:lnTo>
                <a:lnTo>
                  <a:pt x="58430" y="30470"/>
                </a:lnTo>
                <a:lnTo>
                  <a:pt x="58450" y="30390"/>
                </a:lnTo>
                <a:lnTo>
                  <a:pt x="58480" y="30310"/>
                </a:lnTo>
                <a:lnTo>
                  <a:pt x="58500" y="30240"/>
                </a:lnTo>
                <a:lnTo>
                  <a:pt x="58500" y="30190"/>
                </a:lnTo>
                <a:lnTo>
                  <a:pt x="58490" y="30130"/>
                </a:lnTo>
                <a:lnTo>
                  <a:pt x="58480" y="30060"/>
                </a:lnTo>
                <a:lnTo>
                  <a:pt x="58470" y="30020"/>
                </a:lnTo>
                <a:lnTo>
                  <a:pt x="58460" y="29980"/>
                </a:lnTo>
                <a:lnTo>
                  <a:pt x="58450" y="29940"/>
                </a:lnTo>
                <a:lnTo>
                  <a:pt x="58440" y="29900"/>
                </a:lnTo>
                <a:lnTo>
                  <a:pt x="58440" y="29890"/>
                </a:lnTo>
                <a:lnTo>
                  <a:pt x="58440" y="29880"/>
                </a:lnTo>
                <a:lnTo>
                  <a:pt x="58440" y="29870"/>
                </a:lnTo>
                <a:lnTo>
                  <a:pt x="58430" y="29830"/>
                </a:lnTo>
                <a:lnTo>
                  <a:pt x="58420" y="29790"/>
                </a:lnTo>
                <a:lnTo>
                  <a:pt x="58410" y="29750"/>
                </a:lnTo>
                <a:lnTo>
                  <a:pt x="58410" y="29710"/>
                </a:lnTo>
                <a:lnTo>
                  <a:pt x="58330" y="29750"/>
                </a:lnTo>
                <a:lnTo>
                  <a:pt x="58260" y="29780"/>
                </a:lnTo>
                <a:lnTo>
                  <a:pt x="58180" y="29810"/>
                </a:lnTo>
                <a:lnTo>
                  <a:pt x="58110" y="29840"/>
                </a:lnTo>
                <a:lnTo>
                  <a:pt x="58080" y="29770"/>
                </a:lnTo>
                <a:lnTo>
                  <a:pt x="58050" y="29680"/>
                </a:lnTo>
                <a:lnTo>
                  <a:pt x="58030" y="29600"/>
                </a:lnTo>
                <a:lnTo>
                  <a:pt x="58030" y="29530"/>
                </a:lnTo>
                <a:lnTo>
                  <a:pt x="58080" y="29490"/>
                </a:lnTo>
                <a:lnTo>
                  <a:pt x="58130" y="29440"/>
                </a:lnTo>
                <a:lnTo>
                  <a:pt x="58180" y="29400"/>
                </a:lnTo>
                <a:lnTo>
                  <a:pt x="58230" y="29350"/>
                </a:lnTo>
                <a:lnTo>
                  <a:pt x="58280" y="29320"/>
                </a:lnTo>
                <a:lnTo>
                  <a:pt x="58340" y="29290"/>
                </a:lnTo>
                <a:lnTo>
                  <a:pt x="58410" y="29270"/>
                </a:lnTo>
                <a:lnTo>
                  <a:pt x="58460" y="29250"/>
                </a:lnTo>
                <a:lnTo>
                  <a:pt x="58480" y="29260"/>
                </a:lnTo>
                <a:lnTo>
                  <a:pt x="58510" y="29270"/>
                </a:lnTo>
                <a:lnTo>
                  <a:pt x="58530" y="29290"/>
                </a:lnTo>
                <a:lnTo>
                  <a:pt x="58550" y="29300"/>
                </a:lnTo>
                <a:lnTo>
                  <a:pt x="58580" y="29290"/>
                </a:lnTo>
                <a:lnTo>
                  <a:pt x="58600" y="29280"/>
                </a:lnTo>
                <a:lnTo>
                  <a:pt x="58620" y="29260"/>
                </a:lnTo>
                <a:lnTo>
                  <a:pt x="58640" y="29240"/>
                </a:lnTo>
                <a:lnTo>
                  <a:pt x="58670" y="29220"/>
                </a:lnTo>
                <a:lnTo>
                  <a:pt x="58690" y="29220"/>
                </a:lnTo>
                <a:lnTo>
                  <a:pt x="58710" y="29200"/>
                </a:lnTo>
                <a:lnTo>
                  <a:pt x="58720" y="29170"/>
                </a:lnTo>
                <a:lnTo>
                  <a:pt x="58720" y="29110"/>
                </a:lnTo>
                <a:lnTo>
                  <a:pt x="58720" y="29070"/>
                </a:lnTo>
                <a:lnTo>
                  <a:pt x="58740" y="29030"/>
                </a:lnTo>
                <a:lnTo>
                  <a:pt x="58770" y="29000"/>
                </a:lnTo>
                <a:lnTo>
                  <a:pt x="58790" y="28990"/>
                </a:lnTo>
                <a:lnTo>
                  <a:pt x="58810" y="28980"/>
                </a:lnTo>
                <a:lnTo>
                  <a:pt x="58830" y="28980"/>
                </a:lnTo>
                <a:lnTo>
                  <a:pt x="58850" y="28980"/>
                </a:lnTo>
                <a:lnTo>
                  <a:pt x="58880" y="28960"/>
                </a:lnTo>
                <a:lnTo>
                  <a:pt x="58890" y="28950"/>
                </a:lnTo>
                <a:lnTo>
                  <a:pt x="58900" y="28930"/>
                </a:lnTo>
                <a:lnTo>
                  <a:pt x="58910" y="28910"/>
                </a:lnTo>
                <a:lnTo>
                  <a:pt x="58960" y="28870"/>
                </a:lnTo>
                <a:lnTo>
                  <a:pt x="59000" y="28860"/>
                </a:lnTo>
                <a:lnTo>
                  <a:pt x="59050" y="28870"/>
                </a:lnTo>
                <a:lnTo>
                  <a:pt x="59120" y="28860"/>
                </a:lnTo>
                <a:lnTo>
                  <a:pt x="59150" y="28850"/>
                </a:lnTo>
                <a:lnTo>
                  <a:pt x="59180" y="28840"/>
                </a:lnTo>
                <a:lnTo>
                  <a:pt x="59210" y="28820"/>
                </a:lnTo>
                <a:lnTo>
                  <a:pt x="59240" y="28790"/>
                </a:lnTo>
                <a:lnTo>
                  <a:pt x="59280" y="28740"/>
                </a:lnTo>
                <a:lnTo>
                  <a:pt x="59300" y="28720"/>
                </a:lnTo>
                <a:lnTo>
                  <a:pt x="59340" y="28740"/>
                </a:lnTo>
                <a:lnTo>
                  <a:pt x="59390" y="28780"/>
                </a:lnTo>
                <a:lnTo>
                  <a:pt x="59450" y="28810"/>
                </a:lnTo>
                <a:lnTo>
                  <a:pt x="59530" y="28840"/>
                </a:lnTo>
                <a:lnTo>
                  <a:pt x="59610" y="28860"/>
                </a:lnTo>
                <a:lnTo>
                  <a:pt x="59680" y="28880"/>
                </a:lnTo>
                <a:lnTo>
                  <a:pt x="59670" y="28850"/>
                </a:lnTo>
                <a:lnTo>
                  <a:pt x="59670" y="28830"/>
                </a:lnTo>
                <a:lnTo>
                  <a:pt x="59660" y="28800"/>
                </a:lnTo>
                <a:lnTo>
                  <a:pt x="59650" y="28770"/>
                </a:lnTo>
                <a:lnTo>
                  <a:pt x="59620" y="28700"/>
                </a:lnTo>
                <a:lnTo>
                  <a:pt x="59600" y="28630"/>
                </a:lnTo>
                <a:lnTo>
                  <a:pt x="59590" y="28560"/>
                </a:lnTo>
                <a:lnTo>
                  <a:pt x="59630" y="28490"/>
                </a:lnTo>
                <a:lnTo>
                  <a:pt x="59660" y="28460"/>
                </a:lnTo>
                <a:lnTo>
                  <a:pt x="59690" y="28420"/>
                </a:lnTo>
                <a:lnTo>
                  <a:pt x="59720" y="28380"/>
                </a:lnTo>
                <a:lnTo>
                  <a:pt x="59740" y="28340"/>
                </a:lnTo>
                <a:lnTo>
                  <a:pt x="59720" y="28310"/>
                </a:lnTo>
                <a:lnTo>
                  <a:pt x="59690" y="28260"/>
                </a:lnTo>
                <a:lnTo>
                  <a:pt x="59650" y="28220"/>
                </a:lnTo>
                <a:lnTo>
                  <a:pt x="59620" y="28190"/>
                </a:lnTo>
                <a:lnTo>
                  <a:pt x="59610" y="28150"/>
                </a:lnTo>
                <a:lnTo>
                  <a:pt x="59640" y="28130"/>
                </a:lnTo>
                <a:lnTo>
                  <a:pt x="59700" y="28130"/>
                </a:lnTo>
                <a:lnTo>
                  <a:pt x="59740" y="28130"/>
                </a:lnTo>
                <a:lnTo>
                  <a:pt x="59720" y="28080"/>
                </a:lnTo>
                <a:lnTo>
                  <a:pt x="59710" y="28030"/>
                </a:lnTo>
                <a:lnTo>
                  <a:pt x="59730" y="28010"/>
                </a:lnTo>
                <a:lnTo>
                  <a:pt x="59790" y="28020"/>
                </a:lnTo>
                <a:lnTo>
                  <a:pt x="59840" y="28020"/>
                </a:lnTo>
                <a:lnTo>
                  <a:pt x="59870" y="27980"/>
                </a:lnTo>
                <a:lnTo>
                  <a:pt x="59890" y="27940"/>
                </a:lnTo>
                <a:lnTo>
                  <a:pt x="59940" y="27920"/>
                </a:lnTo>
                <a:lnTo>
                  <a:pt x="59980" y="27860"/>
                </a:lnTo>
                <a:lnTo>
                  <a:pt x="60010" y="27800"/>
                </a:lnTo>
                <a:lnTo>
                  <a:pt x="60050" y="27790"/>
                </a:lnTo>
                <a:lnTo>
                  <a:pt x="60090" y="27860"/>
                </a:lnTo>
                <a:lnTo>
                  <a:pt x="60140" y="27920"/>
                </a:lnTo>
                <a:lnTo>
                  <a:pt x="60200" y="27950"/>
                </a:lnTo>
                <a:lnTo>
                  <a:pt x="60270" y="27950"/>
                </a:lnTo>
                <a:lnTo>
                  <a:pt x="60340" y="27940"/>
                </a:lnTo>
                <a:lnTo>
                  <a:pt x="60410" y="27930"/>
                </a:lnTo>
                <a:lnTo>
                  <a:pt x="60470" y="27900"/>
                </a:lnTo>
                <a:lnTo>
                  <a:pt x="60520" y="27860"/>
                </a:lnTo>
                <a:lnTo>
                  <a:pt x="60580" y="27810"/>
                </a:lnTo>
                <a:lnTo>
                  <a:pt x="60740" y="27680"/>
                </a:lnTo>
                <a:lnTo>
                  <a:pt x="60900" y="27550"/>
                </a:lnTo>
                <a:lnTo>
                  <a:pt x="61050" y="27420"/>
                </a:lnTo>
                <a:lnTo>
                  <a:pt x="61210" y="27280"/>
                </a:lnTo>
                <a:lnTo>
                  <a:pt x="61310" y="27200"/>
                </a:lnTo>
                <a:lnTo>
                  <a:pt x="61410" y="27120"/>
                </a:lnTo>
                <a:lnTo>
                  <a:pt x="61510" y="27030"/>
                </a:lnTo>
                <a:lnTo>
                  <a:pt x="61610" y="26950"/>
                </a:lnTo>
                <a:lnTo>
                  <a:pt x="61650" y="26910"/>
                </a:lnTo>
                <a:lnTo>
                  <a:pt x="61700" y="26870"/>
                </a:lnTo>
                <a:lnTo>
                  <a:pt x="61740" y="26830"/>
                </a:lnTo>
                <a:lnTo>
                  <a:pt x="61740" y="26770"/>
                </a:lnTo>
                <a:lnTo>
                  <a:pt x="61740" y="26710"/>
                </a:lnTo>
                <a:lnTo>
                  <a:pt x="61730" y="26690"/>
                </a:lnTo>
                <a:lnTo>
                  <a:pt x="61700" y="26670"/>
                </a:lnTo>
                <a:lnTo>
                  <a:pt x="61660" y="26670"/>
                </a:lnTo>
                <a:lnTo>
                  <a:pt x="61610" y="26670"/>
                </a:lnTo>
                <a:lnTo>
                  <a:pt x="61540" y="26680"/>
                </a:lnTo>
                <a:lnTo>
                  <a:pt x="61470" y="26670"/>
                </a:lnTo>
                <a:lnTo>
                  <a:pt x="61430" y="26660"/>
                </a:lnTo>
                <a:lnTo>
                  <a:pt x="61410" y="26580"/>
                </a:lnTo>
                <a:lnTo>
                  <a:pt x="61410" y="26440"/>
                </a:lnTo>
                <a:lnTo>
                  <a:pt x="61420" y="26300"/>
                </a:lnTo>
                <a:lnTo>
                  <a:pt x="61430" y="26200"/>
                </a:lnTo>
                <a:lnTo>
                  <a:pt x="61420" y="26040"/>
                </a:lnTo>
                <a:lnTo>
                  <a:pt x="61420" y="25870"/>
                </a:lnTo>
                <a:lnTo>
                  <a:pt x="61420" y="25710"/>
                </a:lnTo>
                <a:lnTo>
                  <a:pt x="61420" y="25550"/>
                </a:lnTo>
                <a:lnTo>
                  <a:pt x="61420" y="25430"/>
                </a:lnTo>
                <a:lnTo>
                  <a:pt x="61430" y="25250"/>
                </a:lnTo>
                <a:lnTo>
                  <a:pt x="61420" y="25080"/>
                </a:lnTo>
                <a:lnTo>
                  <a:pt x="61380" y="25000"/>
                </a:lnTo>
                <a:lnTo>
                  <a:pt x="61310" y="24980"/>
                </a:lnTo>
                <a:lnTo>
                  <a:pt x="61240" y="24960"/>
                </a:lnTo>
                <a:lnTo>
                  <a:pt x="61170" y="24940"/>
                </a:lnTo>
                <a:lnTo>
                  <a:pt x="61090" y="24920"/>
                </a:lnTo>
                <a:lnTo>
                  <a:pt x="61050" y="24900"/>
                </a:lnTo>
                <a:lnTo>
                  <a:pt x="61000" y="24890"/>
                </a:lnTo>
                <a:lnTo>
                  <a:pt x="60960" y="24880"/>
                </a:lnTo>
                <a:lnTo>
                  <a:pt x="60910" y="24870"/>
                </a:lnTo>
                <a:lnTo>
                  <a:pt x="60850" y="24850"/>
                </a:lnTo>
                <a:lnTo>
                  <a:pt x="60770" y="24820"/>
                </a:lnTo>
                <a:lnTo>
                  <a:pt x="60690" y="24800"/>
                </a:lnTo>
                <a:lnTo>
                  <a:pt x="60630" y="24800"/>
                </a:lnTo>
                <a:lnTo>
                  <a:pt x="60590" y="24850"/>
                </a:lnTo>
                <a:lnTo>
                  <a:pt x="60540" y="24930"/>
                </a:lnTo>
                <a:lnTo>
                  <a:pt x="60500" y="25020"/>
                </a:lnTo>
                <a:lnTo>
                  <a:pt x="60470" y="25090"/>
                </a:lnTo>
                <a:lnTo>
                  <a:pt x="60390" y="25010"/>
                </a:lnTo>
                <a:lnTo>
                  <a:pt x="60320" y="24940"/>
                </a:lnTo>
                <a:lnTo>
                  <a:pt x="60250" y="24870"/>
                </a:lnTo>
                <a:lnTo>
                  <a:pt x="60180" y="24790"/>
                </a:lnTo>
                <a:lnTo>
                  <a:pt x="60130" y="24740"/>
                </a:lnTo>
                <a:lnTo>
                  <a:pt x="60090" y="24700"/>
                </a:lnTo>
                <a:lnTo>
                  <a:pt x="60040" y="24670"/>
                </a:lnTo>
                <a:lnTo>
                  <a:pt x="59980" y="24680"/>
                </a:lnTo>
                <a:lnTo>
                  <a:pt x="59960" y="24690"/>
                </a:lnTo>
                <a:lnTo>
                  <a:pt x="59940" y="24710"/>
                </a:lnTo>
                <a:lnTo>
                  <a:pt x="59930" y="24730"/>
                </a:lnTo>
                <a:lnTo>
                  <a:pt x="59920" y="24750"/>
                </a:lnTo>
                <a:lnTo>
                  <a:pt x="59900" y="24750"/>
                </a:lnTo>
                <a:lnTo>
                  <a:pt x="59870" y="24740"/>
                </a:lnTo>
                <a:lnTo>
                  <a:pt x="59850" y="24730"/>
                </a:lnTo>
                <a:lnTo>
                  <a:pt x="59830" y="24740"/>
                </a:lnTo>
                <a:lnTo>
                  <a:pt x="59810" y="24750"/>
                </a:lnTo>
                <a:lnTo>
                  <a:pt x="59800" y="24770"/>
                </a:lnTo>
                <a:lnTo>
                  <a:pt x="59780" y="24790"/>
                </a:lnTo>
                <a:lnTo>
                  <a:pt x="59760" y="24810"/>
                </a:lnTo>
                <a:lnTo>
                  <a:pt x="59710" y="24720"/>
                </a:lnTo>
                <a:lnTo>
                  <a:pt x="59690" y="24540"/>
                </a:lnTo>
                <a:lnTo>
                  <a:pt x="59680" y="24340"/>
                </a:lnTo>
                <a:lnTo>
                  <a:pt x="59670" y="24190"/>
                </a:lnTo>
                <a:lnTo>
                  <a:pt x="59660" y="24140"/>
                </a:lnTo>
                <a:lnTo>
                  <a:pt x="59650" y="24100"/>
                </a:lnTo>
                <a:lnTo>
                  <a:pt x="59630" y="24070"/>
                </a:lnTo>
                <a:lnTo>
                  <a:pt x="59590" y="24060"/>
                </a:lnTo>
                <a:lnTo>
                  <a:pt x="59550" y="24070"/>
                </a:lnTo>
                <a:lnTo>
                  <a:pt x="59500" y="24070"/>
                </a:lnTo>
                <a:lnTo>
                  <a:pt x="59460" y="24070"/>
                </a:lnTo>
                <a:lnTo>
                  <a:pt x="59420" y="24050"/>
                </a:lnTo>
                <a:lnTo>
                  <a:pt x="59390" y="24010"/>
                </a:lnTo>
                <a:lnTo>
                  <a:pt x="59350" y="23970"/>
                </a:lnTo>
                <a:lnTo>
                  <a:pt x="59320" y="23930"/>
                </a:lnTo>
                <a:lnTo>
                  <a:pt x="59290" y="23890"/>
                </a:lnTo>
                <a:lnTo>
                  <a:pt x="59260" y="23850"/>
                </a:lnTo>
                <a:lnTo>
                  <a:pt x="59240" y="23810"/>
                </a:lnTo>
                <a:lnTo>
                  <a:pt x="59210" y="23770"/>
                </a:lnTo>
                <a:lnTo>
                  <a:pt x="59190" y="23730"/>
                </a:lnTo>
                <a:lnTo>
                  <a:pt x="59150" y="23730"/>
                </a:lnTo>
                <a:lnTo>
                  <a:pt x="59090" y="23790"/>
                </a:lnTo>
                <a:lnTo>
                  <a:pt x="59020" y="23820"/>
                </a:lnTo>
                <a:lnTo>
                  <a:pt x="58970" y="23770"/>
                </a:lnTo>
                <a:lnTo>
                  <a:pt x="58940" y="23720"/>
                </a:lnTo>
                <a:lnTo>
                  <a:pt x="58930" y="23670"/>
                </a:lnTo>
                <a:lnTo>
                  <a:pt x="58930" y="23620"/>
                </a:lnTo>
                <a:lnTo>
                  <a:pt x="58930" y="23550"/>
                </a:lnTo>
                <a:lnTo>
                  <a:pt x="58930" y="23510"/>
                </a:lnTo>
                <a:lnTo>
                  <a:pt x="58940" y="23480"/>
                </a:lnTo>
                <a:lnTo>
                  <a:pt x="58960" y="23460"/>
                </a:lnTo>
                <a:lnTo>
                  <a:pt x="58980" y="23430"/>
                </a:lnTo>
                <a:lnTo>
                  <a:pt x="59020" y="23350"/>
                </a:lnTo>
                <a:lnTo>
                  <a:pt x="59040" y="23260"/>
                </a:lnTo>
                <a:lnTo>
                  <a:pt x="59050" y="23170"/>
                </a:lnTo>
                <a:lnTo>
                  <a:pt x="59020" y="23080"/>
                </a:lnTo>
                <a:lnTo>
                  <a:pt x="58960" y="22990"/>
                </a:lnTo>
                <a:lnTo>
                  <a:pt x="58870" y="22940"/>
                </a:lnTo>
                <a:lnTo>
                  <a:pt x="58760" y="22900"/>
                </a:lnTo>
                <a:lnTo>
                  <a:pt x="58670" y="22860"/>
                </a:lnTo>
                <a:lnTo>
                  <a:pt x="58630" y="22840"/>
                </a:lnTo>
                <a:lnTo>
                  <a:pt x="58590" y="22820"/>
                </a:lnTo>
                <a:lnTo>
                  <a:pt x="58540" y="22800"/>
                </a:lnTo>
                <a:lnTo>
                  <a:pt x="58510" y="22790"/>
                </a:lnTo>
                <a:lnTo>
                  <a:pt x="58450" y="22800"/>
                </a:lnTo>
                <a:lnTo>
                  <a:pt x="58390" y="22800"/>
                </a:lnTo>
                <a:lnTo>
                  <a:pt x="58330" y="22800"/>
                </a:lnTo>
                <a:lnTo>
                  <a:pt x="58270" y="22800"/>
                </a:lnTo>
                <a:lnTo>
                  <a:pt x="58330" y="22740"/>
                </a:lnTo>
                <a:lnTo>
                  <a:pt x="58370" y="22700"/>
                </a:lnTo>
                <a:lnTo>
                  <a:pt x="58400" y="22650"/>
                </a:lnTo>
                <a:lnTo>
                  <a:pt x="58400" y="22560"/>
                </a:lnTo>
                <a:lnTo>
                  <a:pt x="58410" y="22490"/>
                </a:lnTo>
                <a:lnTo>
                  <a:pt x="58450" y="22430"/>
                </a:lnTo>
                <a:lnTo>
                  <a:pt x="58490" y="22370"/>
                </a:lnTo>
                <a:lnTo>
                  <a:pt x="58530" y="22320"/>
                </a:lnTo>
                <a:lnTo>
                  <a:pt x="58500" y="22310"/>
                </a:lnTo>
                <a:lnTo>
                  <a:pt x="58490" y="22290"/>
                </a:lnTo>
                <a:lnTo>
                  <a:pt x="58480" y="22260"/>
                </a:lnTo>
                <a:lnTo>
                  <a:pt x="58470" y="22240"/>
                </a:lnTo>
                <a:lnTo>
                  <a:pt x="58440" y="22220"/>
                </a:lnTo>
                <a:lnTo>
                  <a:pt x="58400" y="22210"/>
                </a:lnTo>
                <a:lnTo>
                  <a:pt x="58370" y="22190"/>
                </a:lnTo>
                <a:lnTo>
                  <a:pt x="58340" y="22160"/>
                </a:lnTo>
                <a:lnTo>
                  <a:pt x="58320" y="22160"/>
                </a:lnTo>
                <a:lnTo>
                  <a:pt x="58280" y="22150"/>
                </a:lnTo>
                <a:lnTo>
                  <a:pt x="58240" y="22140"/>
                </a:lnTo>
                <a:lnTo>
                  <a:pt x="58230" y="22140"/>
                </a:lnTo>
                <a:lnTo>
                  <a:pt x="58210" y="22130"/>
                </a:lnTo>
                <a:lnTo>
                  <a:pt x="58190" y="22120"/>
                </a:lnTo>
                <a:lnTo>
                  <a:pt x="58170" y="22120"/>
                </a:lnTo>
                <a:lnTo>
                  <a:pt x="58140" y="22120"/>
                </a:lnTo>
                <a:lnTo>
                  <a:pt x="58050" y="22000"/>
                </a:lnTo>
                <a:lnTo>
                  <a:pt x="58060" y="21810"/>
                </a:lnTo>
                <a:lnTo>
                  <a:pt x="58120" y="21600"/>
                </a:lnTo>
                <a:lnTo>
                  <a:pt x="58170" y="21440"/>
                </a:lnTo>
                <a:lnTo>
                  <a:pt x="58190" y="21350"/>
                </a:lnTo>
                <a:lnTo>
                  <a:pt x="58210" y="21290"/>
                </a:lnTo>
                <a:lnTo>
                  <a:pt x="58190" y="21240"/>
                </a:lnTo>
                <a:lnTo>
                  <a:pt x="58130" y="21190"/>
                </a:lnTo>
                <a:lnTo>
                  <a:pt x="58100" y="21140"/>
                </a:lnTo>
                <a:lnTo>
                  <a:pt x="58090" y="21070"/>
                </a:lnTo>
                <a:lnTo>
                  <a:pt x="58080" y="20990"/>
                </a:lnTo>
                <a:lnTo>
                  <a:pt x="58070" y="20940"/>
                </a:lnTo>
                <a:lnTo>
                  <a:pt x="58050" y="20780"/>
                </a:lnTo>
                <a:lnTo>
                  <a:pt x="58020" y="20550"/>
                </a:lnTo>
                <a:lnTo>
                  <a:pt x="57980" y="20330"/>
                </a:lnTo>
                <a:lnTo>
                  <a:pt x="57910" y="20230"/>
                </a:lnTo>
                <a:lnTo>
                  <a:pt x="57820" y="20210"/>
                </a:lnTo>
                <a:lnTo>
                  <a:pt x="57730" y="20200"/>
                </a:lnTo>
                <a:lnTo>
                  <a:pt x="57640" y="20190"/>
                </a:lnTo>
                <a:lnTo>
                  <a:pt x="57550" y="20170"/>
                </a:lnTo>
                <a:lnTo>
                  <a:pt x="57530" y="20140"/>
                </a:lnTo>
                <a:lnTo>
                  <a:pt x="57520" y="20060"/>
                </a:lnTo>
                <a:lnTo>
                  <a:pt x="57520" y="19980"/>
                </a:lnTo>
                <a:lnTo>
                  <a:pt x="57530" y="19940"/>
                </a:lnTo>
                <a:lnTo>
                  <a:pt x="57670" y="19850"/>
                </a:lnTo>
                <a:lnTo>
                  <a:pt x="57810" y="19760"/>
                </a:lnTo>
                <a:lnTo>
                  <a:pt x="57950" y="19690"/>
                </a:lnTo>
                <a:lnTo>
                  <a:pt x="58100" y="19620"/>
                </a:lnTo>
                <a:lnTo>
                  <a:pt x="58110" y="19620"/>
                </a:lnTo>
                <a:close/>
                <a:moveTo>
                  <a:pt x="63550" y="35330"/>
                </a:moveTo>
                <a:lnTo>
                  <a:pt x="63600" y="35200"/>
                </a:lnTo>
                <a:lnTo>
                  <a:pt x="63620" y="35160"/>
                </a:lnTo>
                <a:lnTo>
                  <a:pt x="63640" y="35220"/>
                </a:lnTo>
                <a:lnTo>
                  <a:pt x="63600" y="35320"/>
                </a:lnTo>
                <a:lnTo>
                  <a:pt x="63540" y="35410"/>
                </a:lnTo>
                <a:lnTo>
                  <a:pt x="63470" y="35440"/>
                </a:lnTo>
                <a:lnTo>
                  <a:pt x="63490" y="35410"/>
                </a:lnTo>
                <a:lnTo>
                  <a:pt x="63530" y="35360"/>
                </a:lnTo>
                <a:lnTo>
                  <a:pt x="63550" y="35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Nuevo León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57830" y="19290"/>
                </a:moveTo>
                <a:lnTo>
                  <a:pt x="57860" y="19320"/>
                </a:lnTo>
                <a:lnTo>
                  <a:pt x="57890" y="19370"/>
                </a:lnTo>
                <a:lnTo>
                  <a:pt x="57920" y="19410"/>
                </a:lnTo>
                <a:lnTo>
                  <a:pt x="57950" y="19420"/>
                </a:lnTo>
                <a:lnTo>
                  <a:pt x="58000" y="19440"/>
                </a:lnTo>
                <a:lnTo>
                  <a:pt x="58020" y="19450"/>
                </a:lnTo>
                <a:lnTo>
                  <a:pt x="58030" y="19480"/>
                </a:lnTo>
                <a:lnTo>
                  <a:pt x="58040" y="19520"/>
                </a:lnTo>
                <a:lnTo>
                  <a:pt x="58050" y="19550"/>
                </a:lnTo>
                <a:lnTo>
                  <a:pt x="58070" y="19560"/>
                </a:lnTo>
                <a:lnTo>
                  <a:pt x="58110" y="19620"/>
                </a:lnTo>
                <a:lnTo>
                  <a:pt x="58100" y="19620"/>
                </a:lnTo>
                <a:lnTo>
                  <a:pt x="57950" y="19690"/>
                </a:lnTo>
                <a:lnTo>
                  <a:pt x="57810" y="19760"/>
                </a:lnTo>
                <a:lnTo>
                  <a:pt x="57670" y="19850"/>
                </a:lnTo>
                <a:lnTo>
                  <a:pt x="57530" y="19940"/>
                </a:lnTo>
                <a:lnTo>
                  <a:pt x="57520" y="19980"/>
                </a:lnTo>
                <a:lnTo>
                  <a:pt x="57520" y="20060"/>
                </a:lnTo>
                <a:lnTo>
                  <a:pt x="57530" y="20140"/>
                </a:lnTo>
                <a:lnTo>
                  <a:pt x="57550" y="20170"/>
                </a:lnTo>
                <a:lnTo>
                  <a:pt x="57640" y="20190"/>
                </a:lnTo>
                <a:lnTo>
                  <a:pt x="57730" y="20200"/>
                </a:lnTo>
                <a:lnTo>
                  <a:pt x="57820" y="20210"/>
                </a:lnTo>
                <a:lnTo>
                  <a:pt x="57910" y="20230"/>
                </a:lnTo>
                <a:lnTo>
                  <a:pt x="57980" y="20330"/>
                </a:lnTo>
                <a:lnTo>
                  <a:pt x="58020" y="20550"/>
                </a:lnTo>
                <a:lnTo>
                  <a:pt x="58050" y="20780"/>
                </a:lnTo>
                <a:lnTo>
                  <a:pt x="58070" y="20940"/>
                </a:lnTo>
                <a:lnTo>
                  <a:pt x="58080" y="20990"/>
                </a:lnTo>
                <a:lnTo>
                  <a:pt x="58090" y="21070"/>
                </a:lnTo>
                <a:lnTo>
                  <a:pt x="58100" y="21140"/>
                </a:lnTo>
                <a:lnTo>
                  <a:pt x="58130" y="21190"/>
                </a:lnTo>
                <a:lnTo>
                  <a:pt x="58190" y="21240"/>
                </a:lnTo>
                <a:lnTo>
                  <a:pt x="58210" y="21290"/>
                </a:lnTo>
                <a:lnTo>
                  <a:pt x="58190" y="21350"/>
                </a:lnTo>
                <a:lnTo>
                  <a:pt x="58170" y="21440"/>
                </a:lnTo>
                <a:lnTo>
                  <a:pt x="58120" y="21600"/>
                </a:lnTo>
                <a:lnTo>
                  <a:pt x="58060" y="21810"/>
                </a:lnTo>
                <a:lnTo>
                  <a:pt x="58050" y="22000"/>
                </a:lnTo>
                <a:lnTo>
                  <a:pt x="58140" y="22120"/>
                </a:lnTo>
                <a:lnTo>
                  <a:pt x="58170" y="22120"/>
                </a:lnTo>
                <a:lnTo>
                  <a:pt x="58190" y="22120"/>
                </a:lnTo>
                <a:lnTo>
                  <a:pt x="58210" y="22130"/>
                </a:lnTo>
                <a:lnTo>
                  <a:pt x="58230" y="22140"/>
                </a:lnTo>
                <a:lnTo>
                  <a:pt x="58240" y="22140"/>
                </a:lnTo>
                <a:lnTo>
                  <a:pt x="58280" y="22150"/>
                </a:lnTo>
                <a:lnTo>
                  <a:pt x="58320" y="22160"/>
                </a:lnTo>
                <a:lnTo>
                  <a:pt x="58340" y="22160"/>
                </a:lnTo>
                <a:lnTo>
                  <a:pt x="58370" y="22190"/>
                </a:lnTo>
                <a:lnTo>
                  <a:pt x="58400" y="22210"/>
                </a:lnTo>
                <a:lnTo>
                  <a:pt x="58440" y="22220"/>
                </a:lnTo>
                <a:lnTo>
                  <a:pt x="58470" y="22240"/>
                </a:lnTo>
                <a:lnTo>
                  <a:pt x="58480" y="22260"/>
                </a:lnTo>
                <a:lnTo>
                  <a:pt x="58490" y="22290"/>
                </a:lnTo>
                <a:lnTo>
                  <a:pt x="58500" y="22310"/>
                </a:lnTo>
                <a:lnTo>
                  <a:pt x="58530" y="22320"/>
                </a:lnTo>
                <a:lnTo>
                  <a:pt x="58490" y="22370"/>
                </a:lnTo>
                <a:lnTo>
                  <a:pt x="58450" y="22430"/>
                </a:lnTo>
                <a:lnTo>
                  <a:pt x="58410" y="22490"/>
                </a:lnTo>
                <a:lnTo>
                  <a:pt x="58400" y="22560"/>
                </a:lnTo>
                <a:lnTo>
                  <a:pt x="58400" y="22650"/>
                </a:lnTo>
                <a:lnTo>
                  <a:pt x="58370" y="22700"/>
                </a:lnTo>
                <a:lnTo>
                  <a:pt x="58330" y="22740"/>
                </a:lnTo>
                <a:lnTo>
                  <a:pt x="58270" y="22800"/>
                </a:lnTo>
                <a:lnTo>
                  <a:pt x="58330" y="22800"/>
                </a:lnTo>
                <a:lnTo>
                  <a:pt x="58390" y="22800"/>
                </a:lnTo>
                <a:lnTo>
                  <a:pt x="58450" y="22800"/>
                </a:lnTo>
                <a:lnTo>
                  <a:pt x="58510" y="22790"/>
                </a:lnTo>
                <a:lnTo>
                  <a:pt x="58540" y="22800"/>
                </a:lnTo>
                <a:lnTo>
                  <a:pt x="58590" y="22820"/>
                </a:lnTo>
                <a:lnTo>
                  <a:pt x="58630" y="22840"/>
                </a:lnTo>
                <a:lnTo>
                  <a:pt x="58670" y="22860"/>
                </a:lnTo>
                <a:lnTo>
                  <a:pt x="58760" y="22900"/>
                </a:lnTo>
                <a:lnTo>
                  <a:pt x="58870" y="22940"/>
                </a:lnTo>
                <a:lnTo>
                  <a:pt x="58960" y="22990"/>
                </a:lnTo>
                <a:lnTo>
                  <a:pt x="59020" y="23080"/>
                </a:lnTo>
                <a:lnTo>
                  <a:pt x="59050" y="23170"/>
                </a:lnTo>
                <a:lnTo>
                  <a:pt x="59040" y="23260"/>
                </a:lnTo>
                <a:lnTo>
                  <a:pt x="59020" y="23350"/>
                </a:lnTo>
                <a:lnTo>
                  <a:pt x="58980" y="23430"/>
                </a:lnTo>
                <a:lnTo>
                  <a:pt x="58960" y="23460"/>
                </a:lnTo>
                <a:lnTo>
                  <a:pt x="58940" y="23480"/>
                </a:lnTo>
                <a:lnTo>
                  <a:pt x="58930" y="23510"/>
                </a:lnTo>
                <a:lnTo>
                  <a:pt x="58930" y="23550"/>
                </a:lnTo>
                <a:lnTo>
                  <a:pt x="58930" y="23620"/>
                </a:lnTo>
                <a:lnTo>
                  <a:pt x="58930" y="23670"/>
                </a:lnTo>
                <a:lnTo>
                  <a:pt x="58940" y="23720"/>
                </a:lnTo>
                <a:lnTo>
                  <a:pt x="58970" y="23770"/>
                </a:lnTo>
                <a:lnTo>
                  <a:pt x="59020" y="23820"/>
                </a:lnTo>
                <a:lnTo>
                  <a:pt x="59090" y="23790"/>
                </a:lnTo>
                <a:lnTo>
                  <a:pt x="59150" y="23730"/>
                </a:lnTo>
                <a:lnTo>
                  <a:pt x="59190" y="23730"/>
                </a:lnTo>
                <a:lnTo>
                  <a:pt x="59210" y="23770"/>
                </a:lnTo>
                <a:lnTo>
                  <a:pt x="59240" y="23810"/>
                </a:lnTo>
                <a:lnTo>
                  <a:pt x="59260" y="23850"/>
                </a:lnTo>
                <a:lnTo>
                  <a:pt x="59290" y="23890"/>
                </a:lnTo>
                <a:lnTo>
                  <a:pt x="59320" y="23930"/>
                </a:lnTo>
                <a:lnTo>
                  <a:pt x="59350" y="23970"/>
                </a:lnTo>
                <a:lnTo>
                  <a:pt x="59390" y="24010"/>
                </a:lnTo>
                <a:lnTo>
                  <a:pt x="59420" y="24050"/>
                </a:lnTo>
                <a:lnTo>
                  <a:pt x="59460" y="24070"/>
                </a:lnTo>
                <a:lnTo>
                  <a:pt x="59500" y="24070"/>
                </a:lnTo>
                <a:lnTo>
                  <a:pt x="59550" y="24070"/>
                </a:lnTo>
                <a:lnTo>
                  <a:pt x="59590" y="24060"/>
                </a:lnTo>
                <a:lnTo>
                  <a:pt x="59630" y="24070"/>
                </a:lnTo>
                <a:lnTo>
                  <a:pt x="59650" y="24100"/>
                </a:lnTo>
                <a:lnTo>
                  <a:pt x="59660" y="24140"/>
                </a:lnTo>
                <a:lnTo>
                  <a:pt x="59670" y="24190"/>
                </a:lnTo>
                <a:lnTo>
                  <a:pt x="59680" y="24340"/>
                </a:lnTo>
                <a:lnTo>
                  <a:pt x="59690" y="24540"/>
                </a:lnTo>
                <a:lnTo>
                  <a:pt x="59710" y="24720"/>
                </a:lnTo>
                <a:lnTo>
                  <a:pt x="59760" y="24810"/>
                </a:lnTo>
                <a:lnTo>
                  <a:pt x="59780" y="24790"/>
                </a:lnTo>
                <a:lnTo>
                  <a:pt x="59800" y="24770"/>
                </a:lnTo>
                <a:lnTo>
                  <a:pt x="59810" y="24750"/>
                </a:lnTo>
                <a:lnTo>
                  <a:pt x="59830" y="24740"/>
                </a:lnTo>
                <a:lnTo>
                  <a:pt x="59850" y="24730"/>
                </a:lnTo>
                <a:lnTo>
                  <a:pt x="59870" y="24740"/>
                </a:lnTo>
                <a:lnTo>
                  <a:pt x="59900" y="24750"/>
                </a:lnTo>
                <a:lnTo>
                  <a:pt x="59920" y="24750"/>
                </a:lnTo>
                <a:lnTo>
                  <a:pt x="59930" y="24730"/>
                </a:lnTo>
                <a:lnTo>
                  <a:pt x="59940" y="24710"/>
                </a:lnTo>
                <a:lnTo>
                  <a:pt x="59960" y="24690"/>
                </a:lnTo>
                <a:lnTo>
                  <a:pt x="59980" y="24680"/>
                </a:lnTo>
                <a:lnTo>
                  <a:pt x="60040" y="24670"/>
                </a:lnTo>
                <a:lnTo>
                  <a:pt x="60090" y="24700"/>
                </a:lnTo>
                <a:lnTo>
                  <a:pt x="60130" y="24740"/>
                </a:lnTo>
                <a:lnTo>
                  <a:pt x="60180" y="24790"/>
                </a:lnTo>
                <a:lnTo>
                  <a:pt x="60250" y="24870"/>
                </a:lnTo>
                <a:lnTo>
                  <a:pt x="60320" y="24940"/>
                </a:lnTo>
                <a:lnTo>
                  <a:pt x="60390" y="25010"/>
                </a:lnTo>
                <a:lnTo>
                  <a:pt x="60470" y="25090"/>
                </a:lnTo>
                <a:lnTo>
                  <a:pt x="60500" y="25020"/>
                </a:lnTo>
                <a:lnTo>
                  <a:pt x="60540" y="24930"/>
                </a:lnTo>
                <a:lnTo>
                  <a:pt x="60590" y="24850"/>
                </a:lnTo>
                <a:lnTo>
                  <a:pt x="60630" y="24800"/>
                </a:lnTo>
                <a:lnTo>
                  <a:pt x="60690" y="24800"/>
                </a:lnTo>
                <a:lnTo>
                  <a:pt x="60770" y="24820"/>
                </a:lnTo>
                <a:lnTo>
                  <a:pt x="60850" y="24850"/>
                </a:lnTo>
                <a:lnTo>
                  <a:pt x="60910" y="24870"/>
                </a:lnTo>
                <a:lnTo>
                  <a:pt x="60960" y="24880"/>
                </a:lnTo>
                <a:lnTo>
                  <a:pt x="61000" y="24890"/>
                </a:lnTo>
                <a:lnTo>
                  <a:pt x="61050" y="24900"/>
                </a:lnTo>
                <a:lnTo>
                  <a:pt x="61090" y="24920"/>
                </a:lnTo>
                <a:lnTo>
                  <a:pt x="61170" y="24940"/>
                </a:lnTo>
                <a:lnTo>
                  <a:pt x="61240" y="24960"/>
                </a:lnTo>
                <a:lnTo>
                  <a:pt x="61310" y="24980"/>
                </a:lnTo>
                <a:lnTo>
                  <a:pt x="61380" y="25000"/>
                </a:lnTo>
                <a:lnTo>
                  <a:pt x="61420" y="25080"/>
                </a:lnTo>
                <a:lnTo>
                  <a:pt x="61430" y="25250"/>
                </a:lnTo>
                <a:lnTo>
                  <a:pt x="61420" y="25430"/>
                </a:lnTo>
                <a:lnTo>
                  <a:pt x="61420" y="25550"/>
                </a:lnTo>
                <a:lnTo>
                  <a:pt x="61420" y="25710"/>
                </a:lnTo>
                <a:lnTo>
                  <a:pt x="61420" y="25870"/>
                </a:lnTo>
                <a:lnTo>
                  <a:pt x="61420" y="26040"/>
                </a:lnTo>
                <a:lnTo>
                  <a:pt x="61430" y="26200"/>
                </a:lnTo>
                <a:lnTo>
                  <a:pt x="61420" y="26300"/>
                </a:lnTo>
                <a:lnTo>
                  <a:pt x="61410" y="26440"/>
                </a:lnTo>
                <a:lnTo>
                  <a:pt x="61410" y="26580"/>
                </a:lnTo>
                <a:lnTo>
                  <a:pt x="61430" y="26660"/>
                </a:lnTo>
                <a:lnTo>
                  <a:pt x="61470" y="26670"/>
                </a:lnTo>
                <a:lnTo>
                  <a:pt x="61540" y="26680"/>
                </a:lnTo>
                <a:lnTo>
                  <a:pt x="61610" y="26670"/>
                </a:lnTo>
                <a:lnTo>
                  <a:pt x="61660" y="26670"/>
                </a:lnTo>
                <a:lnTo>
                  <a:pt x="61700" y="26670"/>
                </a:lnTo>
                <a:lnTo>
                  <a:pt x="61730" y="26690"/>
                </a:lnTo>
                <a:lnTo>
                  <a:pt x="61740" y="26710"/>
                </a:lnTo>
                <a:lnTo>
                  <a:pt x="61740" y="26770"/>
                </a:lnTo>
                <a:lnTo>
                  <a:pt x="61740" y="26830"/>
                </a:lnTo>
                <a:lnTo>
                  <a:pt x="61700" y="26870"/>
                </a:lnTo>
                <a:lnTo>
                  <a:pt x="61650" y="26910"/>
                </a:lnTo>
                <a:lnTo>
                  <a:pt x="61610" y="26950"/>
                </a:lnTo>
                <a:lnTo>
                  <a:pt x="61510" y="27030"/>
                </a:lnTo>
                <a:lnTo>
                  <a:pt x="61410" y="27120"/>
                </a:lnTo>
                <a:lnTo>
                  <a:pt x="61310" y="27200"/>
                </a:lnTo>
                <a:lnTo>
                  <a:pt x="61210" y="27280"/>
                </a:lnTo>
                <a:lnTo>
                  <a:pt x="61050" y="27420"/>
                </a:lnTo>
                <a:lnTo>
                  <a:pt x="60900" y="27550"/>
                </a:lnTo>
                <a:lnTo>
                  <a:pt x="60740" y="27680"/>
                </a:lnTo>
                <a:lnTo>
                  <a:pt x="60580" y="27810"/>
                </a:lnTo>
                <a:lnTo>
                  <a:pt x="60520" y="27860"/>
                </a:lnTo>
                <a:lnTo>
                  <a:pt x="60470" y="27900"/>
                </a:lnTo>
                <a:lnTo>
                  <a:pt x="60410" y="27930"/>
                </a:lnTo>
                <a:lnTo>
                  <a:pt x="60340" y="27940"/>
                </a:lnTo>
                <a:lnTo>
                  <a:pt x="60270" y="27950"/>
                </a:lnTo>
                <a:lnTo>
                  <a:pt x="60200" y="27950"/>
                </a:lnTo>
                <a:lnTo>
                  <a:pt x="60140" y="27920"/>
                </a:lnTo>
                <a:lnTo>
                  <a:pt x="60090" y="27860"/>
                </a:lnTo>
                <a:lnTo>
                  <a:pt x="60050" y="27790"/>
                </a:lnTo>
                <a:lnTo>
                  <a:pt x="60010" y="27800"/>
                </a:lnTo>
                <a:lnTo>
                  <a:pt x="59980" y="27860"/>
                </a:lnTo>
                <a:lnTo>
                  <a:pt x="59940" y="27920"/>
                </a:lnTo>
                <a:lnTo>
                  <a:pt x="59890" y="27940"/>
                </a:lnTo>
                <a:lnTo>
                  <a:pt x="59870" y="27980"/>
                </a:lnTo>
                <a:lnTo>
                  <a:pt x="59840" y="28020"/>
                </a:lnTo>
                <a:lnTo>
                  <a:pt x="59790" y="28020"/>
                </a:lnTo>
                <a:lnTo>
                  <a:pt x="59730" y="28010"/>
                </a:lnTo>
                <a:lnTo>
                  <a:pt x="59710" y="28030"/>
                </a:lnTo>
                <a:lnTo>
                  <a:pt x="59720" y="28080"/>
                </a:lnTo>
                <a:lnTo>
                  <a:pt x="59740" y="28130"/>
                </a:lnTo>
                <a:lnTo>
                  <a:pt x="59700" y="28130"/>
                </a:lnTo>
                <a:lnTo>
                  <a:pt x="59640" y="28130"/>
                </a:lnTo>
                <a:lnTo>
                  <a:pt x="59610" y="28150"/>
                </a:lnTo>
                <a:lnTo>
                  <a:pt x="59620" y="28190"/>
                </a:lnTo>
                <a:lnTo>
                  <a:pt x="59650" y="28220"/>
                </a:lnTo>
                <a:lnTo>
                  <a:pt x="59690" y="28260"/>
                </a:lnTo>
                <a:lnTo>
                  <a:pt x="59720" y="28310"/>
                </a:lnTo>
                <a:lnTo>
                  <a:pt x="59740" y="28340"/>
                </a:lnTo>
                <a:lnTo>
                  <a:pt x="59720" y="28380"/>
                </a:lnTo>
                <a:lnTo>
                  <a:pt x="59690" y="28420"/>
                </a:lnTo>
                <a:lnTo>
                  <a:pt x="59660" y="28460"/>
                </a:lnTo>
                <a:lnTo>
                  <a:pt x="59630" y="28490"/>
                </a:lnTo>
                <a:lnTo>
                  <a:pt x="59590" y="28560"/>
                </a:lnTo>
                <a:lnTo>
                  <a:pt x="59600" y="28630"/>
                </a:lnTo>
                <a:lnTo>
                  <a:pt x="59620" y="28700"/>
                </a:lnTo>
                <a:lnTo>
                  <a:pt x="59650" y="28770"/>
                </a:lnTo>
                <a:lnTo>
                  <a:pt x="59660" y="28800"/>
                </a:lnTo>
                <a:lnTo>
                  <a:pt x="59670" y="28830"/>
                </a:lnTo>
                <a:lnTo>
                  <a:pt x="59670" y="28850"/>
                </a:lnTo>
                <a:lnTo>
                  <a:pt x="59680" y="28880"/>
                </a:lnTo>
                <a:lnTo>
                  <a:pt x="59610" y="28860"/>
                </a:lnTo>
                <a:lnTo>
                  <a:pt x="59530" y="28840"/>
                </a:lnTo>
                <a:lnTo>
                  <a:pt x="59450" y="28810"/>
                </a:lnTo>
                <a:lnTo>
                  <a:pt x="59390" y="28780"/>
                </a:lnTo>
                <a:lnTo>
                  <a:pt x="59340" y="28740"/>
                </a:lnTo>
                <a:lnTo>
                  <a:pt x="59300" y="28720"/>
                </a:lnTo>
                <a:lnTo>
                  <a:pt x="59280" y="28740"/>
                </a:lnTo>
                <a:lnTo>
                  <a:pt x="59240" y="28790"/>
                </a:lnTo>
                <a:lnTo>
                  <a:pt x="59210" y="28820"/>
                </a:lnTo>
                <a:lnTo>
                  <a:pt x="59180" y="28840"/>
                </a:lnTo>
                <a:lnTo>
                  <a:pt x="59150" y="28850"/>
                </a:lnTo>
                <a:lnTo>
                  <a:pt x="59120" y="28860"/>
                </a:lnTo>
                <a:lnTo>
                  <a:pt x="59050" y="28870"/>
                </a:lnTo>
                <a:lnTo>
                  <a:pt x="59000" y="28860"/>
                </a:lnTo>
                <a:lnTo>
                  <a:pt x="58960" y="28870"/>
                </a:lnTo>
                <a:lnTo>
                  <a:pt x="58910" y="28910"/>
                </a:lnTo>
                <a:lnTo>
                  <a:pt x="58900" y="28930"/>
                </a:lnTo>
                <a:lnTo>
                  <a:pt x="58890" y="28950"/>
                </a:lnTo>
                <a:lnTo>
                  <a:pt x="58880" y="28960"/>
                </a:lnTo>
                <a:lnTo>
                  <a:pt x="58850" y="28980"/>
                </a:lnTo>
                <a:lnTo>
                  <a:pt x="58830" y="28980"/>
                </a:lnTo>
                <a:lnTo>
                  <a:pt x="58810" y="28980"/>
                </a:lnTo>
                <a:lnTo>
                  <a:pt x="58790" y="28990"/>
                </a:lnTo>
                <a:lnTo>
                  <a:pt x="58770" y="29000"/>
                </a:lnTo>
                <a:lnTo>
                  <a:pt x="58740" y="29030"/>
                </a:lnTo>
                <a:lnTo>
                  <a:pt x="58720" y="29070"/>
                </a:lnTo>
                <a:lnTo>
                  <a:pt x="58720" y="29110"/>
                </a:lnTo>
                <a:lnTo>
                  <a:pt x="58720" y="29170"/>
                </a:lnTo>
                <a:lnTo>
                  <a:pt x="58710" y="29200"/>
                </a:lnTo>
                <a:lnTo>
                  <a:pt x="58690" y="29220"/>
                </a:lnTo>
                <a:lnTo>
                  <a:pt x="58670" y="29220"/>
                </a:lnTo>
                <a:lnTo>
                  <a:pt x="58640" y="29240"/>
                </a:lnTo>
                <a:lnTo>
                  <a:pt x="58620" y="29260"/>
                </a:lnTo>
                <a:lnTo>
                  <a:pt x="58600" y="29280"/>
                </a:lnTo>
                <a:lnTo>
                  <a:pt x="58580" y="29290"/>
                </a:lnTo>
                <a:lnTo>
                  <a:pt x="58550" y="29300"/>
                </a:lnTo>
                <a:lnTo>
                  <a:pt x="58530" y="29290"/>
                </a:lnTo>
                <a:lnTo>
                  <a:pt x="58510" y="29270"/>
                </a:lnTo>
                <a:lnTo>
                  <a:pt x="58480" y="29260"/>
                </a:lnTo>
                <a:lnTo>
                  <a:pt x="58460" y="29250"/>
                </a:lnTo>
                <a:lnTo>
                  <a:pt x="58410" y="29270"/>
                </a:lnTo>
                <a:lnTo>
                  <a:pt x="58340" y="29290"/>
                </a:lnTo>
                <a:lnTo>
                  <a:pt x="58280" y="29320"/>
                </a:lnTo>
                <a:lnTo>
                  <a:pt x="58230" y="29350"/>
                </a:lnTo>
                <a:lnTo>
                  <a:pt x="58180" y="29400"/>
                </a:lnTo>
                <a:lnTo>
                  <a:pt x="58130" y="29440"/>
                </a:lnTo>
                <a:lnTo>
                  <a:pt x="58080" y="29490"/>
                </a:lnTo>
                <a:lnTo>
                  <a:pt x="58030" y="29530"/>
                </a:lnTo>
                <a:lnTo>
                  <a:pt x="58030" y="29600"/>
                </a:lnTo>
                <a:lnTo>
                  <a:pt x="58050" y="29680"/>
                </a:lnTo>
                <a:lnTo>
                  <a:pt x="58080" y="29770"/>
                </a:lnTo>
                <a:lnTo>
                  <a:pt x="58110" y="29840"/>
                </a:lnTo>
                <a:lnTo>
                  <a:pt x="58180" y="29810"/>
                </a:lnTo>
                <a:lnTo>
                  <a:pt x="58260" y="29780"/>
                </a:lnTo>
                <a:lnTo>
                  <a:pt x="58330" y="29750"/>
                </a:lnTo>
                <a:lnTo>
                  <a:pt x="58410" y="29710"/>
                </a:lnTo>
                <a:lnTo>
                  <a:pt x="58410" y="29750"/>
                </a:lnTo>
                <a:lnTo>
                  <a:pt x="58420" y="29790"/>
                </a:lnTo>
                <a:lnTo>
                  <a:pt x="58430" y="29830"/>
                </a:lnTo>
                <a:lnTo>
                  <a:pt x="58440" y="29870"/>
                </a:lnTo>
                <a:lnTo>
                  <a:pt x="58440" y="29880"/>
                </a:lnTo>
                <a:lnTo>
                  <a:pt x="58440" y="29890"/>
                </a:lnTo>
                <a:lnTo>
                  <a:pt x="58440" y="29900"/>
                </a:lnTo>
                <a:lnTo>
                  <a:pt x="58450" y="29940"/>
                </a:lnTo>
                <a:lnTo>
                  <a:pt x="58460" y="29980"/>
                </a:lnTo>
                <a:lnTo>
                  <a:pt x="58470" y="30020"/>
                </a:lnTo>
                <a:lnTo>
                  <a:pt x="58480" y="30060"/>
                </a:lnTo>
                <a:lnTo>
                  <a:pt x="58490" y="30130"/>
                </a:lnTo>
                <a:lnTo>
                  <a:pt x="58500" y="30190"/>
                </a:lnTo>
                <a:lnTo>
                  <a:pt x="58500" y="30240"/>
                </a:lnTo>
                <a:lnTo>
                  <a:pt x="58480" y="30310"/>
                </a:lnTo>
                <a:lnTo>
                  <a:pt x="58450" y="30390"/>
                </a:lnTo>
                <a:lnTo>
                  <a:pt x="58430" y="30470"/>
                </a:lnTo>
                <a:lnTo>
                  <a:pt x="58410" y="30550"/>
                </a:lnTo>
                <a:lnTo>
                  <a:pt x="58390" y="30630"/>
                </a:lnTo>
                <a:lnTo>
                  <a:pt x="58380" y="30740"/>
                </a:lnTo>
                <a:lnTo>
                  <a:pt x="58380" y="30900"/>
                </a:lnTo>
                <a:lnTo>
                  <a:pt x="58400" y="31040"/>
                </a:lnTo>
                <a:lnTo>
                  <a:pt x="58450" y="31120"/>
                </a:lnTo>
                <a:lnTo>
                  <a:pt x="58460" y="31130"/>
                </a:lnTo>
                <a:lnTo>
                  <a:pt x="58470" y="31140"/>
                </a:lnTo>
                <a:lnTo>
                  <a:pt x="58480" y="31150"/>
                </a:lnTo>
                <a:lnTo>
                  <a:pt x="58490" y="31160"/>
                </a:lnTo>
                <a:lnTo>
                  <a:pt x="58530" y="31210"/>
                </a:lnTo>
                <a:lnTo>
                  <a:pt x="58580" y="31250"/>
                </a:lnTo>
                <a:lnTo>
                  <a:pt x="58630" y="31300"/>
                </a:lnTo>
                <a:lnTo>
                  <a:pt x="58680" y="31340"/>
                </a:lnTo>
                <a:lnTo>
                  <a:pt x="58730" y="31380"/>
                </a:lnTo>
                <a:lnTo>
                  <a:pt x="58780" y="31410"/>
                </a:lnTo>
                <a:lnTo>
                  <a:pt x="58820" y="31460"/>
                </a:lnTo>
                <a:lnTo>
                  <a:pt x="58830" y="31530"/>
                </a:lnTo>
                <a:lnTo>
                  <a:pt x="58840" y="31560"/>
                </a:lnTo>
                <a:lnTo>
                  <a:pt x="58850" y="31600"/>
                </a:lnTo>
                <a:lnTo>
                  <a:pt x="58860" y="31640"/>
                </a:lnTo>
                <a:lnTo>
                  <a:pt x="58850" y="31670"/>
                </a:lnTo>
                <a:lnTo>
                  <a:pt x="58820" y="31680"/>
                </a:lnTo>
                <a:lnTo>
                  <a:pt x="58780" y="31670"/>
                </a:lnTo>
                <a:lnTo>
                  <a:pt x="58740" y="31660"/>
                </a:lnTo>
                <a:lnTo>
                  <a:pt x="58710" y="31670"/>
                </a:lnTo>
                <a:lnTo>
                  <a:pt x="58650" y="31760"/>
                </a:lnTo>
                <a:lnTo>
                  <a:pt x="58590" y="31840"/>
                </a:lnTo>
                <a:lnTo>
                  <a:pt x="58530" y="31930"/>
                </a:lnTo>
                <a:lnTo>
                  <a:pt x="58480" y="32010"/>
                </a:lnTo>
                <a:lnTo>
                  <a:pt x="58430" y="32060"/>
                </a:lnTo>
                <a:lnTo>
                  <a:pt x="58350" y="32080"/>
                </a:lnTo>
                <a:lnTo>
                  <a:pt x="58260" y="32080"/>
                </a:lnTo>
                <a:lnTo>
                  <a:pt x="58180" y="32090"/>
                </a:lnTo>
                <a:lnTo>
                  <a:pt x="58100" y="32100"/>
                </a:lnTo>
                <a:lnTo>
                  <a:pt x="58020" y="32110"/>
                </a:lnTo>
                <a:lnTo>
                  <a:pt x="57940" y="32110"/>
                </a:lnTo>
                <a:lnTo>
                  <a:pt x="57850" y="32110"/>
                </a:lnTo>
                <a:lnTo>
                  <a:pt x="57820" y="32110"/>
                </a:lnTo>
                <a:lnTo>
                  <a:pt x="57790" y="32120"/>
                </a:lnTo>
                <a:lnTo>
                  <a:pt x="57760" y="32130"/>
                </a:lnTo>
                <a:lnTo>
                  <a:pt x="57740" y="32140"/>
                </a:lnTo>
                <a:lnTo>
                  <a:pt x="57700" y="32190"/>
                </a:lnTo>
                <a:lnTo>
                  <a:pt x="57660" y="32250"/>
                </a:lnTo>
                <a:lnTo>
                  <a:pt x="57630" y="32310"/>
                </a:lnTo>
                <a:lnTo>
                  <a:pt x="57610" y="32360"/>
                </a:lnTo>
                <a:lnTo>
                  <a:pt x="57570" y="32440"/>
                </a:lnTo>
                <a:lnTo>
                  <a:pt x="57530" y="32520"/>
                </a:lnTo>
                <a:lnTo>
                  <a:pt x="57500" y="32600"/>
                </a:lnTo>
                <a:lnTo>
                  <a:pt x="57470" y="32680"/>
                </a:lnTo>
                <a:lnTo>
                  <a:pt x="57450" y="32710"/>
                </a:lnTo>
                <a:lnTo>
                  <a:pt x="57430" y="32740"/>
                </a:lnTo>
                <a:lnTo>
                  <a:pt x="57420" y="32780"/>
                </a:lnTo>
                <a:lnTo>
                  <a:pt x="57410" y="32810"/>
                </a:lnTo>
                <a:lnTo>
                  <a:pt x="57450" y="32930"/>
                </a:lnTo>
                <a:lnTo>
                  <a:pt x="57480" y="33050"/>
                </a:lnTo>
                <a:lnTo>
                  <a:pt x="57510" y="33170"/>
                </a:lnTo>
                <a:lnTo>
                  <a:pt x="57550" y="33290"/>
                </a:lnTo>
                <a:lnTo>
                  <a:pt x="57470" y="33270"/>
                </a:lnTo>
                <a:lnTo>
                  <a:pt x="57390" y="33240"/>
                </a:lnTo>
                <a:lnTo>
                  <a:pt x="57320" y="33210"/>
                </a:lnTo>
                <a:lnTo>
                  <a:pt x="57250" y="33180"/>
                </a:lnTo>
                <a:lnTo>
                  <a:pt x="57150" y="33160"/>
                </a:lnTo>
                <a:lnTo>
                  <a:pt x="57070" y="33200"/>
                </a:lnTo>
                <a:lnTo>
                  <a:pt x="56990" y="33270"/>
                </a:lnTo>
                <a:lnTo>
                  <a:pt x="56920" y="33350"/>
                </a:lnTo>
                <a:lnTo>
                  <a:pt x="56970" y="33380"/>
                </a:lnTo>
                <a:lnTo>
                  <a:pt x="57050" y="33430"/>
                </a:lnTo>
                <a:lnTo>
                  <a:pt x="57120" y="33480"/>
                </a:lnTo>
                <a:lnTo>
                  <a:pt x="57140" y="33530"/>
                </a:lnTo>
                <a:lnTo>
                  <a:pt x="57140" y="33570"/>
                </a:lnTo>
                <a:lnTo>
                  <a:pt x="57130" y="33620"/>
                </a:lnTo>
                <a:lnTo>
                  <a:pt x="57120" y="33660"/>
                </a:lnTo>
                <a:lnTo>
                  <a:pt x="57110" y="33710"/>
                </a:lnTo>
                <a:lnTo>
                  <a:pt x="56920" y="33680"/>
                </a:lnTo>
                <a:lnTo>
                  <a:pt x="56730" y="33670"/>
                </a:lnTo>
                <a:lnTo>
                  <a:pt x="56530" y="33670"/>
                </a:lnTo>
                <a:lnTo>
                  <a:pt x="56340" y="33670"/>
                </a:lnTo>
                <a:lnTo>
                  <a:pt x="56340" y="33710"/>
                </a:lnTo>
                <a:lnTo>
                  <a:pt x="56340" y="33750"/>
                </a:lnTo>
                <a:lnTo>
                  <a:pt x="56340" y="33790"/>
                </a:lnTo>
                <a:lnTo>
                  <a:pt x="56340" y="33830"/>
                </a:lnTo>
                <a:lnTo>
                  <a:pt x="56330" y="33860"/>
                </a:lnTo>
                <a:lnTo>
                  <a:pt x="56300" y="33870"/>
                </a:lnTo>
                <a:lnTo>
                  <a:pt x="56260" y="33860"/>
                </a:lnTo>
                <a:lnTo>
                  <a:pt x="56220" y="33850"/>
                </a:lnTo>
                <a:lnTo>
                  <a:pt x="56130" y="33830"/>
                </a:lnTo>
                <a:lnTo>
                  <a:pt x="56060" y="33800"/>
                </a:lnTo>
                <a:lnTo>
                  <a:pt x="56020" y="33740"/>
                </a:lnTo>
                <a:lnTo>
                  <a:pt x="55980" y="33650"/>
                </a:lnTo>
                <a:lnTo>
                  <a:pt x="55980" y="33640"/>
                </a:lnTo>
                <a:lnTo>
                  <a:pt x="55980" y="33620"/>
                </a:lnTo>
                <a:lnTo>
                  <a:pt x="55970" y="33600"/>
                </a:lnTo>
                <a:lnTo>
                  <a:pt x="55970" y="33580"/>
                </a:lnTo>
                <a:lnTo>
                  <a:pt x="55970" y="33560"/>
                </a:lnTo>
                <a:lnTo>
                  <a:pt x="55970" y="33550"/>
                </a:lnTo>
                <a:lnTo>
                  <a:pt x="55970" y="33530"/>
                </a:lnTo>
                <a:lnTo>
                  <a:pt x="55970" y="33510"/>
                </a:lnTo>
                <a:lnTo>
                  <a:pt x="55970" y="33450"/>
                </a:lnTo>
                <a:lnTo>
                  <a:pt x="55970" y="33400"/>
                </a:lnTo>
                <a:lnTo>
                  <a:pt x="55970" y="33350"/>
                </a:lnTo>
                <a:lnTo>
                  <a:pt x="55970" y="33290"/>
                </a:lnTo>
                <a:lnTo>
                  <a:pt x="55960" y="33240"/>
                </a:lnTo>
                <a:lnTo>
                  <a:pt x="55940" y="33200"/>
                </a:lnTo>
                <a:lnTo>
                  <a:pt x="55920" y="33150"/>
                </a:lnTo>
                <a:lnTo>
                  <a:pt x="55920" y="33110"/>
                </a:lnTo>
                <a:lnTo>
                  <a:pt x="55930" y="33050"/>
                </a:lnTo>
                <a:lnTo>
                  <a:pt x="55950" y="33000"/>
                </a:lnTo>
                <a:lnTo>
                  <a:pt x="55970" y="32950"/>
                </a:lnTo>
                <a:lnTo>
                  <a:pt x="55980" y="32900"/>
                </a:lnTo>
                <a:lnTo>
                  <a:pt x="55970" y="32850"/>
                </a:lnTo>
                <a:lnTo>
                  <a:pt x="55960" y="32810"/>
                </a:lnTo>
                <a:lnTo>
                  <a:pt x="55950" y="32770"/>
                </a:lnTo>
                <a:lnTo>
                  <a:pt x="55930" y="32730"/>
                </a:lnTo>
                <a:lnTo>
                  <a:pt x="55900" y="32620"/>
                </a:lnTo>
                <a:lnTo>
                  <a:pt x="55870" y="32500"/>
                </a:lnTo>
                <a:lnTo>
                  <a:pt x="55860" y="32390"/>
                </a:lnTo>
                <a:lnTo>
                  <a:pt x="55870" y="32280"/>
                </a:lnTo>
                <a:lnTo>
                  <a:pt x="55900" y="32180"/>
                </a:lnTo>
                <a:lnTo>
                  <a:pt x="55900" y="32090"/>
                </a:lnTo>
                <a:lnTo>
                  <a:pt x="55900" y="31990"/>
                </a:lnTo>
                <a:lnTo>
                  <a:pt x="55880" y="31890"/>
                </a:lnTo>
                <a:lnTo>
                  <a:pt x="55790" y="31780"/>
                </a:lnTo>
                <a:lnTo>
                  <a:pt x="55690" y="31670"/>
                </a:lnTo>
                <a:lnTo>
                  <a:pt x="55610" y="31550"/>
                </a:lnTo>
                <a:lnTo>
                  <a:pt x="55560" y="31410"/>
                </a:lnTo>
                <a:lnTo>
                  <a:pt x="55540" y="31250"/>
                </a:lnTo>
                <a:lnTo>
                  <a:pt x="55540" y="31080"/>
                </a:lnTo>
                <a:lnTo>
                  <a:pt x="55540" y="30910"/>
                </a:lnTo>
                <a:lnTo>
                  <a:pt x="55540" y="30740"/>
                </a:lnTo>
                <a:lnTo>
                  <a:pt x="55530" y="30650"/>
                </a:lnTo>
                <a:lnTo>
                  <a:pt x="55530" y="30540"/>
                </a:lnTo>
                <a:lnTo>
                  <a:pt x="55520" y="30440"/>
                </a:lnTo>
                <a:lnTo>
                  <a:pt x="55500" y="30350"/>
                </a:lnTo>
                <a:lnTo>
                  <a:pt x="55460" y="30290"/>
                </a:lnTo>
                <a:lnTo>
                  <a:pt x="55410" y="30230"/>
                </a:lnTo>
                <a:lnTo>
                  <a:pt x="55360" y="30170"/>
                </a:lnTo>
                <a:lnTo>
                  <a:pt x="55310" y="30110"/>
                </a:lnTo>
                <a:lnTo>
                  <a:pt x="55210" y="29970"/>
                </a:lnTo>
                <a:lnTo>
                  <a:pt x="55110" y="29830"/>
                </a:lnTo>
                <a:lnTo>
                  <a:pt x="55010" y="29680"/>
                </a:lnTo>
                <a:lnTo>
                  <a:pt x="54900" y="29550"/>
                </a:lnTo>
                <a:lnTo>
                  <a:pt x="54930" y="29400"/>
                </a:lnTo>
                <a:lnTo>
                  <a:pt x="54970" y="29260"/>
                </a:lnTo>
                <a:lnTo>
                  <a:pt x="55020" y="29110"/>
                </a:lnTo>
                <a:lnTo>
                  <a:pt x="55060" y="28960"/>
                </a:lnTo>
                <a:lnTo>
                  <a:pt x="55070" y="28880"/>
                </a:lnTo>
                <a:lnTo>
                  <a:pt x="55070" y="28810"/>
                </a:lnTo>
                <a:lnTo>
                  <a:pt x="55060" y="28740"/>
                </a:lnTo>
                <a:lnTo>
                  <a:pt x="55030" y="28660"/>
                </a:lnTo>
                <a:lnTo>
                  <a:pt x="55010" y="28570"/>
                </a:lnTo>
                <a:lnTo>
                  <a:pt x="54990" y="28510"/>
                </a:lnTo>
                <a:lnTo>
                  <a:pt x="55000" y="28460"/>
                </a:lnTo>
                <a:lnTo>
                  <a:pt x="55060" y="28410"/>
                </a:lnTo>
                <a:lnTo>
                  <a:pt x="55120" y="28380"/>
                </a:lnTo>
                <a:lnTo>
                  <a:pt x="55170" y="28340"/>
                </a:lnTo>
                <a:lnTo>
                  <a:pt x="55180" y="28290"/>
                </a:lnTo>
                <a:lnTo>
                  <a:pt x="55140" y="28230"/>
                </a:lnTo>
                <a:lnTo>
                  <a:pt x="55090" y="28190"/>
                </a:lnTo>
                <a:lnTo>
                  <a:pt x="55050" y="28140"/>
                </a:lnTo>
                <a:lnTo>
                  <a:pt x="55000" y="28100"/>
                </a:lnTo>
                <a:lnTo>
                  <a:pt x="54940" y="28090"/>
                </a:lnTo>
                <a:lnTo>
                  <a:pt x="54880" y="28040"/>
                </a:lnTo>
                <a:lnTo>
                  <a:pt x="54910" y="27920"/>
                </a:lnTo>
                <a:lnTo>
                  <a:pt x="55000" y="27790"/>
                </a:lnTo>
                <a:lnTo>
                  <a:pt x="55060" y="27710"/>
                </a:lnTo>
                <a:lnTo>
                  <a:pt x="55220" y="27600"/>
                </a:lnTo>
                <a:lnTo>
                  <a:pt x="55390" y="27500"/>
                </a:lnTo>
                <a:lnTo>
                  <a:pt x="55570" y="27450"/>
                </a:lnTo>
                <a:lnTo>
                  <a:pt x="55760" y="27450"/>
                </a:lnTo>
                <a:lnTo>
                  <a:pt x="55830" y="27460"/>
                </a:lnTo>
                <a:lnTo>
                  <a:pt x="55910" y="27490"/>
                </a:lnTo>
                <a:lnTo>
                  <a:pt x="55980" y="27520"/>
                </a:lnTo>
                <a:lnTo>
                  <a:pt x="56050" y="27540"/>
                </a:lnTo>
                <a:lnTo>
                  <a:pt x="56120" y="27560"/>
                </a:lnTo>
                <a:lnTo>
                  <a:pt x="56180" y="27560"/>
                </a:lnTo>
                <a:lnTo>
                  <a:pt x="56250" y="27550"/>
                </a:lnTo>
                <a:lnTo>
                  <a:pt x="56320" y="27520"/>
                </a:lnTo>
                <a:lnTo>
                  <a:pt x="56370" y="27520"/>
                </a:lnTo>
                <a:lnTo>
                  <a:pt x="56430" y="27530"/>
                </a:lnTo>
                <a:lnTo>
                  <a:pt x="56490" y="27530"/>
                </a:lnTo>
                <a:lnTo>
                  <a:pt x="56530" y="27510"/>
                </a:lnTo>
                <a:lnTo>
                  <a:pt x="56530" y="27490"/>
                </a:lnTo>
                <a:lnTo>
                  <a:pt x="56530" y="27450"/>
                </a:lnTo>
                <a:lnTo>
                  <a:pt x="56520" y="27410"/>
                </a:lnTo>
                <a:lnTo>
                  <a:pt x="56520" y="27380"/>
                </a:lnTo>
                <a:lnTo>
                  <a:pt x="56530" y="27360"/>
                </a:lnTo>
                <a:lnTo>
                  <a:pt x="56560" y="27340"/>
                </a:lnTo>
                <a:lnTo>
                  <a:pt x="56590" y="27330"/>
                </a:lnTo>
                <a:lnTo>
                  <a:pt x="56610" y="27320"/>
                </a:lnTo>
                <a:lnTo>
                  <a:pt x="56700" y="27300"/>
                </a:lnTo>
                <a:lnTo>
                  <a:pt x="56670" y="27250"/>
                </a:lnTo>
                <a:lnTo>
                  <a:pt x="56580" y="27190"/>
                </a:lnTo>
                <a:lnTo>
                  <a:pt x="56500" y="27150"/>
                </a:lnTo>
                <a:lnTo>
                  <a:pt x="56460" y="27110"/>
                </a:lnTo>
                <a:lnTo>
                  <a:pt x="56440" y="27090"/>
                </a:lnTo>
                <a:lnTo>
                  <a:pt x="56410" y="27080"/>
                </a:lnTo>
                <a:lnTo>
                  <a:pt x="56350" y="27070"/>
                </a:lnTo>
                <a:lnTo>
                  <a:pt x="56300" y="27070"/>
                </a:lnTo>
                <a:lnTo>
                  <a:pt x="56250" y="27070"/>
                </a:lnTo>
                <a:lnTo>
                  <a:pt x="56200" y="27060"/>
                </a:lnTo>
                <a:lnTo>
                  <a:pt x="56150" y="27050"/>
                </a:lnTo>
                <a:lnTo>
                  <a:pt x="56090" y="27060"/>
                </a:lnTo>
                <a:lnTo>
                  <a:pt x="56040" y="27070"/>
                </a:lnTo>
                <a:lnTo>
                  <a:pt x="55980" y="27090"/>
                </a:lnTo>
                <a:lnTo>
                  <a:pt x="55930" y="27090"/>
                </a:lnTo>
                <a:lnTo>
                  <a:pt x="55900" y="27060"/>
                </a:lnTo>
                <a:lnTo>
                  <a:pt x="55910" y="27030"/>
                </a:lnTo>
                <a:lnTo>
                  <a:pt x="55920" y="27010"/>
                </a:lnTo>
                <a:lnTo>
                  <a:pt x="55920" y="26980"/>
                </a:lnTo>
                <a:lnTo>
                  <a:pt x="55840" y="26910"/>
                </a:lnTo>
                <a:lnTo>
                  <a:pt x="55740" y="26890"/>
                </a:lnTo>
                <a:lnTo>
                  <a:pt x="55630" y="26860"/>
                </a:lnTo>
                <a:lnTo>
                  <a:pt x="55560" y="26780"/>
                </a:lnTo>
                <a:lnTo>
                  <a:pt x="55550" y="26770"/>
                </a:lnTo>
                <a:lnTo>
                  <a:pt x="55550" y="26750"/>
                </a:lnTo>
                <a:lnTo>
                  <a:pt x="55540" y="26740"/>
                </a:lnTo>
                <a:lnTo>
                  <a:pt x="55540" y="26720"/>
                </a:lnTo>
                <a:lnTo>
                  <a:pt x="55470" y="26660"/>
                </a:lnTo>
                <a:lnTo>
                  <a:pt x="55360" y="26620"/>
                </a:lnTo>
                <a:lnTo>
                  <a:pt x="55280" y="26570"/>
                </a:lnTo>
                <a:lnTo>
                  <a:pt x="55290" y="26510"/>
                </a:lnTo>
                <a:lnTo>
                  <a:pt x="55370" y="26490"/>
                </a:lnTo>
                <a:lnTo>
                  <a:pt x="55460" y="26520"/>
                </a:lnTo>
                <a:lnTo>
                  <a:pt x="55560" y="26570"/>
                </a:lnTo>
                <a:lnTo>
                  <a:pt x="55640" y="26590"/>
                </a:lnTo>
                <a:lnTo>
                  <a:pt x="55640" y="26550"/>
                </a:lnTo>
                <a:lnTo>
                  <a:pt x="55640" y="26510"/>
                </a:lnTo>
                <a:lnTo>
                  <a:pt x="55630" y="26470"/>
                </a:lnTo>
                <a:lnTo>
                  <a:pt x="55610" y="26440"/>
                </a:lnTo>
                <a:lnTo>
                  <a:pt x="55570" y="26420"/>
                </a:lnTo>
                <a:lnTo>
                  <a:pt x="55520" y="26420"/>
                </a:lnTo>
                <a:lnTo>
                  <a:pt x="55480" y="26420"/>
                </a:lnTo>
                <a:lnTo>
                  <a:pt x="55450" y="26410"/>
                </a:lnTo>
                <a:lnTo>
                  <a:pt x="55440" y="26380"/>
                </a:lnTo>
                <a:lnTo>
                  <a:pt x="55450" y="26340"/>
                </a:lnTo>
                <a:lnTo>
                  <a:pt x="55450" y="26310"/>
                </a:lnTo>
                <a:lnTo>
                  <a:pt x="55440" y="26280"/>
                </a:lnTo>
                <a:lnTo>
                  <a:pt x="55410" y="26250"/>
                </a:lnTo>
                <a:lnTo>
                  <a:pt x="55390" y="26240"/>
                </a:lnTo>
                <a:lnTo>
                  <a:pt x="55370" y="26230"/>
                </a:lnTo>
                <a:lnTo>
                  <a:pt x="55340" y="26220"/>
                </a:lnTo>
                <a:lnTo>
                  <a:pt x="55260" y="26220"/>
                </a:lnTo>
                <a:lnTo>
                  <a:pt x="55210" y="26210"/>
                </a:lnTo>
                <a:lnTo>
                  <a:pt x="55160" y="26180"/>
                </a:lnTo>
                <a:lnTo>
                  <a:pt x="55110" y="26120"/>
                </a:lnTo>
                <a:lnTo>
                  <a:pt x="55030" y="26020"/>
                </a:lnTo>
                <a:lnTo>
                  <a:pt x="54960" y="25910"/>
                </a:lnTo>
                <a:lnTo>
                  <a:pt x="54900" y="25800"/>
                </a:lnTo>
                <a:lnTo>
                  <a:pt x="54850" y="25680"/>
                </a:lnTo>
                <a:lnTo>
                  <a:pt x="54830" y="25570"/>
                </a:lnTo>
                <a:lnTo>
                  <a:pt x="54830" y="25450"/>
                </a:lnTo>
                <a:lnTo>
                  <a:pt x="54840" y="25330"/>
                </a:lnTo>
                <a:lnTo>
                  <a:pt x="54860" y="25210"/>
                </a:lnTo>
                <a:lnTo>
                  <a:pt x="54840" y="25130"/>
                </a:lnTo>
                <a:lnTo>
                  <a:pt x="54770" y="25080"/>
                </a:lnTo>
                <a:lnTo>
                  <a:pt x="54690" y="25050"/>
                </a:lnTo>
                <a:lnTo>
                  <a:pt x="54630" y="24990"/>
                </a:lnTo>
                <a:lnTo>
                  <a:pt x="54600" y="24910"/>
                </a:lnTo>
                <a:lnTo>
                  <a:pt x="54600" y="24820"/>
                </a:lnTo>
                <a:lnTo>
                  <a:pt x="54590" y="24730"/>
                </a:lnTo>
                <a:lnTo>
                  <a:pt x="54560" y="24650"/>
                </a:lnTo>
                <a:lnTo>
                  <a:pt x="54530" y="24600"/>
                </a:lnTo>
                <a:lnTo>
                  <a:pt x="54480" y="24550"/>
                </a:lnTo>
                <a:lnTo>
                  <a:pt x="54430" y="24510"/>
                </a:lnTo>
                <a:lnTo>
                  <a:pt x="54380" y="24500"/>
                </a:lnTo>
                <a:lnTo>
                  <a:pt x="54330" y="24500"/>
                </a:lnTo>
                <a:lnTo>
                  <a:pt x="54290" y="24490"/>
                </a:lnTo>
                <a:lnTo>
                  <a:pt x="54260" y="24460"/>
                </a:lnTo>
                <a:lnTo>
                  <a:pt x="54220" y="24410"/>
                </a:lnTo>
                <a:lnTo>
                  <a:pt x="54200" y="24360"/>
                </a:lnTo>
                <a:lnTo>
                  <a:pt x="54180" y="24310"/>
                </a:lnTo>
                <a:lnTo>
                  <a:pt x="54170" y="24260"/>
                </a:lnTo>
                <a:lnTo>
                  <a:pt x="54160" y="24200"/>
                </a:lnTo>
                <a:lnTo>
                  <a:pt x="54090" y="24090"/>
                </a:lnTo>
                <a:lnTo>
                  <a:pt x="53990" y="23980"/>
                </a:lnTo>
                <a:lnTo>
                  <a:pt x="53880" y="23880"/>
                </a:lnTo>
                <a:lnTo>
                  <a:pt x="53790" y="23800"/>
                </a:lnTo>
                <a:lnTo>
                  <a:pt x="53890" y="23710"/>
                </a:lnTo>
                <a:lnTo>
                  <a:pt x="54000" y="23610"/>
                </a:lnTo>
                <a:lnTo>
                  <a:pt x="54110" y="23520"/>
                </a:lnTo>
                <a:lnTo>
                  <a:pt x="54220" y="23420"/>
                </a:lnTo>
                <a:lnTo>
                  <a:pt x="54420" y="23250"/>
                </a:lnTo>
                <a:lnTo>
                  <a:pt x="54610" y="23080"/>
                </a:lnTo>
                <a:lnTo>
                  <a:pt x="54810" y="22910"/>
                </a:lnTo>
                <a:lnTo>
                  <a:pt x="55010" y="22740"/>
                </a:lnTo>
                <a:lnTo>
                  <a:pt x="55040" y="22720"/>
                </a:lnTo>
                <a:lnTo>
                  <a:pt x="55060" y="22690"/>
                </a:lnTo>
                <a:lnTo>
                  <a:pt x="55090" y="22670"/>
                </a:lnTo>
                <a:lnTo>
                  <a:pt x="55120" y="22650"/>
                </a:lnTo>
                <a:lnTo>
                  <a:pt x="55150" y="22740"/>
                </a:lnTo>
                <a:lnTo>
                  <a:pt x="55170" y="22830"/>
                </a:lnTo>
                <a:lnTo>
                  <a:pt x="55200" y="22920"/>
                </a:lnTo>
                <a:lnTo>
                  <a:pt x="55230" y="23020"/>
                </a:lnTo>
                <a:lnTo>
                  <a:pt x="55290" y="22970"/>
                </a:lnTo>
                <a:lnTo>
                  <a:pt x="55340" y="22930"/>
                </a:lnTo>
                <a:lnTo>
                  <a:pt x="55380" y="22880"/>
                </a:lnTo>
                <a:lnTo>
                  <a:pt x="55430" y="22830"/>
                </a:lnTo>
                <a:lnTo>
                  <a:pt x="55530" y="22700"/>
                </a:lnTo>
                <a:lnTo>
                  <a:pt x="55590" y="22540"/>
                </a:lnTo>
                <a:lnTo>
                  <a:pt x="55640" y="22380"/>
                </a:lnTo>
                <a:lnTo>
                  <a:pt x="55680" y="22210"/>
                </a:lnTo>
                <a:lnTo>
                  <a:pt x="55690" y="22150"/>
                </a:lnTo>
                <a:lnTo>
                  <a:pt x="55690" y="22080"/>
                </a:lnTo>
                <a:lnTo>
                  <a:pt x="55690" y="22020"/>
                </a:lnTo>
                <a:lnTo>
                  <a:pt x="55690" y="21960"/>
                </a:lnTo>
                <a:lnTo>
                  <a:pt x="55690" y="21880"/>
                </a:lnTo>
                <a:lnTo>
                  <a:pt x="55690" y="21780"/>
                </a:lnTo>
                <a:lnTo>
                  <a:pt x="55690" y="21680"/>
                </a:lnTo>
                <a:lnTo>
                  <a:pt x="55670" y="21610"/>
                </a:lnTo>
                <a:lnTo>
                  <a:pt x="55610" y="21580"/>
                </a:lnTo>
                <a:lnTo>
                  <a:pt x="55530" y="21570"/>
                </a:lnTo>
                <a:lnTo>
                  <a:pt x="55460" y="21560"/>
                </a:lnTo>
                <a:lnTo>
                  <a:pt x="55400" y="21520"/>
                </a:lnTo>
                <a:lnTo>
                  <a:pt x="55370" y="21460"/>
                </a:lnTo>
                <a:lnTo>
                  <a:pt x="55350" y="21470"/>
                </a:lnTo>
                <a:lnTo>
                  <a:pt x="55340" y="21510"/>
                </a:lnTo>
                <a:lnTo>
                  <a:pt x="55320" y="21550"/>
                </a:lnTo>
                <a:lnTo>
                  <a:pt x="55300" y="21560"/>
                </a:lnTo>
                <a:lnTo>
                  <a:pt x="55270" y="21560"/>
                </a:lnTo>
                <a:lnTo>
                  <a:pt x="55250" y="21560"/>
                </a:lnTo>
                <a:lnTo>
                  <a:pt x="55230" y="21580"/>
                </a:lnTo>
                <a:lnTo>
                  <a:pt x="55230" y="21600"/>
                </a:lnTo>
                <a:lnTo>
                  <a:pt x="55250" y="21620"/>
                </a:lnTo>
                <a:lnTo>
                  <a:pt x="55260" y="21630"/>
                </a:lnTo>
                <a:lnTo>
                  <a:pt x="55270" y="21650"/>
                </a:lnTo>
                <a:lnTo>
                  <a:pt x="55250" y="21700"/>
                </a:lnTo>
                <a:lnTo>
                  <a:pt x="55220" y="21720"/>
                </a:lnTo>
                <a:lnTo>
                  <a:pt x="55180" y="21730"/>
                </a:lnTo>
                <a:lnTo>
                  <a:pt x="55110" y="21740"/>
                </a:lnTo>
                <a:lnTo>
                  <a:pt x="55120" y="21660"/>
                </a:lnTo>
                <a:lnTo>
                  <a:pt x="55080" y="21630"/>
                </a:lnTo>
                <a:lnTo>
                  <a:pt x="55030" y="21610"/>
                </a:lnTo>
                <a:lnTo>
                  <a:pt x="54980" y="21590"/>
                </a:lnTo>
                <a:lnTo>
                  <a:pt x="54970" y="21500"/>
                </a:lnTo>
                <a:lnTo>
                  <a:pt x="54960" y="21400"/>
                </a:lnTo>
                <a:lnTo>
                  <a:pt x="54950" y="21300"/>
                </a:lnTo>
                <a:lnTo>
                  <a:pt x="54940" y="21200"/>
                </a:lnTo>
                <a:lnTo>
                  <a:pt x="54940" y="21140"/>
                </a:lnTo>
                <a:lnTo>
                  <a:pt x="54970" y="21100"/>
                </a:lnTo>
                <a:lnTo>
                  <a:pt x="55020" y="21070"/>
                </a:lnTo>
                <a:lnTo>
                  <a:pt x="55080" y="21040"/>
                </a:lnTo>
                <a:lnTo>
                  <a:pt x="55140" y="21000"/>
                </a:lnTo>
                <a:lnTo>
                  <a:pt x="55200" y="20960"/>
                </a:lnTo>
                <a:lnTo>
                  <a:pt x="55270" y="20920"/>
                </a:lnTo>
                <a:lnTo>
                  <a:pt x="55330" y="20880"/>
                </a:lnTo>
                <a:lnTo>
                  <a:pt x="55370" y="20840"/>
                </a:lnTo>
                <a:lnTo>
                  <a:pt x="55400" y="20800"/>
                </a:lnTo>
                <a:lnTo>
                  <a:pt x="55430" y="20750"/>
                </a:lnTo>
                <a:lnTo>
                  <a:pt x="55470" y="20730"/>
                </a:lnTo>
                <a:lnTo>
                  <a:pt x="55560" y="20700"/>
                </a:lnTo>
                <a:lnTo>
                  <a:pt x="55640" y="20670"/>
                </a:lnTo>
                <a:lnTo>
                  <a:pt x="55720" y="20640"/>
                </a:lnTo>
                <a:lnTo>
                  <a:pt x="55810" y="20600"/>
                </a:lnTo>
                <a:lnTo>
                  <a:pt x="55830" y="20610"/>
                </a:lnTo>
                <a:lnTo>
                  <a:pt x="55840" y="20630"/>
                </a:lnTo>
                <a:lnTo>
                  <a:pt x="55840" y="20660"/>
                </a:lnTo>
                <a:lnTo>
                  <a:pt x="55860" y="20670"/>
                </a:lnTo>
                <a:lnTo>
                  <a:pt x="55880" y="20670"/>
                </a:lnTo>
                <a:lnTo>
                  <a:pt x="55910" y="20660"/>
                </a:lnTo>
                <a:lnTo>
                  <a:pt x="55940" y="20650"/>
                </a:lnTo>
                <a:lnTo>
                  <a:pt x="55970" y="20640"/>
                </a:lnTo>
                <a:lnTo>
                  <a:pt x="56030" y="20560"/>
                </a:lnTo>
                <a:lnTo>
                  <a:pt x="56070" y="20400"/>
                </a:lnTo>
                <a:lnTo>
                  <a:pt x="56100" y="20220"/>
                </a:lnTo>
                <a:lnTo>
                  <a:pt x="56120" y="20090"/>
                </a:lnTo>
                <a:lnTo>
                  <a:pt x="56150" y="19970"/>
                </a:lnTo>
                <a:lnTo>
                  <a:pt x="56170" y="19840"/>
                </a:lnTo>
                <a:lnTo>
                  <a:pt x="56200" y="19710"/>
                </a:lnTo>
                <a:lnTo>
                  <a:pt x="56250" y="19610"/>
                </a:lnTo>
                <a:lnTo>
                  <a:pt x="56330" y="19520"/>
                </a:lnTo>
                <a:lnTo>
                  <a:pt x="56430" y="19440"/>
                </a:lnTo>
                <a:lnTo>
                  <a:pt x="56540" y="19370"/>
                </a:lnTo>
                <a:lnTo>
                  <a:pt x="56640" y="19310"/>
                </a:lnTo>
                <a:lnTo>
                  <a:pt x="56660" y="19290"/>
                </a:lnTo>
                <a:lnTo>
                  <a:pt x="56700" y="19260"/>
                </a:lnTo>
                <a:lnTo>
                  <a:pt x="56730" y="19230"/>
                </a:lnTo>
                <a:lnTo>
                  <a:pt x="56750" y="19220"/>
                </a:lnTo>
                <a:lnTo>
                  <a:pt x="56790" y="19250"/>
                </a:lnTo>
                <a:lnTo>
                  <a:pt x="56830" y="19280"/>
                </a:lnTo>
                <a:lnTo>
                  <a:pt x="56870" y="19320"/>
                </a:lnTo>
                <a:lnTo>
                  <a:pt x="56910" y="19350"/>
                </a:lnTo>
                <a:lnTo>
                  <a:pt x="57000" y="19430"/>
                </a:lnTo>
                <a:lnTo>
                  <a:pt x="57090" y="19510"/>
                </a:lnTo>
                <a:lnTo>
                  <a:pt x="57180" y="19590"/>
                </a:lnTo>
                <a:lnTo>
                  <a:pt x="57280" y="19660"/>
                </a:lnTo>
                <a:lnTo>
                  <a:pt x="57300" y="19690"/>
                </a:lnTo>
                <a:lnTo>
                  <a:pt x="57320" y="19710"/>
                </a:lnTo>
                <a:lnTo>
                  <a:pt x="57350" y="19730"/>
                </a:lnTo>
                <a:lnTo>
                  <a:pt x="57370" y="19720"/>
                </a:lnTo>
                <a:lnTo>
                  <a:pt x="57410" y="19680"/>
                </a:lnTo>
                <a:lnTo>
                  <a:pt x="57450" y="19640"/>
                </a:lnTo>
                <a:lnTo>
                  <a:pt x="57490" y="19600"/>
                </a:lnTo>
                <a:lnTo>
                  <a:pt x="57530" y="19570"/>
                </a:lnTo>
                <a:lnTo>
                  <a:pt x="57610" y="19500"/>
                </a:lnTo>
                <a:lnTo>
                  <a:pt x="57680" y="19430"/>
                </a:lnTo>
                <a:lnTo>
                  <a:pt x="57750" y="19360"/>
                </a:lnTo>
                <a:lnTo>
                  <a:pt x="57830" y="19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Quintana Ro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88430" y="49940"/>
                </a:moveTo>
                <a:lnTo>
                  <a:pt x="88410" y="49690"/>
                </a:lnTo>
                <a:lnTo>
                  <a:pt x="88440" y="49650"/>
                </a:lnTo>
                <a:lnTo>
                  <a:pt x="88690" y="49350"/>
                </a:lnTo>
                <a:lnTo>
                  <a:pt x="88750" y="49180"/>
                </a:lnTo>
                <a:lnTo>
                  <a:pt x="88750" y="48990"/>
                </a:lnTo>
                <a:lnTo>
                  <a:pt x="88730" y="48770"/>
                </a:lnTo>
                <a:lnTo>
                  <a:pt x="88680" y="48500"/>
                </a:lnTo>
                <a:lnTo>
                  <a:pt x="88690" y="48440"/>
                </a:lnTo>
                <a:lnTo>
                  <a:pt x="88720" y="48370"/>
                </a:lnTo>
                <a:lnTo>
                  <a:pt x="88730" y="48300"/>
                </a:lnTo>
                <a:lnTo>
                  <a:pt x="88680" y="48280"/>
                </a:lnTo>
                <a:lnTo>
                  <a:pt x="88640" y="48260"/>
                </a:lnTo>
                <a:lnTo>
                  <a:pt x="88650" y="48210"/>
                </a:lnTo>
                <a:lnTo>
                  <a:pt x="88680" y="48160"/>
                </a:lnTo>
                <a:lnTo>
                  <a:pt x="88660" y="48010"/>
                </a:lnTo>
                <a:lnTo>
                  <a:pt x="88560" y="47880"/>
                </a:lnTo>
                <a:lnTo>
                  <a:pt x="88540" y="47700"/>
                </a:lnTo>
                <a:lnTo>
                  <a:pt x="88630" y="47100"/>
                </a:lnTo>
                <a:lnTo>
                  <a:pt x="88620" y="46880"/>
                </a:lnTo>
                <a:lnTo>
                  <a:pt x="88750" y="46740"/>
                </a:lnTo>
                <a:lnTo>
                  <a:pt x="88790" y="46660"/>
                </a:lnTo>
                <a:lnTo>
                  <a:pt x="88790" y="46560"/>
                </a:lnTo>
                <a:lnTo>
                  <a:pt x="88800" y="46510"/>
                </a:lnTo>
                <a:lnTo>
                  <a:pt x="88790" y="46290"/>
                </a:lnTo>
                <a:lnTo>
                  <a:pt x="88810" y="46100"/>
                </a:lnTo>
                <a:lnTo>
                  <a:pt x="88750" y="45880"/>
                </a:lnTo>
                <a:lnTo>
                  <a:pt x="88470" y="45530"/>
                </a:lnTo>
                <a:lnTo>
                  <a:pt x="88120" y="45220"/>
                </a:lnTo>
                <a:lnTo>
                  <a:pt x="87940" y="45090"/>
                </a:lnTo>
                <a:lnTo>
                  <a:pt x="87780" y="44960"/>
                </a:lnTo>
                <a:lnTo>
                  <a:pt x="87660" y="44780"/>
                </a:lnTo>
                <a:lnTo>
                  <a:pt x="87720" y="44670"/>
                </a:lnTo>
                <a:lnTo>
                  <a:pt x="87760" y="44560"/>
                </a:lnTo>
                <a:lnTo>
                  <a:pt x="87790" y="44460"/>
                </a:lnTo>
                <a:lnTo>
                  <a:pt x="87800" y="44370"/>
                </a:lnTo>
                <a:lnTo>
                  <a:pt x="87790" y="44270"/>
                </a:lnTo>
                <a:lnTo>
                  <a:pt x="87870" y="44230"/>
                </a:lnTo>
                <a:lnTo>
                  <a:pt x="87960" y="44240"/>
                </a:lnTo>
                <a:lnTo>
                  <a:pt x="88270" y="44200"/>
                </a:lnTo>
                <a:lnTo>
                  <a:pt x="88350" y="44120"/>
                </a:lnTo>
                <a:lnTo>
                  <a:pt x="88420" y="44040"/>
                </a:lnTo>
                <a:lnTo>
                  <a:pt x="88600" y="43980"/>
                </a:lnTo>
                <a:lnTo>
                  <a:pt x="88690" y="43920"/>
                </a:lnTo>
                <a:lnTo>
                  <a:pt x="89010" y="43910"/>
                </a:lnTo>
                <a:lnTo>
                  <a:pt x="89060" y="43900"/>
                </a:lnTo>
                <a:lnTo>
                  <a:pt x="89110" y="43870"/>
                </a:lnTo>
                <a:lnTo>
                  <a:pt x="89140" y="43840"/>
                </a:lnTo>
                <a:lnTo>
                  <a:pt x="89310" y="43670"/>
                </a:lnTo>
                <a:lnTo>
                  <a:pt x="89390" y="43710"/>
                </a:lnTo>
                <a:lnTo>
                  <a:pt x="89450" y="43770"/>
                </a:lnTo>
                <a:lnTo>
                  <a:pt x="89480" y="43720"/>
                </a:lnTo>
                <a:lnTo>
                  <a:pt x="89460" y="43660"/>
                </a:lnTo>
                <a:lnTo>
                  <a:pt x="89520" y="43580"/>
                </a:lnTo>
                <a:lnTo>
                  <a:pt x="89690" y="43470"/>
                </a:lnTo>
                <a:lnTo>
                  <a:pt x="89780" y="43430"/>
                </a:lnTo>
                <a:lnTo>
                  <a:pt x="89870" y="43370"/>
                </a:lnTo>
                <a:lnTo>
                  <a:pt x="89960" y="43330"/>
                </a:lnTo>
                <a:lnTo>
                  <a:pt x="90120" y="43300"/>
                </a:lnTo>
                <a:lnTo>
                  <a:pt x="90280" y="43200"/>
                </a:lnTo>
                <a:lnTo>
                  <a:pt x="90450" y="43150"/>
                </a:lnTo>
                <a:lnTo>
                  <a:pt x="90580" y="43000"/>
                </a:lnTo>
                <a:lnTo>
                  <a:pt x="90650" y="42800"/>
                </a:lnTo>
                <a:lnTo>
                  <a:pt x="90730" y="42740"/>
                </a:lnTo>
                <a:lnTo>
                  <a:pt x="90820" y="42750"/>
                </a:lnTo>
                <a:lnTo>
                  <a:pt x="90880" y="42820"/>
                </a:lnTo>
                <a:lnTo>
                  <a:pt x="90910" y="42910"/>
                </a:lnTo>
                <a:lnTo>
                  <a:pt x="90980" y="42910"/>
                </a:lnTo>
                <a:lnTo>
                  <a:pt x="90980" y="42800"/>
                </a:lnTo>
                <a:lnTo>
                  <a:pt x="90940" y="42670"/>
                </a:lnTo>
                <a:lnTo>
                  <a:pt x="90990" y="42570"/>
                </a:lnTo>
                <a:lnTo>
                  <a:pt x="91050" y="42480"/>
                </a:lnTo>
                <a:lnTo>
                  <a:pt x="91100" y="42390"/>
                </a:lnTo>
                <a:lnTo>
                  <a:pt x="91170" y="42330"/>
                </a:lnTo>
                <a:lnTo>
                  <a:pt x="91260" y="42310"/>
                </a:lnTo>
                <a:lnTo>
                  <a:pt x="91340" y="42370"/>
                </a:lnTo>
                <a:lnTo>
                  <a:pt x="91420" y="42410"/>
                </a:lnTo>
                <a:lnTo>
                  <a:pt x="91510" y="42380"/>
                </a:lnTo>
                <a:lnTo>
                  <a:pt x="91680" y="42390"/>
                </a:lnTo>
                <a:lnTo>
                  <a:pt x="91760" y="42360"/>
                </a:lnTo>
                <a:lnTo>
                  <a:pt x="92000" y="42230"/>
                </a:lnTo>
                <a:lnTo>
                  <a:pt x="92240" y="42020"/>
                </a:lnTo>
                <a:lnTo>
                  <a:pt x="92330" y="41960"/>
                </a:lnTo>
                <a:lnTo>
                  <a:pt x="92480" y="41840"/>
                </a:lnTo>
                <a:lnTo>
                  <a:pt x="92660" y="41730"/>
                </a:lnTo>
                <a:lnTo>
                  <a:pt x="92750" y="41550"/>
                </a:lnTo>
                <a:lnTo>
                  <a:pt x="92790" y="41440"/>
                </a:lnTo>
                <a:lnTo>
                  <a:pt x="92850" y="41340"/>
                </a:lnTo>
                <a:lnTo>
                  <a:pt x="92870" y="41240"/>
                </a:lnTo>
                <a:lnTo>
                  <a:pt x="92880" y="41140"/>
                </a:lnTo>
                <a:lnTo>
                  <a:pt x="93060" y="40790"/>
                </a:lnTo>
                <a:lnTo>
                  <a:pt x="93050" y="40600"/>
                </a:lnTo>
                <a:lnTo>
                  <a:pt x="92920" y="40310"/>
                </a:lnTo>
                <a:lnTo>
                  <a:pt x="92920" y="40190"/>
                </a:lnTo>
                <a:lnTo>
                  <a:pt x="92960" y="40000"/>
                </a:lnTo>
                <a:lnTo>
                  <a:pt x="93080" y="39830"/>
                </a:lnTo>
                <a:lnTo>
                  <a:pt x="93090" y="39730"/>
                </a:lnTo>
                <a:lnTo>
                  <a:pt x="93050" y="39150"/>
                </a:lnTo>
                <a:lnTo>
                  <a:pt x="93050" y="39110"/>
                </a:lnTo>
                <a:lnTo>
                  <a:pt x="93130" y="39110"/>
                </a:lnTo>
                <a:lnTo>
                  <a:pt x="93150" y="39110"/>
                </a:lnTo>
                <a:lnTo>
                  <a:pt x="93160" y="39130"/>
                </a:lnTo>
                <a:lnTo>
                  <a:pt x="93180" y="39150"/>
                </a:lnTo>
                <a:lnTo>
                  <a:pt x="93200" y="39170"/>
                </a:lnTo>
                <a:lnTo>
                  <a:pt x="93230" y="39170"/>
                </a:lnTo>
                <a:lnTo>
                  <a:pt x="93210" y="39190"/>
                </a:lnTo>
                <a:lnTo>
                  <a:pt x="93200" y="39190"/>
                </a:lnTo>
                <a:lnTo>
                  <a:pt x="93180" y="39190"/>
                </a:lnTo>
                <a:lnTo>
                  <a:pt x="93170" y="39170"/>
                </a:lnTo>
                <a:lnTo>
                  <a:pt x="93150" y="39170"/>
                </a:lnTo>
                <a:lnTo>
                  <a:pt x="93180" y="39210"/>
                </a:lnTo>
                <a:lnTo>
                  <a:pt x="93230" y="39210"/>
                </a:lnTo>
                <a:lnTo>
                  <a:pt x="93360" y="39200"/>
                </a:lnTo>
                <a:lnTo>
                  <a:pt x="93420" y="39200"/>
                </a:lnTo>
                <a:lnTo>
                  <a:pt x="93590" y="39260"/>
                </a:lnTo>
                <a:lnTo>
                  <a:pt x="93760" y="39250"/>
                </a:lnTo>
                <a:lnTo>
                  <a:pt x="93810" y="39270"/>
                </a:lnTo>
                <a:lnTo>
                  <a:pt x="93860" y="39290"/>
                </a:lnTo>
                <a:lnTo>
                  <a:pt x="93910" y="39290"/>
                </a:lnTo>
                <a:lnTo>
                  <a:pt x="94120" y="39200"/>
                </a:lnTo>
                <a:lnTo>
                  <a:pt x="94150" y="39170"/>
                </a:lnTo>
                <a:lnTo>
                  <a:pt x="94190" y="39110"/>
                </a:lnTo>
                <a:lnTo>
                  <a:pt x="94210" y="39080"/>
                </a:lnTo>
                <a:lnTo>
                  <a:pt x="94220" y="39050"/>
                </a:lnTo>
                <a:lnTo>
                  <a:pt x="94220" y="39020"/>
                </a:lnTo>
                <a:lnTo>
                  <a:pt x="94200" y="39000"/>
                </a:lnTo>
                <a:lnTo>
                  <a:pt x="94200" y="38970"/>
                </a:lnTo>
                <a:lnTo>
                  <a:pt x="94200" y="38950"/>
                </a:lnTo>
                <a:lnTo>
                  <a:pt x="94210" y="38930"/>
                </a:lnTo>
                <a:lnTo>
                  <a:pt x="94200" y="38920"/>
                </a:lnTo>
                <a:lnTo>
                  <a:pt x="94160" y="38900"/>
                </a:lnTo>
                <a:lnTo>
                  <a:pt x="94090" y="38900"/>
                </a:lnTo>
                <a:lnTo>
                  <a:pt x="94020" y="38920"/>
                </a:lnTo>
                <a:lnTo>
                  <a:pt x="93960" y="38950"/>
                </a:lnTo>
                <a:lnTo>
                  <a:pt x="93910" y="39000"/>
                </a:lnTo>
                <a:lnTo>
                  <a:pt x="93860" y="39020"/>
                </a:lnTo>
                <a:lnTo>
                  <a:pt x="93790" y="39030"/>
                </a:lnTo>
                <a:lnTo>
                  <a:pt x="93720" y="39010"/>
                </a:lnTo>
                <a:lnTo>
                  <a:pt x="93660" y="38990"/>
                </a:lnTo>
                <a:lnTo>
                  <a:pt x="93640" y="39010"/>
                </a:lnTo>
                <a:lnTo>
                  <a:pt x="93630" y="38960"/>
                </a:lnTo>
                <a:lnTo>
                  <a:pt x="93630" y="38940"/>
                </a:lnTo>
                <a:lnTo>
                  <a:pt x="93580" y="38970"/>
                </a:lnTo>
                <a:lnTo>
                  <a:pt x="93510" y="39030"/>
                </a:lnTo>
                <a:lnTo>
                  <a:pt x="93450" y="39050"/>
                </a:lnTo>
                <a:lnTo>
                  <a:pt x="93450" y="39060"/>
                </a:lnTo>
                <a:lnTo>
                  <a:pt x="93460" y="39060"/>
                </a:lnTo>
                <a:lnTo>
                  <a:pt x="93470" y="39070"/>
                </a:lnTo>
                <a:lnTo>
                  <a:pt x="93440" y="39080"/>
                </a:lnTo>
                <a:lnTo>
                  <a:pt x="93420" y="39070"/>
                </a:lnTo>
                <a:lnTo>
                  <a:pt x="93410" y="39050"/>
                </a:lnTo>
                <a:lnTo>
                  <a:pt x="93410" y="39010"/>
                </a:lnTo>
                <a:lnTo>
                  <a:pt x="93500" y="38930"/>
                </a:lnTo>
                <a:lnTo>
                  <a:pt x="93530" y="38900"/>
                </a:lnTo>
                <a:lnTo>
                  <a:pt x="93550" y="38880"/>
                </a:lnTo>
                <a:lnTo>
                  <a:pt x="93570" y="38880"/>
                </a:lnTo>
                <a:lnTo>
                  <a:pt x="93640" y="38880"/>
                </a:lnTo>
                <a:lnTo>
                  <a:pt x="93730" y="38900"/>
                </a:lnTo>
                <a:lnTo>
                  <a:pt x="93750" y="38910"/>
                </a:lnTo>
                <a:lnTo>
                  <a:pt x="93810" y="38920"/>
                </a:lnTo>
                <a:lnTo>
                  <a:pt x="93890" y="38900"/>
                </a:lnTo>
                <a:lnTo>
                  <a:pt x="94210" y="38740"/>
                </a:lnTo>
                <a:lnTo>
                  <a:pt x="94280" y="38730"/>
                </a:lnTo>
                <a:lnTo>
                  <a:pt x="94470" y="38800"/>
                </a:lnTo>
                <a:lnTo>
                  <a:pt x="94520" y="38830"/>
                </a:lnTo>
                <a:lnTo>
                  <a:pt x="94600" y="38910"/>
                </a:lnTo>
                <a:lnTo>
                  <a:pt x="94750" y="39130"/>
                </a:lnTo>
                <a:lnTo>
                  <a:pt x="94770" y="39160"/>
                </a:lnTo>
                <a:lnTo>
                  <a:pt x="94790" y="39190"/>
                </a:lnTo>
                <a:lnTo>
                  <a:pt x="94800" y="39220"/>
                </a:lnTo>
                <a:lnTo>
                  <a:pt x="94810" y="39280"/>
                </a:lnTo>
                <a:lnTo>
                  <a:pt x="94830" y="39300"/>
                </a:lnTo>
                <a:lnTo>
                  <a:pt x="94860" y="39310"/>
                </a:lnTo>
                <a:lnTo>
                  <a:pt x="94890" y="39320"/>
                </a:lnTo>
                <a:lnTo>
                  <a:pt x="94900" y="39280"/>
                </a:lnTo>
                <a:lnTo>
                  <a:pt x="94920" y="39280"/>
                </a:lnTo>
                <a:lnTo>
                  <a:pt x="94980" y="39300"/>
                </a:lnTo>
                <a:lnTo>
                  <a:pt x="95060" y="39300"/>
                </a:lnTo>
                <a:lnTo>
                  <a:pt x="95090" y="39320"/>
                </a:lnTo>
                <a:lnTo>
                  <a:pt x="95130" y="39470"/>
                </a:lnTo>
                <a:lnTo>
                  <a:pt x="95140" y="39510"/>
                </a:lnTo>
                <a:lnTo>
                  <a:pt x="95130" y="39560"/>
                </a:lnTo>
                <a:lnTo>
                  <a:pt x="95110" y="39640"/>
                </a:lnTo>
                <a:lnTo>
                  <a:pt x="95100" y="39670"/>
                </a:lnTo>
                <a:lnTo>
                  <a:pt x="95100" y="39820"/>
                </a:lnTo>
                <a:lnTo>
                  <a:pt x="95130" y="40020"/>
                </a:lnTo>
                <a:lnTo>
                  <a:pt x="95200" y="40160"/>
                </a:lnTo>
                <a:lnTo>
                  <a:pt x="95340" y="40150"/>
                </a:lnTo>
                <a:lnTo>
                  <a:pt x="95330" y="40180"/>
                </a:lnTo>
                <a:lnTo>
                  <a:pt x="95320" y="40190"/>
                </a:lnTo>
                <a:lnTo>
                  <a:pt x="95310" y="40210"/>
                </a:lnTo>
                <a:lnTo>
                  <a:pt x="95250" y="40350"/>
                </a:lnTo>
                <a:lnTo>
                  <a:pt x="95230" y="40370"/>
                </a:lnTo>
                <a:lnTo>
                  <a:pt x="95200" y="40450"/>
                </a:lnTo>
                <a:lnTo>
                  <a:pt x="95200" y="40470"/>
                </a:lnTo>
                <a:lnTo>
                  <a:pt x="95220" y="40500"/>
                </a:lnTo>
                <a:lnTo>
                  <a:pt x="95220" y="40520"/>
                </a:lnTo>
                <a:lnTo>
                  <a:pt x="95220" y="40540"/>
                </a:lnTo>
                <a:lnTo>
                  <a:pt x="95210" y="40540"/>
                </a:lnTo>
                <a:lnTo>
                  <a:pt x="95190" y="40540"/>
                </a:lnTo>
                <a:lnTo>
                  <a:pt x="95180" y="40550"/>
                </a:lnTo>
                <a:lnTo>
                  <a:pt x="95160" y="40560"/>
                </a:lnTo>
                <a:lnTo>
                  <a:pt x="95120" y="40580"/>
                </a:lnTo>
                <a:lnTo>
                  <a:pt x="95100" y="40590"/>
                </a:lnTo>
                <a:lnTo>
                  <a:pt x="95090" y="40610"/>
                </a:lnTo>
                <a:lnTo>
                  <a:pt x="95080" y="40640"/>
                </a:lnTo>
                <a:lnTo>
                  <a:pt x="95080" y="40700"/>
                </a:lnTo>
                <a:lnTo>
                  <a:pt x="95070" y="40740"/>
                </a:lnTo>
                <a:lnTo>
                  <a:pt x="95020" y="40900"/>
                </a:lnTo>
                <a:lnTo>
                  <a:pt x="94950" y="41070"/>
                </a:lnTo>
                <a:lnTo>
                  <a:pt x="94950" y="41100"/>
                </a:lnTo>
                <a:lnTo>
                  <a:pt x="94760" y="41380"/>
                </a:lnTo>
                <a:lnTo>
                  <a:pt x="94490" y="41690"/>
                </a:lnTo>
                <a:lnTo>
                  <a:pt x="94430" y="41790"/>
                </a:lnTo>
                <a:lnTo>
                  <a:pt x="94400" y="41820"/>
                </a:lnTo>
                <a:lnTo>
                  <a:pt x="94240" y="41920"/>
                </a:lnTo>
                <a:lnTo>
                  <a:pt x="94200" y="41970"/>
                </a:lnTo>
                <a:lnTo>
                  <a:pt x="94080" y="42040"/>
                </a:lnTo>
                <a:lnTo>
                  <a:pt x="93920" y="42210"/>
                </a:lnTo>
                <a:lnTo>
                  <a:pt x="93580" y="42720"/>
                </a:lnTo>
                <a:lnTo>
                  <a:pt x="93550" y="42820"/>
                </a:lnTo>
                <a:lnTo>
                  <a:pt x="93510" y="42830"/>
                </a:lnTo>
                <a:lnTo>
                  <a:pt x="93490" y="42850"/>
                </a:lnTo>
                <a:lnTo>
                  <a:pt x="93490" y="42870"/>
                </a:lnTo>
                <a:lnTo>
                  <a:pt x="93510" y="42900"/>
                </a:lnTo>
                <a:lnTo>
                  <a:pt x="93420" y="42960"/>
                </a:lnTo>
                <a:lnTo>
                  <a:pt x="93360" y="43040"/>
                </a:lnTo>
                <a:lnTo>
                  <a:pt x="93320" y="43130"/>
                </a:lnTo>
                <a:lnTo>
                  <a:pt x="93260" y="43370"/>
                </a:lnTo>
                <a:lnTo>
                  <a:pt x="93240" y="43510"/>
                </a:lnTo>
                <a:lnTo>
                  <a:pt x="93250" y="43760"/>
                </a:lnTo>
                <a:lnTo>
                  <a:pt x="93270" y="43830"/>
                </a:lnTo>
                <a:lnTo>
                  <a:pt x="93340" y="43960"/>
                </a:lnTo>
                <a:lnTo>
                  <a:pt x="93350" y="44020"/>
                </a:lnTo>
                <a:lnTo>
                  <a:pt x="93350" y="44050"/>
                </a:lnTo>
                <a:lnTo>
                  <a:pt x="93320" y="44160"/>
                </a:lnTo>
                <a:lnTo>
                  <a:pt x="93310" y="44180"/>
                </a:lnTo>
                <a:lnTo>
                  <a:pt x="93290" y="44180"/>
                </a:lnTo>
                <a:lnTo>
                  <a:pt x="93270" y="44200"/>
                </a:lnTo>
                <a:lnTo>
                  <a:pt x="93230" y="44340"/>
                </a:lnTo>
                <a:lnTo>
                  <a:pt x="93220" y="44370"/>
                </a:lnTo>
                <a:lnTo>
                  <a:pt x="93210" y="44250"/>
                </a:lnTo>
                <a:lnTo>
                  <a:pt x="93210" y="44210"/>
                </a:lnTo>
                <a:lnTo>
                  <a:pt x="93220" y="44200"/>
                </a:lnTo>
                <a:lnTo>
                  <a:pt x="93250" y="44200"/>
                </a:lnTo>
                <a:lnTo>
                  <a:pt x="93270" y="44180"/>
                </a:lnTo>
                <a:lnTo>
                  <a:pt x="93300" y="44170"/>
                </a:lnTo>
                <a:lnTo>
                  <a:pt x="93310" y="44140"/>
                </a:lnTo>
                <a:lnTo>
                  <a:pt x="93320" y="44100"/>
                </a:lnTo>
                <a:lnTo>
                  <a:pt x="93320" y="43980"/>
                </a:lnTo>
                <a:lnTo>
                  <a:pt x="93270" y="43930"/>
                </a:lnTo>
                <a:lnTo>
                  <a:pt x="93260" y="43900"/>
                </a:lnTo>
                <a:lnTo>
                  <a:pt x="93250" y="43860"/>
                </a:lnTo>
                <a:lnTo>
                  <a:pt x="93240" y="43830"/>
                </a:lnTo>
                <a:lnTo>
                  <a:pt x="93220" y="43820"/>
                </a:lnTo>
                <a:lnTo>
                  <a:pt x="93200" y="43830"/>
                </a:lnTo>
                <a:lnTo>
                  <a:pt x="93190" y="43860"/>
                </a:lnTo>
                <a:lnTo>
                  <a:pt x="93200" y="43880"/>
                </a:lnTo>
                <a:lnTo>
                  <a:pt x="93220" y="43900"/>
                </a:lnTo>
                <a:lnTo>
                  <a:pt x="93230" y="43930"/>
                </a:lnTo>
                <a:lnTo>
                  <a:pt x="93240" y="44020"/>
                </a:lnTo>
                <a:lnTo>
                  <a:pt x="93240" y="44070"/>
                </a:lnTo>
                <a:lnTo>
                  <a:pt x="93230" y="44100"/>
                </a:lnTo>
                <a:lnTo>
                  <a:pt x="93250" y="44080"/>
                </a:lnTo>
                <a:lnTo>
                  <a:pt x="93260" y="44070"/>
                </a:lnTo>
                <a:lnTo>
                  <a:pt x="93290" y="44050"/>
                </a:lnTo>
                <a:lnTo>
                  <a:pt x="93170" y="44240"/>
                </a:lnTo>
                <a:lnTo>
                  <a:pt x="93140" y="44260"/>
                </a:lnTo>
                <a:lnTo>
                  <a:pt x="93130" y="44270"/>
                </a:lnTo>
                <a:lnTo>
                  <a:pt x="93110" y="44300"/>
                </a:lnTo>
                <a:lnTo>
                  <a:pt x="93090" y="44320"/>
                </a:lnTo>
                <a:lnTo>
                  <a:pt x="93070" y="44310"/>
                </a:lnTo>
                <a:lnTo>
                  <a:pt x="93040" y="44290"/>
                </a:lnTo>
                <a:lnTo>
                  <a:pt x="93020" y="44270"/>
                </a:lnTo>
                <a:lnTo>
                  <a:pt x="93000" y="44280"/>
                </a:lnTo>
                <a:lnTo>
                  <a:pt x="92970" y="44330"/>
                </a:lnTo>
                <a:lnTo>
                  <a:pt x="92930" y="44330"/>
                </a:lnTo>
                <a:lnTo>
                  <a:pt x="92870" y="44410"/>
                </a:lnTo>
                <a:lnTo>
                  <a:pt x="92820" y="44520"/>
                </a:lnTo>
                <a:lnTo>
                  <a:pt x="92790" y="44610"/>
                </a:lnTo>
                <a:lnTo>
                  <a:pt x="92740" y="44700"/>
                </a:lnTo>
                <a:lnTo>
                  <a:pt x="92710" y="44800"/>
                </a:lnTo>
                <a:lnTo>
                  <a:pt x="92680" y="44830"/>
                </a:lnTo>
                <a:lnTo>
                  <a:pt x="92640" y="44830"/>
                </a:lnTo>
                <a:lnTo>
                  <a:pt x="92670" y="44810"/>
                </a:lnTo>
                <a:lnTo>
                  <a:pt x="92700" y="44770"/>
                </a:lnTo>
                <a:lnTo>
                  <a:pt x="92720" y="44720"/>
                </a:lnTo>
                <a:lnTo>
                  <a:pt x="92700" y="44680"/>
                </a:lnTo>
                <a:lnTo>
                  <a:pt x="92670" y="44690"/>
                </a:lnTo>
                <a:lnTo>
                  <a:pt x="92520" y="44690"/>
                </a:lnTo>
                <a:lnTo>
                  <a:pt x="92490" y="44680"/>
                </a:lnTo>
                <a:lnTo>
                  <a:pt x="92470" y="44720"/>
                </a:lnTo>
                <a:lnTo>
                  <a:pt x="92460" y="44780"/>
                </a:lnTo>
                <a:lnTo>
                  <a:pt x="92460" y="44840"/>
                </a:lnTo>
                <a:lnTo>
                  <a:pt x="92460" y="44890"/>
                </a:lnTo>
                <a:lnTo>
                  <a:pt x="92500" y="44930"/>
                </a:lnTo>
                <a:lnTo>
                  <a:pt x="92580" y="44990"/>
                </a:lnTo>
                <a:lnTo>
                  <a:pt x="92580" y="45020"/>
                </a:lnTo>
                <a:lnTo>
                  <a:pt x="92610" y="45030"/>
                </a:lnTo>
                <a:lnTo>
                  <a:pt x="92630" y="45040"/>
                </a:lnTo>
                <a:lnTo>
                  <a:pt x="92670" y="45040"/>
                </a:lnTo>
                <a:lnTo>
                  <a:pt x="92700" y="45030"/>
                </a:lnTo>
                <a:lnTo>
                  <a:pt x="92680" y="45080"/>
                </a:lnTo>
                <a:lnTo>
                  <a:pt x="92670" y="45170"/>
                </a:lnTo>
                <a:lnTo>
                  <a:pt x="92660" y="45220"/>
                </a:lnTo>
                <a:lnTo>
                  <a:pt x="92720" y="45220"/>
                </a:lnTo>
                <a:lnTo>
                  <a:pt x="92750" y="45190"/>
                </a:lnTo>
                <a:lnTo>
                  <a:pt x="92780" y="45140"/>
                </a:lnTo>
                <a:lnTo>
                  <a:pt x="92820" y="45100"/>
                </a:lnTo>
                <a:lnTo>
                  <a:pt x="92850" y="45080"/>
                </a:lnTo>
                <a:lnTo>
                  <a:pt x="92930" y="45050"/>
                </a:lnTo>
                <a:lnTo>
                  <a:pt x="92970" y="45030"/>
                </a:lnTo>
                <a:lnTo>
                  <a:pt x="93050" y="45060"/>
                </a:lnTo>
                <a:lnTo>
                  <a:pt x="93120" y="45100"/>
                </a:lnTo>
                <a:lnTo>
                  <a:pt x="93130" y="45100"/>
                </a:lnTo>
                <a:lnTo>
                  <a:pt x="93150" y="45090"/>
                </a:lnTo>
                <a:lnTo>
                  <a:pt x="93160" y="45070"/>
                </a:lnTo>
                <a:lnTo>
                  <a:pt x="93160" y="45050"/>
                </a:lnTo>
                <a:lnTo>
                  <a:pt x="93170" y="45030"/>
                </a:lnTo>
                <a:lnTo>
                  <a:pt x="93200" y="45030"/>
                </a:lnTo>
                <a:lnTo>
                  <a:pt x="93220" y="45050"/>
                </a:lnTo>
                <a:lnTo>
                  <a:pt x="93230" y="45060"/>
                </a:lnTo>
                <a:lnTo>
                  <a:pt x="93250" y="45030"/>
                </a:lnTo>
                <a:lnTo>
                  <a:pt x="93260" y="45040"/>
                </a:lnTo>
                <a:lnTo>
                  <a:pt x="93270" y="45050"/>
                </a:lnTo>
                <a:lnTo>
                  <a:pt x="93280" y="45050"/>
                </a:lnTo>
                <a:lnTo>
                  <a:pt x="93290" y="45060"/>
                </a:lnTo>
                <a:lnTo>
                  <a:pt x="93250" y="45080"/>
                </a:lnTo>
                <a:lnTo>
                  <a:pt x="93250" y="45100"/>
                </a:lnTo>
                <a:lnTo>
                  <a:pt x="93330" y="45080"/>
                </a:lnTo>
                <a:lnTo>
                  <a:pt x="93370" y="45020"/>
                </a:lnTo>
                <a:lnTo>
                  <a:pt x="93370" y="44960"/>
                </a:lnTo>
                <a:lnTo>
                  <a:pt x="93330" y="44950"/>
                </a:lnTo>
                <a:lnTo>
                  <a:pt x="93350" y="44980"/>
                </a:lnTo>
                <a:lnTo>
                  <a:pt x="93350" y="45010"/>
                </a:lnTo>
                <a:lnTo>
                  <a:pt x="93320" y="45020"/>
                </a:lnTo>
                <a:lnTo>
                  <a:pt x="93230" y="45020"/>
                </a:lnTo>
                <a:lnTo>
                  <a:pt x="93150" y="45000"/>
                </a:lnTo>
                <a:lnTo>
                  <a:pt x="93120" y="44990"/>
                </a:lnTo>
                <a:lnTo>
                  <a:pt x="93080" y="44970"/>
                </a:lnTo>
                <a:lnTo>
                  <a:pt x="93130" y="44970"/>
                </a:lnTo>
                <a:lnTo>
                  <a:pt x="93310" y="45000"/>
                </a:lnTo>
                <a:lnTo>
                  <a:pt x="93310" y="44970"/>
                </a:lnTo>
                <a:lnTo>
                  <a:pt x="93310" y="44960"/>
                </a:lnTo>
                <a:lnTo>
                  <a:pt x="93330" y="44880"/>
                </a:lnTo>
                <a:lnTo>
                  <a:pt x="93330" y="44830"/>
                </a:lnTo>
                <a:lnTo>
                  <a:pt x="93390" y="44940"/>
                </a:lnTo>
                <a:lnTo>
                  <a:pt x="93410" y="45000"/>
                </a:lnTo>
                <a:lnTo>
                  <a:pt x="93400" y="45030"/>
                </a:lnTo>
                <a:lnTo>
                  <a:pt x="93380" y="45060"/>
                </a:lnTo>
                <a:lnTo>
                  <a:pt x="93350" y="45270"/>
                </a:lnTo>
                <a:lnTo>
                  <a:pt x="93320" y="45320"/>
                </a:lnTo>
                <a:lnTo>
                  <a:pt x="93280" y="45380"/>
                </a:lnTo>
                <a:lnTo>
                  <a:pt x="93230" y="45420"/>
                </a:lnTo>
                <a:lnTo>
                  <a:pt x="93180" y="45430"/>
                </a:lnTo>
                <a:lnTo>
                  <a:pt x="93160" y="45440"/>
                </a:lnTo>
                <a:lnTo>
                  <a:pt x="93080" y="45530"/>
                </a:lnTo>
                <a:lnTo>
                  <a:pt x="93060" y="45540"/>
                </a:lnTo>
                <a:lnTo>
                  <a:pt x="92960" y="45560"/>
                </a:lnTo>
                <a:lnTo>
                  <a:pt x="93010" y="45540"/>
                </a:lnTo>
                <a:lnTo>
                  <a:pt x="93030" y="45510"/>
                </a:lnTo>
                <a:lnTo>
                  <a:pt x="93040" y="45470"/>
                </a:lnTo>
                <a:lnTo>
                  <a:pt x="93050" y="45430"/>
                </a:lnTo>
                <a:lnTo>
                  <a:pt x="92950" y="45460"/>
                </a:lnTo>
                <a:lnTo>
                  <a:pt x="92820" y="45530"/>
                </a:lnTo>
                <a:lnTo>
                  <a:pt x="92710" y="45630"/>
                </a:lnTo>
                <a:lnTo>
                  <a:pt x="92680" y="45750"/>
                </a:lnTo>
                <a:lnTo>
                  <a:pt x="92700" y="45750"/>
                </a:lnTo>
                <a:lnTo>
                  <a:pt x="92720" y="45680"/>
                </a:lnTo>
                <a:lnTo>
                  <a:pt x="92740" y="45680"/>
                </a:lnTo>
                <a:lnTo>
                  <a:pt x="92710" y="45730"/>
                </a:lnTo>
                <a:lnTo>
                  <a:pt x="92670" y="45780"/>
                </a:lnTo>
                <a:lnTo>
                  <a:pt x="92650" y="45820"/>
                </a:lnTo>
                <a:lnTo>
                  <a:pt x="92700" y="45830"/>
                </a:lnTo>
                <a:lnTo>
                  <a:pt x="92640" y="45960"/>
                </a:lnTo>
                <a:lnTo>
                  <a:pt x="92620" y="46030"/>
                </a:lnTo>
                <a:lnTo>
                  <a:pt x="92650" y="46060"/>
                </a:lnTo>
                <a:lnTo>
                  <a:pt x="92700" y="46070"/>
                </a:lnTo>
                <a:lnTo>
                  <a:pt x="92730" y="46090"/>
                </a:lnTo>
                <a:lnTo>
                  <a:pt x="92760" y="46090"/>
                </a:lnTo>
                <a:lnTo>
                  <a:pt x="92820" y="46040"/>
                </a:lnTo>
                <a:lnTo>
                  <a:pt x="92890" y="45950"/>
                </a:lnTo>
                <a:lnTo>
                  <a:pt x="92920" y="45890"/>
                </a:lnTo>
                <a:lnTo>
                  <a:pt x="92940" y="45840"/>
                </a:lnTo>
                <a:lnTo>
                  <a:pt x="92970" y="45800"/>
                </a:lnTo>
                <a:lnTo>
                  <a:pt x="93040" y="45780"/>
                </a:lnTo>
                <a:lnTo>
                  <a:pt x="93170" y="45770"/>
                </a:lnTo>
                <a:lnTo>
                  <a:pt x="93110" y="45890"/>
                </a:lnTo>
                <a:lnTo>
                  <a:pt x="93150" y="45860"/>
                </a:lnTo>
                <a:lnTo>
                  <a:pt x="93180" y="45820"/>
                </a:lnTo>
                <a:lnTo>
                  <a:pt x="93210" y="45790"/>
                </a:lnTo>
                <a:lnTo>
                  <a:pt x="93270" y="45790"/>
                </a:lnTo>
                <a:lnTo>
                  <a:pt x="93270" y="45810"/>
                </a:lnTo>
                <a:lnTo>
                  <a:pt x="93210" y="45840"/>
                </a:lnTo>
                <a:lnTo>
                  <a:pt x="93170" y="45880"/>
                </a:lnTo>
                <a:lnTo>
                  <a:pt x="93090" y="45990"/>
                </a:lnTo>
                <a:lnTo>
                  <a:pt x="93060" y="46070"/>
                </a:lnTo>
                <a:lnTo>
                  <a:pt x="93030" y="46230"/>
                </a:lnTo>
                <a:lnTo>
                  <a:pt x="93000" y="46290"/>
                </a:lnTo>
                <a:lnTo>
                  <a:pt x="93020" y="46360"/>
                </a:lnTo>
                <a:lnTo>
                  <a:pt x="92980" y="46450"/>
                </a:lnTo>
                <a:lnTo>
                  <a:pt x="92920" y="46600"/>
                </a:lnTo>
                <a:lnTo>
                  <a:pt x="92850" y="46700"/>
                </a:lnTo>
                <a:lnTo>
                  <a:pt x="92800" y="47100"/>
                </a:lnTo>
                <a:lnTo>
                  <a:pt x="92690" y="47470"/>
                </a:lnTo>
                <a:lnTo>
                  <a:pt x="92640" y="47550"/>
                </a:lnTo>
                <a:lnTo>
                  <a:pt x="92580" y="47640"/>
                </a:lnTo>
                <a:lnTo>
                  <a:pt x="92520" y="47730"/>
                </a:lnTo>
                <a:lnTo>
                  <a:pt x="92480" y="47840"/>
                </a:lnTo>
                <a:lnTo>
                  <a:pt x="92460" y="47970"/>
                </a:lnTo>
                <a:lnTo>
                  <a:pt x="92480" y="48100"/>
                </a:lnTo>
                <a:lnTo>
                  <a:pt x="92470" y="48170"/>
                </a:lnTo>
                <a:lnTo>
                  <a:pt x="92440" y="48230"/>
                </a:lnTo>
                <a:lnTo>
                  <a:pt x="92420" y="48280"/>
                </a:lnTo>
                <a:lnTo>
                  <a:pt x="92410" y="48490"/>
                </a:lnTo>
                <a:lnTo>
                  <a:pt x="92380" y="48560"/>
                </a:lnTo>
                <a:lnTo>
                  <a:pt x="92240" y="48770"/>
                </a:lnTo>
                <a:lnTo>
                  <a:pt x="92230" y="48810"/>
                </a:lnTo>
                <a:lnTo>
                  <a:pt x="92220" y="48860"/>
                </a:lnTo>
                <a:lnTo>
                  <a:pt x="92180" y="48950"/>
                </a:lnTo>
                <a:lnTo>
                  <a:pt x="92170" y="49000"/>
                </a:lnTo>
                <a:lnTo>
                  <a:pt x="92170" y="49190"/>
                </a:lnTo>
                <a:lnTo>
                  <a:pt x="92150" y="49190"/>
                </a:lnTo>
                <a:lnTo>
                  <a:pt x="92140" y="49110"/>
                </a:lnTo>
                <a:lnTo>
                  <a:pt x="92130" y="49050"/>
                </a:lnTo>
                <a:lnTo>
                  <a:pt x="92080" y="49110"/>
                </a:lnTo>
                <a:lnTo>
                  <a:pt x="92050" y="49090"/>
                </a:lnTo>
                <a:lnTo>
                  <a:pt x="92040" y="49050"/>
                </a:lnTo>
                <a:lnTo>
                  <a:pt x="92060" y="49030"/>
                </a:lnTo>
                <a:lnTo>
                  <a:pt x="92090" y="49000"/>
                </a:lnTo>
                <a:lnTo>
                  <a:pt x="92100" y="48920"/>
                </a:lnTo>
                <a:lnTo>
                  <a:pt x="92110" y="48840"/>
                </a:lnTo>
                <a:lnTo>
                  <a:pt x="92110" y="48800"/>
                </a:lnTo>
                <a:lnTo>
                  <a:pt x="92100" y="48830"/>
                </a:lnTo>
                <a:lnTo>
                  <a:pt x="92090" y="48860"/>
                </a:lnTo>
                <a:lnTo>
                  <a:pt x="92070" y="48890"/>
                </a:lnTo>
                <a:lnTo>
                  <a:pt x="92050" y="48910"/>
                </a:lnTo>
                <a:lnTo>
                  <a:pt x="92040" y="48870"/>
                </a:lnTo>
                <a:lnTo>
                  <a:pt x="92050" y="48840"/>
                </a:lnTo>
                <a:lnTo>
                  <a:pt x="92060" y="48810"/>
                </a:lnTo>
                <a:lnTo>
                  <a:pt x="92070" y="48760"/>
                </a:lnTo>
                <a:lnTo>
                  <a:pt x="92060" y="48760"/>
                </a:lnTo>
                <a:lnTo>
                  <a:pt x="92020" y="48710"/>
                </a:lnTo>
                <a:lnTo>
                  <a:pt x="92020" y="48690"/>
                </a:lnTo>
                <a:lnTo>
                  <a:pt x="92020" y="48670"/>
                </a:lnTo>
                <a:lnTo>
                  <a:pt x="92020" y="48640"/>
                </a:lnTo>
                <a:lnTo>
                  <a:pt x="92010" y="48610"/>
                </a:lnTo>
                <a:lnTo>
                  <a:pt x="91930" y="48600"/>
                </a:lnTo>
                <a:lnTo>
                  <a:pt x="91920" y="48590"/>
                </a:lnTo>
                <a:lnTo>
                  <a:pt x="91910" y="48580"/>
                </a:lnTo>
                <a:lnTo>
                  <a:pt x="91910" y="48550"/>
                </a:lnTo>
                <a:lnTo>
                  <a:pt x="91930" y="48530"/>
                </a:lnTo>
                <a:lnTo>
                  <a:pt x="91940" y="48530"/>
                </a:lnTo>
                <a:lnTo>
                  <a:pt x="91920" y="48480"/>
                </a:lnTo>
                <a:lnTo>
                  <a:pt x="91910" y="48450"/>
                </a:lnTo>
                <a:lnTo>
                  <a:pt x="91880" y="48430"/>
                </a:lnTo>
                <a:lnTo>
                  <a:pt x="91830" y="48430"/>
                </a:lnTo>
                <a:lnTo>
                  <a:pt x="91750" y="48410"/>
                </a:lnTo>
                <a:lnTo>
                  <a:pt x="91600" y="48320"/>
                </a:lnTo>
                <a:lnTo>
                  <a:pt x="91530" y="48300"/>
                </a:lnTo>
                <a:lnTo>
                  <a:pt x="91500" y="48280"/>
                </a:lnTo>
                <a:lnTo>
                  <a:pt x="91490" y="48230"/>
                </a:lnTo>
                <a:lnTo>
                  <a:pt x="91500" y="48190"/>
                </a:lnTo>
                <a:lnTo>
                  <a:pt x="91500" y="48170"/>
                </a:lnTo>
                <a:lnTo>
                  <a:pt x="91600" y="48050"/>
                </a:lnTo>
                <a:lnTo>
                  <a:pt x="91580" y="47990"/>
                </a:lnTo>
                <a:lnTo>
                  <a:pt x="91610" y="47920"/>
                </a:lnTo>
                <a:lnTo>
                  <a:pt x="91650" y="47860"/>
                </a:lnTo>
                <a:lnTo>
                  <a:pt x="91680" y="47810"/>
                </a:lnTo>
                <a:lnTo>
                  <a:pt x="91680" y="47790"/>
                </a:lnTo>
                <a:lnTo>
                  <a:pt x="91710" y="47740"/>
                </a:lnTo>
                <a:lnTo>
                  <a:pt x="91720" y="47700"/>
                </a:lnTo>
                <a:lnTo>
                  <a:pt x="91710" y="47700"/>
                </a:lnTo>
                <a:lnTo>
                  <a:pt x="91700" y="47680"/>
                </a:lnTo>
                <a:lnTo>
                  <a:pt x="91680" y="47670"/>
                </a:lnTo>
                <a:lnTo>
                  <a:pt x="91680" y="47650"/>
                </a:lnTo>
                <a:lnTo>
                  <a:pt x="91680" y="47630"/>
                </a:lnTo>
                <a:lnTo>
                  <a:pt x="91690" y="47610"/>
                </a:lnTo>
                <a:lnTo>
                  <a:pt x="91700" y="47600"/>
                </a:lnTo>
                <a:lnTo>
                  <a:pt x="91710" y="47470"/>
                </a:lnTo>
                <a:lnTo>
                  <a:pt x="91710" y="47410"/>
                </a:lnTo>
                <a:lnTo>
                  <a:pt x="91690" y="47360"/>
                </a:lnTo>
                <a:lnTo>
                  <a:pt x="91660" y="47310"/>
                </a:lnTo>
                <a:lnTo>
                  <a:pt x="91640" y="47260"/>
                </a:lnTo>
                <a:lnTo>
                  <a:pt x="91620" y="47140"/>
                </a:lnTo>
                <a:lnTo>
                  <a:pt x="91550" y="47200"/>
                </a:lnTo>
                <a:lnTo>
                  <a:pt x="91480" y="47270"/>
                </a:lnTo>
                <a:lnTo>
                  <a:pt x="91430" y="47360"/>
                </a:lnTo>
                <a:lnTo>
                  <a:pt x="91400" y="47440"/>
                </a:lnTo>
                <a:lnTo>
                  <a:pt x="91400" y="47490"/>
                </a:lnTo>
                <a:lnTo>
                  <a:pt x="91380" y="47540"/>
                </a:lnTo>
                <a:lnTo>
                  <a:pt x="91360" y="47580"/>
                </a:lnTo>
                <a:lnTo>
                  <a:pt x="91330" y="47600"/>
                </a:lnTo>
                <a:lnTo>
                  <a:pt x="91310" y="47580"/>
                </a:lnTo>
                <a:lnTo>
                  <a:pt x="91320" y="47520"/>
                </a:lnTo>
                <a:lnTo>
                  <a:pt x="91340" y="47460"/>
                </a:lnTo>
                <a:lnTo>
                  <a:pt x="91330" y="47480"/>
                </a:lnTo>
                <a:lnTo>
                  <a:pt x="91300" y="47520"/>
                </a:lnTo>
                <a:lnTo>
                  <a:pt x="91250" y="47530"/>
                </a:lnTo>
                <a:lnTo>
                  <a:pt x="91180" y="47540"/>
                </a:lnTo>
                <a:lnTo>
                  <a:pt x="91150" y="47550"/>
                </a:lnTo>
                <a:lnTo>
                  <a:pt x="91030" y="47660"/>
                </a:lnTo>
                <a:lnTo>
                  <a:pt x="91010" y="47680"/>
                </a:lnTo>
                <a:lnTo>
                  <a:pt x="91000" y="47710"/>
                </a:lnTo>
                <a:lnTo>
                  <a:pt x="90990" y="47740"/>
                </a:lnTo>
                <a:lnTo>
                  <a:pt x="91050" y="47720"/>
                </a:lnTo>
                <a:lnTo>
                  <a:pt x="91100" y="47670"/>
                </a:lnTo>
                <a:lnTo>
                  <a:pt x="91150" y="47610"/>
                </a:lnTo>
                <a:lnTo>
                  <a:pt x="91190" y="47550"/>
                </a:lnTo>
                <a:lnTo>
                  <a:pt x="91210" y="47610"/>
                </a:lnTo>
                <a:lnTo>
                  <a:pt x="91190" y="47650"/>
                </a:lnTo>
                <a:lnTo>
                  <a:pt x="91170" y="47690"/>
                </a:lnTo>
                <a:lnTo>
                  <a:pt x="91170" y="47740"/>
                </a:lnTo>
                <a:lnTo>
                  <a:pt x="91180" y="47720"/>
                </a:lnTo>
                <a:lnTo>
                  <a:pt x="91210" y="47690"/>
                </a:lnTo>
                <a:lnTo>
                  <a:pt x="91230" y="47670"/>
                </a:lnTo>
                <a:lnTo>
                  <a:pt x="91260" y="47660"/>
                </a:lnTo>
                <a:lnTo>
                  <a:pt x="91290" y="47680"/>
                </a:lnTo>
                <a:lnTo>
                  <a:pt x="91270" y="47700"/>
                </a:lnTo>
                <a:lnTo>
                  <a:pt x="91240" y="47720"/>
                </a:lnTo>
                <a:lnTo>
                  <a:pt x="91230" y="47720"/>
                </a:lnTo>
                <a:lnTo>
                  <a:pt x="91160" y="47870"/>
                </a:lnTo>
                <a:lnTo>
                  <a:pt x="91090" y="47960"/>
                </a:lnTo>
                <a:lnTo>
                  <a:pt x="91010" y="48110"/>
                </a:lnTo>
                <a:lnTo>
                  <a:pt x="91000" y="48150"/>
                </a:lnTo>
                <a:lnTo>
                  <a:pt x="90940" y="48250"/>
                </a:lnTo>
                <a:lnTo>
                  <a:pt x="90910" y="48300"/>
                </a:lnTo>
                <a:lnTo>
                  <a:pt x="90880" y="48310"/>
                </a:lnTo>
                <a:lnTo>
                  <a:pt x="90860" y="48320"/>
                </a:lnTo>
                <a:lnTo>
                  <a:pt x="90850" y="48330"/>
                </a:lnTo>
                <a:lnTo>
                  <a:pt x="90840" y="48330"/>
                </a:lnTo>
                <a:lnTo>
                  <a:pt x="90660" y="48330"/>
                </a:lnTo>
                <a:lnTo>
                  <a:pt x="90640" y="48340"/>
                </a:lnTo>
                <a:lnTo>
                  <a:pt x="90620" y="48350"/>
                </a:lnTo>
                <a:lnTo>
                  <a:pt x="90600" y="48350"/>
                </a:lnTo>
                <a:lnTo>
                  <a:pt x="90580" y="48340"/>
                </a:lnTo>
                <a:lnTo>
                  <a:pt x="90550" y="48310"/>
                </a:lnTo>
                <a:lnTo>
                  <a:pt x="90540" y="48310"/>
                </a:lnTo>
                <a:lnTo>
                  <a:pt x="90520" y="48310"/>
                </a:lnTo>
                <a:lnTo>
                  <a:pt x="90490" y="48330"/>
                </a:lnTo>
                <a:lnTo>
                  <a:pt x="90430" y="48350"/>
                </a:lnTo>
                <a:lnTo>
                  <a:pt x="90400" y="48350"/>
                </a:lnTo>
                <a:lnTo>
                  <a:pt x="90380" y="48340"/>
                </a:lnTo>
                <a:lnTo>
                  <a:pt x="90350" y="48330"/>
                </a:lnTo>
                <a:lnTo>
                  <a:pt x="90320" y="48320"/>
                </a:lnTo>
                <a:lnTo>
                  <a:pt x="90230" y="48390"/>
                </a:lnTo>
                <a:lnTo>
                  <a:pt x="90210" y="48420"/>
                </a:lnTo>
                <a:lnTo>
                  <a:pt x="90190" y="48450"/>
                </a:lnTo>
                <a:lnTo>
                  <a:pt x="90180" y="48540"/>
                </a:lnTo>
                <a:lnTo>
                  <a:pt x="90150" y="48610"/>
                </a:lnTo>
                <a:lnTo>
                  <a:pt x="90140" y="48690"/>
                </a:lnTo>
                <a:lnTo>
                  <a:pt x="90130" y="48720"/>
                </a:lnTo>
                <a:lnTo>
                  <a:pt x="90100" y="48780"/>
                </a:lnTo>
                <a:lnTo>
                  <a:pt x="90010" y="48880"/>
                </a:lnTo>
                <a:lnTo>
                  <a:pt x="89980" y="48930"/>
                </a:lnTo>
                <a:lnTo>
                  <a:pt x="89970" y="48980"/>
                </a:lnTo>
                <a:lnTo>
                  <a:pt x="89960" y="49030"/>
                </a:lnTo>
                <a:lnTo>
                  <a:pt x="89960" y="49040"/>
                </a:lnTo>
                <a:lnTo>
                  <a:pt x="89950" y="49080"/>
                </a:lnTo>
                <a:lnTo>
                  <a:pt x="89920" y="49120"/>
                </a:lnTo>
                <a:lnTo>
                  <a:pt x="89890" y="49150"/>
                </a:lnTo>
                <a:lnTo>
                  <a:pt x="89810" y="49190"/>
                </a:lnTo>
                <a:lnTo>
                  <a:pt x="89720" y="49250"/>
                </a:lnTo>
                <a:lnTo>
                  <a:pt x="89740" y="49260"/>
                </a:lnTo>
                <a:lnTo>
                  <a:pt x="89740" y="49300"/>
                </a:lnTo>
                <a:lnTo>
                  <a:pt x="89740" y="49340"/>
                </a:lnTo>
                <a:lnTo>
                  <a:pt x="89660" y="49460"/>
                </a:lnTo>
                <a:lnTo>
                  <a:pt x="89660" y="49490"/>
                </a:lnTo>
                <a:lnTo>
                  <a:pt x="89650" y="49550"/>
                </a:lnTo>
                <a:lnTo>
                  <a:pt x="89640" y="49590"/>
                </a:lnTo>
                <a:lnTo>
                  <a:pt x="89610" y="49630"/>
                </a:lnTo>
                <a:lnTo>
                  <a:pt x="89580" y="49660"/>
                </a:lnTo>
                <a:lnTo>
                  <a:pt x="89540" y="49680"/>
                </a:lnTo>
                <a:lnTo>
                  <a:pt x="89490" y="49720"/>
                </a:lnTo>
                <a:lnTo>
                  <a:pt x="89480" y="49740"/>
                </a:lnTo>
                <a:lnTo>
                  <a:pt x="89440" y="49860"/>
                </a:lnTo>
                <a:lnTo>
                  <a:pt x="89410" y="49890"/>
                </a:lnTo>
                <a:lnTo>
                  <a:pt x="89270" y="50010"/>
                </a:lnTo>
                <a:lnTo>
                  <a:pt x="89250" y="50030"/>
                </a:lnTo>
                <a:lnTo>
                  <a:pt x="89240" y="50090"/>
                </a:lnTo>
                <a:lnTo>
                  <a:pt x="89220" y="50120"/>
                </a:lnTo>
                <a:lnTo>
                  <a:pt x="89200" y="50130"/>
                </a:lnTo>
                <a:lnTo>
                  <a:pt x="89080" y="50060"/>
                </a:lnTo>
                <a:lnTo>
                  <a:pt x="89050" y="50030"/>
                </a:lnTo>
                <a:lnTo>
                  <a:pt x="89010" y="49940"/>
                </a:lnTo>
                <a:lnTo>
                  <a:pt x="88980" y="49940"/>
                </a:lnTo>
                <a:lnTo>
                  <a:pt x="88950" y="49940"/>
                </a:lnTo>
                <a:lnTo>
                  <a:pt x="88910" y="49940"/>
                </a:lnTo>
                <a:lnTo>
                  <a:pt x="88860" y="49900"/>
                </a:lnTo>
                <a:lnTo>
                  <a:pt x="88820" y="49860"/>
                </a:lnTo>
                <a:lnTo>
                  <a:pt x="88770" y="49810"/>
                </a:lnTo>
                <a:lnTo>
                  <a:pt x="88710" y="49790"/>
                </a:lnTo>
                <a:lnTo>
                  <a:pt x="88470" y="49880"/>
                </a:lnTo>
                <a:lnTo>
                  <a:pt x="88430" y="49940"/>
                </a:lnTo>
                <a:close/>
                <a:moveTo>
                  <a:pt x="93640" y="48180"/>
                </a:moveTo>
                <a:lnTo>
                  <a:pt x="93650" y="48150"/>
                </a:lnTo>
                <a:lnTo>
                  <a:pt x="93660" y="48130"/>
                </a:lnTo>
                <a:lnTo>
                  <a:pt x="93680" y="48100"/>
                </a:lnTo>
                <a:lnTo>
                  <a:pt x="93700" y="48070"/>
                </a:lnTo>
                <a:lnTo>
                  <a:pt x="93650" y="48180"/>
                </a:lnTo>
                <a:lnTo>
                  <a:pt x="93670" y="48310"/>
                </a:lnTo>
                <a:lnTo>
                  <a:pt x="93630" y="48420"/>
                </a:lnTo>
                <a:lnTo>
                  <a:pt x="93520" y="48570"/>
                </a:lnTo>
                <a:lnTo>
                  <a:pt x="93510" y="48570"/>
                </a:lnTo>
                <a:lnTo>
                  <a:pt x="93520" y="48550"/>
                </a:lnTo>
                <a:lnTo>
                  <a:pt x="93570" y="48490"/>
                </a:lnTo>
                <a:lnTo>
                  <a:pt x="93590" y="48450"/>
                </a:lnTo>
                <a:lnTo>
                  <a:pt x="93610" y="48420"/>
                </a:lnTo>
                <a:lnTo>
                  <a:pt x="93630" y="48340"/>
                </a:lnTo>
                <a:lnTo>
                  <a:pt x="93640" y="48180"/>
                </a:lnTo>
                <a:close/>
                <a:moveTo>
                  <a:pt x="93820" y="47550"/>
                </a:moveTo>
                <a:lnTo>
                  <a:pt x="93860" y="47600"/>
                </a:lnTo>
                <a:lnTo>
                  <a:pt x="93880" y="47740"/>
                </a:lnTo>
                <a:lnTo>
                  <a:pt x="93880" y="47820"/>
                </a:lnTo>
                <a:lnTo>
                  <a:pt x="93840" y="47890"/>
                </a:lnTo>
                <a:lnTo>
                  <a:pt x="93850" y="47800"/>
                </a:lnTo>
                <a:lnTo>
                  <a:pt x="93820" y="47550"/>
                </a:lnTo>
                <a:close/>
                <a:moveTo>
                  <a:pt x="95320" y="41900"/>
                </a:moveTo>
                <a:lnTo>
                  <a:pt x="95320" y="41890"/>
                </a:lnTo>
                <a:lnTo>
                  <a:pt x="95340" y="41890"/>
                </a:lnTo>
                <a:lnTo>
                  <a:pt x="95350" y="41900"/>
                </a:lnTo>
                <a:lnTo>
                  <a:pt x="95350" y="41920"/>
                </a:lnTo>
                <a:lnTo>
                  <a:pt x="95350" y="41930"/>
                </a:lnTo>
                <a:lnTo>
                  <a:pt x="95320" y="41980"/>
                </a:lnTo>
                <a:lnTo>
                  <a:pt x="95210" y="42160"/>
                </a:lnTo>
                <a:lnTo>
                  <a:pt x="95180" y="42260"/>
                </a:lnTo>
                <a:lnTo>
                  <a:pt x="95130" y="42310"/>
                </a:lnTo>
                <a:lnTo>
                  <a:pt x="95040" y="42380"/>
                </a:lnTo>
                <a:lnTo>
                  <a:pt x="95010" y="42430"/>
                </a:lnTo>
                <a:lnTo>
                  <a:pt x="94940" y="42570"/>
                </a:lnTo>
                <a:lnTo>
                  <a:pt x="94920" y="42620"/>
                </a:lnTo>
                <a:lnTo>
                  <a:pt x="94910" y="42630"/>
                </a:lnTo>
                <a:lnTo>
                  <a:pt x="94880" y="42650"/>
                </a:lnTo>
                <a:lnTo>
                  <a:pt x="94860" y="42670"/>
                </a:lnTo>
                <a:lnTo>
                  <a:pt x="94850" y="42700"/>
                </a:lnTo>
                <a:lnTo>
                  <a:pt x="94830" y="42720"/>
                </a:lnTo>
                <a:lnTo>
                  <a:pt x="94810" y="42760"/>
                </a:lnTo>
                <a:lnTo>
                  <a:pt x="94650" y="42900"/>
                </a:lnTo>
                <a:lnTo>
                  <a:pt x="94610" y="42920"/>
                </a:lnTo>
                <a:lnTo>
                  <a:pt x="94590" y="42890"/>
                </a:lnTo>
                <a:lnTo>
                  <a:pt x="94580" y="42830"/>
                </a:lnTo>
                <a:lnTo>
                  <a:pt x="94540" y="42700"/>
                </a:lnTo>
                <a:lnTo>
                  <a:pt x="94530" y="42630"/>
                </a:lnTo>
                <a:lnTo>
                  <a:pt x="94540" y="42500"/>
                </a:lnTo>
                <a:lnTo>
                  <a:pt x="94570" y="42380"/>
                </a:lnTo>
                <a:lnTo>
                  <a:pt x="94690" y="42170"/>
                </a:lnTo>
                <a:lnTo>
                  <a:pt x="94780" y="42040"/>
                </a:lnTo>
                <a:lnTo>
                  <a:pt x="94800" y="42030"/>
                </a:lnTo>
                <a:lnTo>
                  <a:pt x="94840" y="41990"/>
                </a:lnTo>
                <a:lnTo>
                  <a:pt x="94870" y="41980"/>
                </a:lnTo>
                <a:lnTo>
                  <a:pt x="94890" y="41980"/>
                </a:lnTo>
                <a:lnTo>
                  <a:pt x="94910" y="41990"/>
                </a:lnTo>
                <a:lnTo>
                  <a:pt x="94920" y="42000"/>
                </a:lnTo>
                <a:lnTo>
                  <a:pt x="94930" y="42000"/>
                </a:lnTo>
                <a:lnTo>
                  <a:pt x="94960" y="42010"/>
                </a:lnTo>
                <a:lnTo>
                  <a:pt x="95040" y="42040"/>
                </a:lnTo>
                <a:lnTo>
                  <a:pt x="95060" y="42040"/>
                </a:lnTo>
                <a:lnTo>
                  <a:pt x="95100" y="42030"/>
                </a:lnTo>
                <a:lnTo>
                  <a:pt x="95160" y="41990"/>
                </a:lnTo>
                <a:lnTo>
                  <a:pt x="95200" y="42000"/>
                </a:lnTo>
                <a:lnTo>
                  <a:pt x="95250" y="41980"/>
                </a:lnTo>
                <a:lnTo>
                  <a:pt x="95300" y="41950"/>
                </a:lnTo>
                <a:lnTo>
                  <a:pt x="95320" y="41900"/>
                </a:lnTo>
                <a:close/>
                <a:moveTo>
                  <a:pt x="95450" y="40040"/>
                </a:moveTo>
                <a:lnTo>
                  <a:pt x="95400" y="40000"/>
                </a:lnTo>
                <a:lnTo>
                  <a:pt x="95340" y="39900"/>
                </a:lnTo>
                <a:lnTo>
                  <a:pt x="95310" y="39810"/>
                </a:lnTo>
                <a:lnTo>
                  <a:pt x="95340" y="39770"/>
                </a:lnTo>
                <a:lnTo>
                  <a:pt x="95350" y="39830"/>
                </a:lnTo>
                <a:lnTo>
                  <a:pt x="95380" y="39900"/>
                </a:lnTo>
                <a:lnTo>
                  <a:pt x="95450" y="40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Campeche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83140" y="50390"/>
                </a:moveTo>
                <a:lnTo>
                  <a:pt x="83140" y="50240"/>
                </a:lnTo>
                <a:lnTo>
                  <a:pt x="83140" y="50090"/>
                </a:lnTo>
                <a:lnTo>
                  <a:pt x="83140" y="49940"/>
                </a:lnTo>
                <a:lnTo>
                  <a:pt x="83140" y="49880"/>
                </a:lnTo>
                <a:lnTo>
                  <a:pt x="82960" y="49880"/>
                </a:lnTo>
                <a:lnTo>
                  <a:pt x="82880" y="49870"/>
                </a:lnTo>
                <a:lnTo>
                  <a:pt x="82800" y="49870"/>
                </a:lnTo>
                <a:lnTo>
                  <a:pt x="82760" y="49860"/>
                </a:lnTo>
                <a:lnTo>
                  <a:pt x="82730" y="49840"/>
                </a:lnTo>
                <a:lnTo>
                  <a:pt x="82710" y="49820"/>
                </a:lnTo>
                <a:lnTo>
                  <a:pt x="82680" y="49790"/>
                </a:lnTo>
                <a:lnTo>
                  <a:pt x="82630" y="49770"/>
                </a:lnTo>
                <a:lnTo>
                  <a:pt x="82570" y="49760"/>
                </a:lnTo>
                <a:lnTo>
                  <a:pt x="82520" y="49770"/>
                </a:lnTo>
                <a:lnTo>
                  <a:pt x="82460" y="49770"/>
                </a:lnTo>
                <a:lnTo>
                  <a:pt x="82410" y="49760"/>
                </a:lnTo>
                <a:lnTo>
                  <a:pt x="82350" y="49720"/>
                </a:lnTo>
                <a:lnTo>
                  <a:pt x="82300" y="49680"/>
                </a:lnTo>
                <a:lnTo>
                  <a:pt x="82260" y="49650"/>
                </a:lnTo>
                <a:lnTo>
                  <a:pt x="82210" y="49610"/>
                </a:lnTo>
                <a:lnTo>
                  <a:pt x="82160" y="49590"/>
                </a:lnTo>
                <a:lnTo>
                  <a:pt x="82110" y="49570"/>
                </a:lnTo>
                <a:lnTo>
                  <a:pt x="82050" y="49570"/>
                </a:lnTo>
                <a:lnTo>
                  <a:pt x="81990" y="49560"/>
                </a:lnTo>
                <a:lnTo>
                  <a:pt x="81940" y="49550"/>
                </a:lnTo>
                <a:lnTo>
                  <a:pt x="81900" y="49530"/>
                </a:lnTo>
                <a:lnTo>
                  <a:pt x="81840" y="49510"/>
                </a:lnTo>
                <a:lnTo>
                  <a:pt x="81810" y="49500"/>
                </a:lnTo>
                <a:lnTo>
                  <a:pt x="81780" y="49490"/>
                </a:lnTo>
                <a:lnTo>
                  <a:pt x="81740" y="49480"/>
                </a:lnTo>
                <a:lnTo>
                  <a:pt x="81710" y="49480"/>
                </a:lnTo>
                <a:lnTo>
                  <a:pt x="81640" y="49480"/>
                </a:lnTo>
                <a:lnTo>
                  <a:pt x="81560" y="49470"/>
                </a:lnTo>
                <a:lnTo>
                  <a:pt x="81480" y="49480"/>
                </a:lnTo>
                <a:lnTo>
                  <a:pt x="81420" y="49490"/>
                </a:lnTo>
                <a:lnTo>
                  <a:pt x="81410" y="49510"/>
                </a:lnTo>
                <a:lnTo>
                  <a:pt x="81400" y="49540"/>
                </a:lnTo>
                <a:lnTo>
                  <a:pt x="81390" y="49570"/>
                </a:lnTo>
                <a:lnTo>
                  <a:pt x="81380" y="49590"/>
                </a:lnTo>
                <a:lnTo>
                  <a:pt x="81380" y="49620"/>
                </a:lnTo>
                <a:lnTo>
                  <a:pt x="81380" y="49650"/>
                </a:lnTo>
                <a:lnTo>
                  <a:pt x="81390" y="49680"/>
                </a:lnTo>
                <a:lnTo>
                  <a:pt x="81390" y="49710"/>
                </a:lnTo>
                <a:lnTo>
                  <a:pt x="81380" y="49760"/>
                </a:lnTo>
                <a:lnTo>
                  <a:pt x="81350" y="49840"/>
                </a:lnTo>
                <a:lnTo>
                  <a:pt x="81320" y="49900"/>
                </a:lnTo>
                <a:lnTo>
                  <a:pt x="81290" y="49940"/>
                </a:lnTo>
                <a:lnTo>
                  <a:pt x="81160" y="49940"/>
                </a:lnTo>
                <a:lnTo>
                  <a:pt x="81020" y="49940"/>
                </a:lnTo>
                <a:lnTo>
                  <a:pt x="80880" y="49940"/>
                </a:lnTo>
                <a:lnTo>
                  <a:pt x="80740" y="49930"/>
                </a:lnTo>
                <a:lnTo>
                  <a:pt x="80650" y="49930"/>
                </a:lnTo>
                <a:lnTo>
                  <a:pt x="80550" y="49890"/>
                </a:lnTo>
                <a:lnTo>
                  <a:pt x="80470" y="49840"/>
                </a:lnTo>
                <a:lnTo>
                  <a:pt x="80390" y="49780"/>
                </a:lnTo>
                <a:lnTo>
                  <a:pt x="80340" y="49760"/>
                </a:lnTo>
                <a:lnTo>
                  <a:pt x="80330" y="49710"/>
                </a:lnTo>
                <a:lnTo>
                  <a:pt x="80310" y="49660"/>
                </a:lnTo>
                <a:lnTo>
                  <a:pt x="80260" y="49630"/>
                </a:lnTo>
                <a:lnTo>
                  <a:pt x="80220" y="49620"/>
                </a:lnTo>
                <a:lnTo>
                  <a:pt x="80180" y="49600"/>
                </a:lnTo>
                <a:lnTo>
                  <a:pt x="80140" y="49580"/>
                </a:lnTo>
                <a:lnTo>
                  <a:pt x="80100" y="49550"/>
                </a:lnTo>
                <a:lnTo>
                  <a:pt x="80040" y="49500"/>
                </a:lnTo>
                <a:lnTo>
                  <a:pt x="79970" y="49450"/>
                </a:lnTo>
                <a:lnTo>
                  <a:pt x="79910" y="49390"/>
                </a:lnTo>
                <a:lnTo>
                  <a:pt x="79840" y="49350"/>
                </a:lnTo>
                <a:lnTo>
                  <a:pt x="79790" y="49280"/>
                </a:lnTo>
                <a:lnTo>
                  <a:pt x="79790" y="49160"/>
                </a:lnTo>
                <a:lnTo>
                  <a:pt x="79800" y="49040"/>
                </a:lnTo>
                <a:lnTo>
                  <a:pt x="79810" y="48950"/>
                </a:lnTo>
                <a:lnTo>
                  <a:pt x="79810" y="48810"/>
                </a:lnTo>
                <a:lnTo>
                  <a:pt x="79810" y="48670"/>
                </a:lnTo>
                <a:lnTo>
                  <a:pt x="79810" y="48530"/>
                </a:lnTo>
                <a:lnTo>
                  <a:pt x="79810" y="48390"/>
                </a:lnTo>
                <a:lnTo>
                  <a:pt x="79680" y="48400"/>
                </a:lnTo>
                <a:lnTo>
                  <a:pt x="79550" y="48410"/>
                </a:lnTo>
                <a:lnTo>
                  <a:pt x="79410" y="48410"/>
                </a:lnTo>
                <a:lnTo>
                  <a:pt x="79280" y="48390"/>
                </a:lnTo>
                <a:lnTo>
                  <a:pt x="79260" y="48390"/>
                </a:lnTo>
                <a:lnTo>
                  <a:pt x="79240" y="48400"/>
                </a:lnTo>
                <a:lnTo>
                  <a:pt x="79220" y="48410"/>
                </a:lnTo>
                <a:lnTo>
                  <a:pt x="79190" y="48400"/>
                </a:lnTo>
                <a:lnTo>
                  <a:pt x="79160" y="48380"/>
                </a:lnTo>
                <a:lnTo>
                  <a:pt x="79140" y="48360"/>
                </a:lnTo>
                <a:lnTo>
                  <a:pt x="79120" y="48340"/>
                </a:lnTo>
                <a:lnTo>
                  <a:pt x="79090" y="48320"/>
                </a:lnTo>
                <a:lnTo>
                  <a:pt x="79050" y="48270"/>
                </a:lnTo>
                <a:lnTo>
                  <a:pt x="79020" y="48200"/>
                </a:lnTo>
                <a:lnTo>
                  <a:pt x="79010" y="48120"/>
                </a:lnTo>
                <a:lnTo>
                  <a:pt x="78990" y="48050"/>
                </a:lnTo>
                <a:lnTo>
                  <a:pt x="78950" y="47990"/>
                </a:lnTo>
                <a:lnTo>
                  <a:pt x="78910" y="47940"/>
                </a:lnTo>
                <a:lnTo>
                  <a:pt x="78880" y="47880"/>
                </a:lnTo>
                <a:lnTo>
                  <a:pt x="78850" y="47830"/>
                </a:lnTo>
                <a:lnTo>
                  <a:pt x="79080" y="47760"/>
                </a:lnTo>
                <a:lnTo>
                  <a:pt x="79400" y="47740"/>
                </a:lnTo>
                <a:lnTo>
                  <a:pt x="79710" y="47710"/>
                </a:lnTo>
                <a:lnTo>
                  <a:pt x="80070" y="47670"/>
                </a:lnTo>
                <a:lnTo>
                  <a:pt x="80300" y="47680"/>
                </a:lnTo>
                <a:lnTo>
                  <a:pt x="80390" y="47700"/>
                </a:lnTo>
                <a:lnTo>
                  <a:pt x="80470" y="47790"/>
                </a:lnTo>
                <a:lnTo>
                  <a:pt x="80620" y="47890"/>
                </a:lnTo>
                <a:lnTo>
                  <a:pt x="80640" y="47910"/>
                </a:lnTo>
                <a:lnTo>
                  <a:pt x="80640" y="47940"/>
                </a:lnTo>
                <a:lnTo>
                  <a:pt x="80620" y="47980"/>
                </a:lnTo>
                <a:lnTo>
                  <a:pt x="80600" y="48000"/>
                </a:lnTo>
                <a:lnTo>
                  <a:pt x="80560" y="48010"/>
                </a:lnTo>
                <a:lnTo>
                  <a:pt x="80580" y="47990"/>
                </a:lnTo>
                <a:lnTo>
                  <a:pt x="80580" y="47970"/>
                </a:lnTo>
                <a:lnTo>
                  <a:pt x="80550" y="47980"/>
                </a:lnTo>
                <a:lnTo>
                  <a:pt x="80510" y="47990"/>
                </a:lnTo>
                <a:lnTo>
                  <a:pt x="80440" y="47990"/>
                </a:lnTo>
                <a:lnTo>
                  <a:pt x="80410" y="47980"/>
                </a:lnTo>
                <a:lnTo>
                  <a:pt x="80410" y="47950"/>
                </a:lnTo>
                <a:lnTo>
                  <a:pt x="80420" y="47910"/>
                </a:lnTo>
                <a:lnTo>
                  <a:pt x="80410" y="47890"/>
                </a:lnTo>
                <a:lnTo>
                  <a:pt x="80380" y="47890"/>
                </a:lnTo>
                <a:lnTo>
                  <a:pt x="80370" y="47890"/>
                </a:lnTo>
                <a:lnTo>
                  <a:pt x="80310" y="47940"/>
                </a:lnTo>
                <a:lnTo>
                  <a:pt x="80300" y="47940"/>
                </a:lnTo>
                <a:lnTo>
                  <a:pt x="80280" y="47930"/>
                </a:lnTo>
                <a:lnTo>
                  <a:pt x="80260" y="47930"/>
                </a:lnTo>
                <a:lnTo>
                  <a:pt x="80220" y="47940"/>
                </a:lnTo>
                <a:lnTo>
                  <a:pt x="80210" y="47950"/>
                </a:lnTo>
                <a:lnTo>
                  <a:pt x="80230" y="47970"/>
                </a:lnTo>
                <a:lnTo>
                  <a:pt x="80270" y="47970"/>
                </a:lnTo>
                <a:lnTo>
                  <a:pt x="80270" y="47990"/>
                </a:lnTo>
                <a:lnTo>
                  <a:pt x="80230" y="48000"/>
                </a:lnTo>
                <a:lnTo>
                  <a:pt x="80190" y="48010"/>
                </a:lnTo>
                <a:lnTo>
                  <a:pt x="80160" y="48000"/>
                </a:lnTo>
                <a:lnTo>
                  <a:pt x="80130" y="47970"/>
                </a:lnTo>
                <a:lnTo>
                  <a:pt x="80130" y="47990"/>
                </a:lnTo>
                <a:lnTo>
                  <a:pt x="80140" y="48000"/>
                </a:lnTo>
                <a:lnTo>
                  <a:pt x="80140" y="48010"/>
                </a:lnTo>
                <a:lnTo>
                  <a:pt x="80150" y="48030"/>
                </a:lnTo>
                <a:lnTo>
                  <a:pt x="80130" y="48050"/>
                </a:lnTo>
                <a:lnTo>
                  <a:pt x="80110" y="48080"/>
                </a:lnTo>
                <a:lnTo>
                  <a:pt x="80100" y="48100"/>
                </a:lnTo>
                <a:lnTo>
                  <a:pt x="80090" y="48140"/>
                </a:lnTo>
                <a:lnTo>
                  <a:pt x="80100" y="48120"/>
                </a:lnTo>
                <a:lnTo>
                  <a:pt x="80150" y="48090"/>
                </a:lnTo>
                <a:lnTo>
                  <a:pt x="80200" y="48140"/>
                </a:lnTo>
                <a:lnTo>
                  <a:pt x="80230" y="48150"/>
                </a:lnTo>
                <a:lnTo>
                  <a:pt x="80270" y="48160"/>
                </a:lnTo>
                <a:lnTo>
                  <a:pt x="80330" y="48140"/>
                </a:lnTo>
                <a:lnTo>
                  <a:pt x="80370" y="48130"/>
                </a:lnTo>
                <a:lnTo>
                  <a:pt x="80390" y="48150"/>
                </a:lnTo>
                <a:lnTo>
                  <a:pt x="80410" y="48190"/>
                </a:lnTo>
                <a:lnTo>
                  <a:pt x="80450" y="48220"/>
                </a:lnTo>
                <a:lnTo>
                  <a:pt x="80510" y="48250"/>
                </a:lnTo>
                <a:lnTo>
                  <a:pt x="80560" y="48260"/>
                </a:lnTo>
                <a:lnTo>
                  <a:pt x="80490" y="48200"/>
                </a:lnTo>
                <a:lnTo>
                  <a:pt x="80410" y="48150"/>
                </a:lnTo>
                <a:lnTo>
                  <a:pt x="80340" y="48090"/>
                </a:lnTo>
                <a:lnTo>
                  <a:pt x="80330" y="47990"/>
                </a:lnTo>
                <a:lnTo>
                  <a:pt x="80390" y="48020"/>
                </a:lnTo>
                <a:lnTo>
                  <a:pt x="80420" y="48050"/>
                </a:lnTo>
                <a:lnTo>
                  <a:pt x="80450" y="48060"/>
                </a:lnTo>
                <a:lnTo>
                  <a:pt x="80520" y="48030"/>
                </a:lnTo>
                <a:lnTo>
                  <a:pt x="80490" y="48090"/>
                </a:lnTo>
                <a:lnTo>
                  <a:pt x="80520" y="48110"/>
                </a:lnTo>
                <a:lnTo>
                  <a:pt x="80560" y="48130"/>
                </a:lnTo>
                <a:lnTo>
                  <a:pt x="80590" y="48160"/>
                </a:lnTo>
                <a:lnTo>
                  <a:pt x="80600" y="48200"/>
                </a:lnTo>
                <a:lnTo>
                  <a:pt x="80560" y="48180"/>
                </a:lnTo>
                <a:lnTo>
                  <a:pt x="80560" y="48190"/>
                </a:lnTo>
                <a:lnTo>
                  <a:pt x="80560" y="48200"/>
                </a:lnTo>
                <a:lnTo>
                  <a:pt x="80540" y="48200"/>
                </a:lnTo>
                <a:lnTo>
                  <a:pt x="80590" y="48230"/>
                </a:lnTo>
                <a:lnTo>
                  <a:pt x="80710" y="48270"/>
                </a:lnTo>
                <a:lnTo>
                  <a:pt x="80740" y="48300"/>
                </a:lnTo>
                <a:lnTo>
                  <a:pt x="80730" y="48350"/>
                </a:lnTo>
                <a:lnTo>
                  <a:pt x="80660" y="48430"/>
                </a:lnTo>
                <a:lnTo>
                  <a:pt x="80640" y="48480"/>
                </a:lnTo>
                <a:lnTo>
                  <a:pt x="80670" y="48520"/>
                </a:lnTo>
                <a:lnTo>
                  <a:pt x="80720" y="48570"/>
                </a:lnTo>
                <a:lnTo>
                  <a:pt x="80770" y="48610"/>
                </a:lnTo>
                <a:lnTo>
                  <a:pt x="80810" y="48620"/>
                </a:lnTo>
                <a:lnTo>
                  <a:pt x="80840" y="48580"/>
                </a:lnTo>
                <a:lnTo>
                  <a:pt x="80830" y="48530"/>
                </a:lnTo>
                <a:lnTo>
                  <a:pt x="80800" y="48490"/>
                </a:lnTo>
                <a:lnTo>
                  <a:pt x="80780" y="48430"/>
                </a:lnTo>
                <a:lnTo>
                  <a:pt x="80800" y="48450"/>
                </a:lnTo>
                <a:lnTo>
                  <a:pt x="80830" y="48470"/>
                </a:lnTo>
                <a:lnTo>
                  <a:pt x="80860" y="48470"/>
                </a:lnTo>
                <a:lnTo>
                  <a:pt x="80900" y="48470"/>
                </a:lnTo>
                <a:lnTo>
                  <a:pt x="80870" y="48430"/>
                </a:lnTo>
                <a:lnTo>
                  <a:pt x="80830" y="48390"/>
                </a:lnTo>
                <a:lnTo>
                  <a:pt x="80800" y="48350"/>
                </a:lnTo>
                <a:lnTo>
                  <a:pt x="80820" y="48300"/>
                </a:lnTo>
                <a:lnTo>
                  <a:pt x="80890" y="48340"/>
                </a:lnTo>
                <a:lnTo>
                  <a:pt x="81070" y="48390"/>
                </a:lnTo>
                <a:lnTo>
                  <a:pt x="81150" y="48430"/>
                </a:lnTo>
                <a:lnTo>
                  <a:pt x="81210" y="48410"/>
                </a:lnTo>
                <a:lnTo>
                  <a:pt x="81340" y="48440"/>
                </a:lnTo>
                <a:lnTo>
                  <a:pt x="81410" y="48450"/>
                </a:lnTo>
                <a:lnTo>
                  <a:pt x="81550" y="48430"/>
                </a:lnTo>
                <a:lnTo>
                  <a:pt x="81620" y="48410"/>
                </a:lnTo>
                <a:lnTo>
                  <a:pt x="81670" y="48390"/>
                </a:lnTo>
                <a:lnTo>
                  <a:pt x="81670" y="48430"/>
                </a:lnTo>
                <a:lnTo>
                  <a:pt x="81690" y="48460"/>
                </a:lnTo>
                <a:lnTo>
                  <a:pt x="81720" y="48470"/>
                </a:lnTo>
                <a:lnTo>
                  <a:pt x="81740" y="48450"/>
                </a:lnTo>
                <a:lnTo>
                  <a:pt x="81750" y="48410"/>
                </a:lnTo>
                <a:lnTo>
                  <a:pt x="81730" y="48320"/>
                </a:lnTo>
                <a:lnTo>
                  <a:pt x="81720" y="48280"/>
                </a:lnTo>
                <a:lnTo>
                  <a:pt x="81700" y="48280"/>
                </a:lnTo>
                <a:lnTo>
                  <a:pt x="81700" y="48300"/>
                </a:lnTo>
                <a:lnTo>
                  <a:pt x="81690" y="48320"/>
                </a:lnTo>
                <a:lnTo>
                  <a:pt x="81680" y="48340"/>
                </a:lnTo>
                <a:lnTo>
                  <a:pt x="81650" y="48350"/>
                </a:lnTo>
                <a:lnTo>
                  <a:pt x="81580" y="48380"/>
                </a:lnTo>
                <a:lnTo>
                  <a:pt x="81570" y="48370"/>
                </a:lnTo>
                <a:lnTo>
                  <a:pt x="81580" y="48340"/>
                </a:lnTo>
                <a:lnTo>
                  <a:pt x="81640" y="48260"/>
                </a:lnTo>
                <a:lnTo>
                  <a:pt x="81670" y="48240"/>
                </a:lnTo>
                <a:lnTo>
                  <a:pt x="81730" y="48200"/>
                </a:lnTo>
                <a:lnTo>
                  <a:pt x="81900" y="48140"/>
                </a:lnTo>
                <a:lnTo>
                  <a:pt x="81980" y="48090"/>
                </a:lnTo>
                <a:lnTo>
                  <a:pt x="82020" y="48110"/>
                </a:lnTo>
                <a:lnTo>
                  <a:pt x="82070" y="48100"/>
                </a:lnTo>
                <a:lnTo>
                  <a:pt x="82120" y="48080"/>
                </a:lnTo>
                <a:lnTo>
                  <a:pt x="82160" y="48050"/>
                </a:lnTo>
                <a:lnTo>
                  <a:pt x="82180" y="48020"/>
                </a:lnTo>
                <a:lnTo>
                  <a:pt x="82230" y="47930"/>
                </a:lnTo>
                <a:lnTo>
                  <a:pt x="82250" y="47910"/>
                </a:lnTo>
                <a:lnTo>
                  <a:pt x="82340" y="47920"/>
                </a:lnTo>
                <a:lnTo>
                  <a:pt x="82390" y="47910"/>
                </a:lnTo>
                <a:lnTo>
                  <a:pt x="82410" y="47900"/>
                </a:lnTo>
                <a:lnTo>
                  <a:pt x="82430" y="47870"/>
                </a:lnTo>
                <a:lnTo>
                  <a:pt x="82550" y="47830"/>
                </a:lnTo>
                <a:lnTo>
                  <a:pt x="82590" y="47800"/>
                </a:lnTo>
                <a:lnTo>
                  <a:pt x="82540" y="47780"/>
                </a:lnTo>
                <a:lnTo>
                  <a:pt x="82500" y="47790"/>
                </a:lnTo>
                <a:lnTo>
                  <a:pt x="82430" y="47830"/>
                </a:lnTo>
                <a:lnTo>
                  <a:pt x="82290" y="47860"/>
                </a:lnTo>
                <a:lnTo>
                  <a:pt x="82260" y="47890"/>
                </a:lnTo>
                <a:lnTo>
                  <a:pt x="82350" y="47660"/>
                </a:lnTo>
                <a:lnTo>
                  <a:pt x="82350" y="47560"/>
                </a:lnTo>
                <a:lnTo>
                  <a:pt x="82290" y="47470"/>
                </a:lnTo>
                <a:lnTo>
                  <a:pt x="82240" y="47430"/>
                </a:lnTo>
                <a:lnTo>
                  <a:pt x="82220" y="47420"/>
                </a:lnTo>
                <a:lnTo>
                  <a:pt x="82190" y="47410"/>
                </a:lnTo>
                <a:lnTo>
                  <a:pt x="82160" y="47420"/>
                </a:lnTo>
                <a:lnTo>
                  <a:pt x="82150" y="47440"/>
                </a:lnTo>
                <a:lnTo>
                  <a:pt x="82140" y="47460"/>
                </a:lnTo>
                <a:lnTo>
                  <a:pt x="82120" y="47470"/>
                </a:lnTo>
                <a:lnTo>
                  <a:pt x="82060" y="47460"/>
                </a:lnTo>
                <a:lnTo>
                  <a:pt x="81980" y="47350"/>
                </a:lnTo>
                <a:lnTo>
                  <a:pt x="81920" y="47330"/>
                </a:lnTo>
                <a:lnTo>
                  <a:pt x="81960" y="47260"/>
                </a:lnTo>
                <a:lnTo>
                  <a:pt x="82020" y="47190"/>
                </a:lnTo>
                <a:lnTo>
                  <a:pt x="82090" y="47140"/>
                </a:lnTo>
                <a:lnTo>
                  <a:pt x="82220" y="47090"/>
                </a:lnTo>
                <a:lnTo>
                  <a:pt x="82310" y="47030"/>
                </a:lnTo>
                <a:lnTo>
                  <a:pt x="82390" y="46950"/>
                </a:lnTo>
                <a:lnTo>
                  <a:pt x="82430" y="46890"/>
                </a:lnTo>
                <a:lnTo>
                  <a:pt x="82360" y="46910"/>
                </a:lnTo>
                <a:lnTo>
                  <a:pt x="82180" y="47060"/>
                </a:lnTo>
                <a:lnTo>
                  <a:pt x="81990" y="47150"/>
                </a:lnTo>
                <a:lnTo>
                  <a:pt x="81920" y="47220"/>
                </a:lnTo>
                <a:lnTo>
                  <a:pt x="81920" y="47290"/>
                </a:lnTo>
                <a:lnTo>
                  <a:pt x="81890" y="47300"/>
                </a:lnTo>
                <a:lnTo>
                  <a:pt x="81880" y="47290"/>
                </a:lnTo>
                <a:lnTo>
                  <a:pt x="81810" y="47330"/>
                </a:lnTo>
                <a:lnTo>
                  <a:pt x="81780" y="47340"/>
                </a:lnTo>
                <a:lnTo>
                  <a:pt x="81720" y="47350"/>
                </a:lnTo>
                <a:lnTo>
                  <a:pt x="81670" y="47340"/>
                </a:lnTo>
                <a:lnTo>
                  <a:pt x="81660" y="47320"/>
                </a:lnTo>
                <a:lnTo>
                  <a:pt x="81730" y="47240"/>
                </a:lnTo>
                <a:lnTo>
                  <a:pt x="81870" y="47130"/>
                </a:lnTo>
                <a:lnTo>
                  <a:pt x="82060" y="47020"/>
                </a:lnTo>
                <a:lnTo>
                  <a:pt x="82300" y="46870"/>
                </a:lnTo>
                <a:lnTo>
                  <a:pt x="82650" y="46710"/>
                </a:lnTo>
                <a:lnTo>
                  <a:pt x="82880" y="46500"/>
                </a:lnTo>
                <a:lnTo>
                  <a:pt x="82940" y="46470"/>
                </a:lnTo>
                <a:lnTo>
                  <a:pt x="83070" y="46420"/>
                </a:lnTo>
                <a:lnTo>
                  <a:pt x="83300" y="46270"/>
                </a:lnTo>
                <a:lnTo>
                  <a:pt x="83520" y="45980"/>
                </a:lnTo>
                <a:lnTo>
                  <a:pt x="83580" y="45930"/>
                </a:lnTo>
                <a:lnTo>
                  <a:pt x="83680" y="45900"/>
                </a:lnTo>
                <a:lnTo>
                  <a:pt x="83770" y="45820"/>
                </a:lnTo>
                <a:lnTo>
                  <a:pt x="83850" y="45720"/>
                </a:lnTo>
                <a:lnTo>
                  <a:pt x="83890" y="45620"/>
                </a:lnTo>
                <a:lnTo>
                  <a:pt x="83930" y="45030"/>
                </a:lnTo>
                <a:lnTo>
                  <a:pt x="83960" y="44900"/>
                </a:lnTo>
                <a:lnTo>
                  <a:pt x="83970" y="44840"/>
                </a:lnTo>
                <a:lnTo>
                  <a:pt x="83960" y="44770"/>
                </a:lnTo>
                <a:lnTo>
                  <a:pt x="83950" y="44720"/>
                </a:lnTo>
                <a:lnTo>
                  <a:pt x="83950" y="44670"/>
                </a:lnTo>
                <a:lnTo>
                  <a:pt x="83970" y="44600"/>
                </a:lnTo>
                <a:lnTo>
                  <a:pt x="84020" y="44470"/>
                </a:lnTo>
                <a:lnTo>
                  <a:pt x="84080" y="44380"/>
                </a:lnTo>
                <a:lnTo>
                  <a:pt x="84240" y="44260"/>
                </a:lnTo>
                <a:lnTo>
                  <a:pt x="84500" y="44080"/>
                </a:lnTo>
                <a:lnTo>
                  <a:pt x="84610" y="43950"/>
                </a:lnTo>
                <a:lnTo>
                  <a:pt x="84640" y="43830"/>
                </a:lnTo>
                <a:lnTo>
                  <a:pt x="84650" y="43780"/>
                </a:lnTo>
                <a:lnTo>
                  <a:pt x="84660" y="43730"/>
                </a:lnTo>
                <a:lnTo>
                  <a:pt x="84640" y="43680"/>
                </a:lnTo>
                <a:lnTo>
                  <a:pt x="84560" y="43510"/>
                </a:lnTo>
                <a:lnTo>
                  <a:pt x="84550" y="43470"/>
                </a:lnTo>
                <a:lnTo>
                  <a:pt x="84550" y="43450"/>
                </a:lnTo>
                <a:lnTo>
                  <a:pt x="84560" y="43390"/>
                </a:lnTo>
                <a:lnTo>
                  <a:pt x="84560" y="43150"/>
                </a:lnTo>
                <a:lnTo>
                  <a:pt x="84580" y="43000"/>
                </a:lnTo>
                <a:lnTo>
                  <a:pt x="84580" y="42830"/>
                </a:lnTo>
                <a:lnTo>
                  <a:pt x="84580" y="42760"/>
                </a:lnTo>
                <a:lnTo>
                  <a:pt x="84620" y="42590"/>
                </a:lnTo>
                <a:lnTo>
                  <a:pt x="84620" y="42470"/>
                </a:lnTo>
                <a:lnTo>
                  <a:pt x="84580" y="42220"/>
                </a:lnTo>
                <a:lnTo>
                  <a:pt x="84580" y="42080"/>
                </a:lnTo>
                <a:lnTo>
                  <a:pt x="84640" y="41820"/>
                </a:lnTo>
                <a:lnTo>
                  <a:pt x="84660" y="41530"/>
                </a:lnTo>
                <a:lnTo>
                  <a:pt x="84690" y="41440"/>
                </a:lnTo>
                <a:lnTo>
                  <a:pt x="84850" y="41250"/>
                </a:lnTo>
                <a:lnTo>
                  <a:pt x="84890" y="41190"/>
                </a:lnTo>
                <a:lnTo>
                  <a:pt x="84890" y="41280"/>
                </a:lnTo>
                <a:lnTo>
                  <a:pt x="84860" y="42040"/>
                </a:lnTo>
                <a:lnTo>
                  <a:pt x="84910" y="42130"/>
                </a:lnTo>
                <a:lnTo>
                  <a:pt x="85050" y="42140"/>
                </a:lnTo>
                <a:lnTo>
                  <a:pt x="85190" y="42140"/>
                </a:lnTo>
                <a:lnTo>
                  <a:pt x="85300" y="42160"/>
                </a:lnTo>
                <a:lnTo>
                  <a:pt x="85380" y="42240"/>
                </a:lnTo>
                <a:lnTo>
                  <a:pt x="85420" y="42350"/>
                </a:lnTo>
                <a:lnTo>
                  <a:pt x="85500" y="42420"/>
                </a:lnTo>
                <a:lnTo>
                  <a:pt x="85550" y="42390"/>
                </a:lnTo>
                <a:lnTo>
                  <a:pt x="85610" y="42370"/>
                </a:lnTo>
                <a:lnTo>
                  <a:pt x="85660" y="42420"/>
                </a:lnTo>
                <a:lnTo>
                  <a:pt x="85710" y="42470"/>
                </a:lnTo>
                <a:lnTo>
                  <a:pt x="85800" y="42450"/>
                </a:lnTo>
                <a:lnTo>
                  <a:pt x="85850" y="42340"/>
                </a:lnTo>
                <a:lnTo>
                  <a:pt x="85930" y="42290"/>
                </a:lnTo>
                <a:lnTo>
                  <a:pt x="86040" y="42450"/>
                </a:lnTo>
                <a:lnTo>
                  <a:pt x="86090" y="42530"/>
                </a:lnTo>
                <a:lnTo>
                  <a:pt x="86090" y="42610"/>
                </a:lnTo>
                <a:lnTo>
                  <a:pt x="86140" y="42730"/>
                </a:lnTo>
                <a:lnTo>
                  <a:pt x="86190" y="42770"/>
                </a:lnTo>
                <a:lnTo>
                  <a:pt x="86360" y="42890"/>
                </a:lnTo>
                <a:lnTo>
                  <a:pt x="86460" y="43080"/>
                </a:lnTo>
                <a:lnTo>
                  <a:pt x="86530" y="43300"/>
                </a:lnTo>
                <a:lnTo>
                  <a:pt x="86680" y="43450"/>
                </a:lnTo>
                <a:lnTo>
                  <a:pt x="86870" y="43530"/>
                </a:lnTo>
                <a:lnTo>
                  <a:pt x="87050" y="43660"/>
                </a:lnTo>
                <a:lnTo>
                  <a:pt x="87250" y="44050"/>
                </a:lnTo>
                <a:lnTo>
                  <a:pt x="87410" y="44210"/>
                </a:lnTo>
                <a:lnTo>
                  <a:pt x="87550" y="44400"/>
                </a:lnTo>
                <a:lnTo>
                  <a:pt x="87580" y="44610"/>
                </a:lnTo>
                <a:lnTo>
                  <a:pt x="87660" y="44780"/>
                </a:lnTo>
                <a:lnTo>
                  <a:pt x="87780" y="44960"/>
                </a:lnTo>
                <a:lnTo>
                  <a:pt x="87940" y="45090"/>
                </a:lnTo>
                <a:lnTo>
                  <a:pt x="88120" y="45220"/>
                </a:lnTo>
                <a:lnTo>
                  <a:pt x="88470" y="45530"/>
                </a:lnTo>
                <a:lnTo>
                  <a:pt x="88750" y="45880"/>
                </a:lnTo>
                <a:lnTo>
                  <a:pt x="88810" y="46100"/>
                </a:lnTo>
                <a:lnTo>
                  <a:pt x="88790" y="46290"/>
                </a:lnTo>
                <a:lnTo>
                  <a:pt x="88800" y="46510"/>
                </a:lnTo>
                <a:lnTo>
                  <a:pt x="88790" y="46560"/>
                </a:lnTo>
                <a:lnTo>
                  <a:pt x="88790" y="46660"/>
                </a:lnTo>
                <a:lnTo>
                  <a:pt x="88750" y="46740"/>
                </a:lnTo>
                <a:lnTo>
                  <a:pt x="88620" y="46880"/>
                </a:lnTo>
                <a:lnTo>
                  <a:pt x="88630" y="47100"/>
                </a:lnTo>
                <a:lnTo>
                  <a:pt x="88540" y="47700"/>
                </a:lnTo>
                <a:lnTo>
                  <a:pt x="88560" y="47880"/>
                </a:lnTo>
                <a:lnTo>
                  <a:pt x="88660" y="48010"/>
                </a:lnTo>
                <a:lnTo>
                  <a:pt x="88680" y="48160"/>
                </a:lnTo>
                <a:lnTo>
                  <a:pt x="88650" y="48210"/>
                </a:lnTo>
                <a:lnTo>
                  <a:pt x="88640" y="48260"/>
                </a:lnTo>
                <a:lnTo>
                  <a:pt x="88680" y="48280"/>
                </a:lnTo>
                <a:lnTo>
                  <a:pt x="88730" y="48300"/>
                </a:lnTo>
                <a:lnTo>
                  <a:pt x="88720" y="48370"/>
                </a:lnTo>
                <a:lnTo>
                  <a:pt x="88690" y="48440"/>
                </a:lnTo>
                <a:lnTo>
                  <a:pt x="88680" y="48500"/>
                </a:lnTo>
                <a:lnTo>
                  <a:pt x="88730" y="48770"/>
                </a:lnTo>
                <a:lnTo>
                  <a:pt x="88750" y="48990"/>
                </a:lnTo>
                <a:lnTo>
                  <a:pt x="88750" y="49180"/>
                </a:lnTo>
                <a:lnTo>
                  <a:pt x="88690" y="49350"/>
                </a:lnTo>
                <a:lnTo>
                  <a:pt x="88440" y="49650"/>
                </a:lnTo>
                <a:lnTo>
                  <a:pt x="88410" y="49690"/>
                </a:lnTo>
                <a:lnTo>
                  <a:pt x="88430" y="49940"/>
                </a:lnTo>
                <a:lnTo>
                  <a:pt x="88410" y="49970"/>
                </a:lnTo>
                <a:lnTo>
                  <a:pt x="88390" y="50090"/>
                </a:lnTo>
                <a:lnTo>
                  <a:pt x="88390" y="50350"/>
                </a:lnTo>
                <a:lnTo>
                  <a:pt x="87760" y="50350"/>
                </a:lnTo>
                <a:lnTo>
                  <a:pt x="87130" y="50350"/>
                </a:lnTo>
                <a:lnTo>
                  <a:pt x="86500" y="50350"/>
                </a:lnTo>
                <a:lnTo>
                  <a:pt x="85870" y="50350"/>
                </a:lnTo>
                <a:lnTo>
                  <a:pt x="85240" y="50350"/>
                </a:lnTo>
                <a:lnTo>
                  <a:pt x="84610" y="50340"/>
                </a:lnTo>
                <a:lnTo>
                  <a:pt x="83980" y="50340"/>
                </a:lnTo>
                <a:lnTo>
                  <a:pt x="83340" y="50340"/>
                </a:lnTo>
                <a:lnTo>
                  <a:pt x="83220" y="50340"/>
                </a:lnTo>
                <a:lnTo>
                  <a:pt x="83160" y="50360"/>
                </a:lnTo>
                <a:lnTo>
                  <a:pt x="83140" y="50390"/>
                </a:lnTo>
                <a:close/>
                <a:moveTo>
                  <a:pt x="81390" y="47450"/>
                </a:moveTo>
                <a:lnTo>
                  <a:pt x="81520" y="47390"/>
                </a:lnTo>
                <a:lnTo>
                  <a:pt x="81570" y="47390"/>
                </a:lnTo>
                <a:lnTo>
                  <a:pt x="81580" y="47410"/>
                </a:lnTo>
                <a:lnTo>
                  <a:pt x="81600" y="47440"/>
                </a:lnTo>
                <a:lnTo>
                  <a:pt x="81610" y="47470"/>
                </a:lnTo>
                <a:lnTo>
                  <a:pt x="81610" y="47510"/>
                </a:lnTo>
                <a:lnTo>
                  <a:pt x="81590" y="47500"/>
                </a:lnTo>
                <a:lnTo>
                  <a:pt x="81580" y="47490"/>
                </a:lnTo>
                <a:lnTo>
                  <a:pt x="81520" y="47540"/>
                </a:lnTo>
                <a:lnTo>
                  <a:pt x="81490" y="47550"/>
                </a:lnTo>
                <a:lnTo>
                  <a:pt x="81450" y="47550"/>
                </a:lnTo>
                <a:lnTo>
                  <a:pt x="81460" y="47530"/>
                </a:lnTo>
                <a:lnTo>
                  <a:pt x="81480" y="47510"/>
                </a:lnTo>
                <a:lnTo>
                  <a:pt x="81500" y="47500"/>
                </a:lnTo>
                <a:lnTo>
                  <a:pt x="81530" y="47490"/>
                </a:lnTo>
                <a:lnTo>
                  <a:pt x="81470" y="47500"/>
                </a:lnTo>
                <a:lnTo>
                  <a:pt x="81370" y="47540"/>
                </a:lnTo>
                <a:lnTo>
                  <a:pt x="81330" y="47540"/>
                </a:lnTo>
                <a:lnTo>
                  <a:pt x="81220" y="47690"/>
                </a:lnTo>
                <a:lnTo>
                  <a:pt x="81130" y="47760"/>
                </a:lnTo>
                <a:lnTo>
                  <a:pt x="81040" y="47780"/>
                </a:lnTo>
                <a:lnTo>
                  <a:pt x="81090" y="47680"/>
                </a:lnTo>
                <a:lnTo>
                  <a:pt x="80940" y="47770"/>
                </a:lnTo>
                <a:lnTo>
                  <a:pt x="80860" y="47810"/>
                </a:lnTo>
                <a:lnTo>
                  <a:pt x="80770" y="47830"/>
                </a:lnTo>
                <a:lnTo>
                  <a:pt x="80710" y="47830"/>
                </a:lnTo>
                <a:lnTo>
                  <a:pt x="80690" y="47820"/>
                </a:lnTo>
                <a:lnTo>
                  <a:pt x="80710" y="47800"/>
                </a:lnTo>
                <a:lnTo>
                  <a:pt x="80750" y="47750"/>
                </a:lnTo>
                <a:lnTo>
                  <a:pt x="80780" y="47730"/>
                </a:lnTo>
                <a:lnTo>
                  <a:pt x="80910" y="47680"/>
                </a:lnTo>
                <a:lnTo>
                  <a:pt x="80990" y="47660"/>
                </a:lnTo>
                <a:lnTo>
                  <a:pt x="81140" y="47580"/>
                </a:lnTo>
                <a:lnTo>
                  <a:pt x="81260" y="47500"/>
                </a:lnTo>
                <a:lnTo>
                  <a:pt x="81390" y="47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Tabasc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83140" y="50390"/>
                </a:moveTo>
                <a:lnTo>
                  <a:pt x="83140" y="51210"/>
                </a:lnTo>
                <a:lnTo>
                  <a:pt x="83140" y="52040"/>
                </a:lnTo>
                <a:lnTo>
                  <a:pt x="81880" y="52030"/>
                </a:lnTo>
                <a:lnTo>
                  <a:pt x="81870" y="52030"/>
                </a:lnTo>
                <a:lnTo>
                  <a:pt x="81860" y="52020"/>
                </a:lnTo>
                <a:lnTo>
                  <a:pt x="81850" y="51980"/>
                </a:lnTo>
                <a:lnTo>
                  <a:pt x="81850" y="51930"/>
                </a:lnTo>
                <a:lnTo>
                  <a:pt x="81860" y="51890"/>
                </a:lnTo>
                <a:lnTo>
                  <a:pt x="81880" y="51860"/>
                </a:lnTo>
                <a:lnTo>
                  <a:pt x="81920" y="51850"/>
                </a:lnTo>
                <a:lnTo>
                  <a:pt x="81960" y="51850"/>
                </a:lnTo>
                <a:lnTo>
                  <a:pt x="81990" y="51840"/>
                </a:lnTo>
                <a:lnTo>
                  <a:pt x="82000" y="51800"/>
                </a:lnTo>
                <a:lnTo>
                  <a:pt x="81990" y="51790"/>
                </a:lnTo>
                <a:lnTo>
                  <a:pt x="81920" y="51670"/>
                </a:lnTo>
                <a:lnTo>
                  <a:pt x="81900" y="51640"/>
                </a:lnTo>
                <a:lnTo>
                  <a:pt x="81870" y="51630"/>
                </a:lnTo>
                <a:lnTo>
                  <a:pt x="81810" y="51630"/>
                </a:lnTo>
                <a:lnTo>
                  <a:pt x="81780" y="51630"/>
                </a:lnTo>
                <a:lnTo>
                  <a:pt x="81730" y="51610"/>
                </a:lnTo>
                <a:lnTo>
                  <a:pt x="81700" y="51590"/>
                </a:lnTo>
                <a:lnTo>
                  <a:pt x="81680" y="51560"/>
                </a:lnTo>
                <a:lnTo>
                  <a:pt x="81700" y="51470"/>
                </a:lnTo>
                <a:lnTo>
                  <a:pt x="81700" y="51420"/>
                </a:lnTo>
                <a:lnTo>
                  <a:pt x="81680" y="51410"/>
                </a:lnTo>
                <a:lnTo>
                  <a:pt x="81650" y="51390"/>
                </a:lnTo>
                <a:lnTo>
                  <a:pt x="81630" y="51370"/>
                </a:lnTo>
                <a:lnTo>
                  <a:pt x="81570" y="51350"/>
                </a:lnTo>
                <a:lnTo>
                  <a:pt x="81510" y="51330"/>
                </a:lnTo>
                <a:lnTo>
                  <a:pt x="81460" y="51310"/>
                </a:lnTo>
                <a:lnTo>
                  <a:pt x="81450" y="51310"/>
                </a:lnTo>
                <a:lnTo>
                  <a:pt x="81440" y="51300"/>
                </a:lnTo>
                <a:lnTo>
                  <a:pt x="81430" y="51300"/>
                </a:lnTo>
                <a:lnTo>
                  <a:pt x="81420" y="51300"/>
                </a:lnTo>
                <a:lnTo>
                  <a:pt x="81370" y="51280"/>
                </a:lnTo>
                <a:lnTo>
                  <a:pt x="81310" y="51250"/>
                </a:lnTo>
                <a:lnTo>
                  <a:pt x="81260" y="51220"/>
                </a:lnTo>
                <a:lnTo>
                  <a:pt x="81240" y="51170"/>
                </a:lnTo>
                <a:lnTo>
                  <a:pt x="81240" y="51140"/>
                </a:lnTo>
                <a:lnTo>
                  <a:pt x="81250" y="51110"/>
                </a:lnTo>
                <a:lnTo>
                  <a:pt x="81250" y="51080"/>
                </a:lnTo>
                <a:lnTo>
                  <a:pt x="81240" y="51050"/>
                </a:lnTo>
                <a:lnTo>
                  <a:pt x="81220" y="50950"/>
                </a:lnTo>
                <a:lnTo>
                  <a:pt x="81200" y="50840"/>
                </a:lnTo>
                <a:lnTo>
                  <a:pt x="81160" y="50740"/>
                </a:lnTo>
                <a:lnTo>
                  <a:pt x="81110" y="50650"/>
                </a:lnTo>
                <a:lnTo>
                  <a:pt x="81050" y="50630"/>
                </a:lnTo>
                <a:lnTo>
                  <a:pt x="80990" y="50630"/>
                </a:lnTo>
                <a:lnTo>
                  <a:pt x="80930" y="50630"/>
                </a:lnTo>
                <a:lnTo>
                  <a:pt x="80870" y="50630"/>
                </a:lnTo>
                <a:lnTo>
                  <a:pt x="80830" y="50610"/>
                </a:lnTo>
                <a:lnTo>
                  <a:pt x="80840" y="50550"/>
                </a:lnTo>
                <a:lnTo>
                  <a:pt x="80870" y="50500"/>
                </a:lnTo>
                <a:lnTo>
                  <a:pt x="80890" y="50470"/>
                </a:lnTo>
                <a:lnTo>
                  <a:pt x="80880" y="50380"/>
                </a:lnTo>
                <a:lnTo>
                  <a:pt x="80870" y="50360"/>
                </a:lnTo>
                <a:lnTo>
                  <a:pt x="80860" y="50350"/>
                </a:lnTo>
                <a:lnTo>
                  <a:pt x="80860" y="50330"/>
                </a:lnTo>
                <a:lnTo>
                  <a:pt x="80860" y="50270"/>
                </a:lnTo>
                <a:lnTo>
                  <a:pt x="80860" y="50250"/>
                </a:lnTo>
                <a:lnTo>
                  <a:pt x="80820" y="50180"/>
                </a:lnTo>
                <a:lnTo>
                  <a:pt x="80760" y="50130"/>
                </a:lnTo>
                <a:lnTo>
                  <a:pt x="80700" y="50120"/>
                </a:lnTo>
                <a:lnTo>
                  <a:pt x="80640" y="50170"/>
                </a:lnTo>
                <a:lnTo>
                  <a:pt x="80570" y="50130"/>
                </a:lnTo>
                <a:lnTo>
                  <a:pt x="80530" y="50120"/>
                </a:lnTo>
                <a:lnTo>
                  <a:pt x="80490" y="50130"/>
                </a:lnTo>
                <a:lnTo>
                  <a:pt x="80450" y="50140"/>
                </a:lnTo>
                <a:lnTo>
                  <a:pt x="80440" y="50170"/>
                </a:lnTo>
                <a:lnTo>
                  <a:pt x="80430" y="50200"/>
                </a:lnTo>
                <a:lnTo>
                  <a:pt x="80410" y="50230"/>
                </a:lnTo>
                <a:lnTo>
                  <a:pt x="80370" y="50190"/>
                </a:lnTo>
                <a:lnTo>
                  <a:pt x="80380" y="50080"/>
                </a:lnTo>
                <a:lnTo>
                  <a:pt x="80340" y="50060"/>
                </a:lnTo>
                <a:lnTo>
                  <a:pt x="80320" y="50060"/>
                </a:lnTo>
                <a:lnTo>
                  <a:pt x="80250" y="50080"/>
                </a:lnTo>
                <a:lnTo>
                  <a:pt x="80170" y="50130"/>
                </a:lnTo>
                <a:lnTo>
                  <a:pt x="80090" y="50210"/>
                </a:lnTo>
                <a:lnTo>
                  <a:pt x="80020" y="50290"/>
                </a:lnTo>
                <a:lnTo>
                  <a:pt x="80070" y="50380"/>
                </a:lnTo>
                <a:lnTo>
                  <a:pt x="80010" y="50430"/>
                </a:lnTo>
                <a:lnTo>
                  <a:pt x="79910" y="50440"/>
                </a:lnTo>
                <a:lnTo>
                  <a:pt x="79820" y="50430"/>
                </a:lnTo>
                <a:lnTo>
                  <a:pt x="79760" y="50470"/>
                </a:lnTo>
                <a:lnTo>
                  <a:pt x="79690" y="50510"/>
                </a:lnTo>
                <a:lnTo>
                  <a:pt x="79620" y="50550"/>
                </a:lnTo>
                <a:lnTo>
                  <a:pt x="79550" y="50580"/>
                </a:lnTo>
                <a:lnTo>
                  <a:pt x="79460" y="50600"/>
                </a:lnTo>
                <a:lnTo>
                  <a:pt x="79350" y="50620"/>
                </a:lnTo>
                <a:lnTo>
                  <a:pt x="79260" y="50650"/>
                </a:lnTo>
                <a:lnTo>
                  <a:pt x="79190" y="50700"/>
                </a:lnTo>
                <a:lnTo>
                  <a:pt x="79160" y="50800"/>
                </a:lnTo>
                <a:lnTo>
                  <a:pt x="79160" y="50870"/>
                </a:lnTo>
                <a:lnTo>
                  <a:pt x="79140" y="50920"/>
                </a:lnTo>
                <a:lnTo>
                  <a:pt x="79040" y="50960"/>
                </a:lnTo>
                <a:lnTo>
                  <a:pt x="78980" y="50970"/>
                </a:lnTo>
                <a:lnTo>
                  <a:pt x="78920" y="51020"/>
                </a:lnTo>
                <a:lnTo>
                  <a:pt x="78870" y="51070"/>
                </a:lnTo>
                <a:lnTo>
                  <a:pt x="78830" y="51120"/>
                </a:lnTo>
                <a:lnTo>
                  <a:pt x="78760" y="51170"/>
                </a:lnTo>
                <a:lnTo>
                  <a:pt x="78700" y="51230"/>
                </a:lnTo>
                <a:lnTo>
                  <a:pt x="78640" y="51280"/>
                </a:lnTo>
                <a:lnTo>
                  <a:pt x="78580" y="51340"/>
                </a:lnTo>
                <a:lnTo>
                  <a:pt x="78550" y="51360"/>
                </a:lnTo>
                <a:lnTo>
                  <a:pt x="78520" y="51390"/>
                </a:lnTo>
                <a:lnTo>
                  <a:pt x="78490" y="51420"/>
                </a:lnTo>
                <a:lnTo>
                  <a:pt x="78470" y="51450"/>
                </a:lnTo>
                <a:lnTo>
                  <a:pt x="78420" y="51490"/>
                </a:lnTo>
                <a:lnTo>
                  <a:pt x="78380" y="51530"/>
                </a:lnTo>
                <a:lnTo>
                  <a:pt x="78330" y="51570"/>
                </a:lnTo>
                <a:lnTo>
                  <a:pt x="78290" y="51610"/>
                </a:lnTo>
                <a:lnTo>
                  <a:pt x="78280" y="51620"/>
                </a:lnTo>
                <a:lnTo>
                  <a:pt x="78270" y="51630"/>
                </a:lnTo>
                <a:lnTo>
                  <a:pt x="78260" y="51640"/>
                </a:lnTo>
                <a:lnTo>
                  <a:pt x="78250" y="51650"/>
                </a:lnTo>
                <a:lnTo>
                  <a:pt x="78170" y="51700"/>
                </a:lnTo>
                <a:lnTo>
                  <a:pt x="78070" y="51700"/>
                </a:lnTo>
                <a:lnTo>
                  <a:pt x="77980" y="51670"/>
                </a:lnTo>
                <a:lnTo>
                  <a:pt x="77900" y="51630"/>
                </a:lnTo>
                <a:lnTo>
                  <a:pt x="77860" y="51590"/>
                </a:lnTo>
                <a:lnTo>
                  <a:pt x="77820" y="51550"/>
                </a:lnTo>
                <a:lnTo>
                  <a:pt x="77790" y="51500"/>
                </a:lnTo>
                <a:lnTo>
                  <a:pt x="77760" y="51450"/>
                </a:lnTo>
                <a:lnTo>
                  <a:pt x="77710" y="51360"/>
                </a:lnTo>
                <a:lnTo>
                  <a:pt x="77680" y="51280"/>
                </a:lnTo>
                <a:lnTo>
                  <a:pt x="77630" y="51220"/>
                </a:lnTo>
                <a:lnTo>
                  <a:pt x="77530" y="51200"/>
                </a:lnTo>
                <a:lnTo>
                  <a:pt x="77460" y="51200"/>
                </a:lnTo>
                <a:lnTo>
                  <a:pt x="77420" y="51170"/>
                </a:lnTo>
                <a:lnTo>
                  <a:pt x="77400" y="51110"/>
                </a:lnTo>
                <a:lnTo>
                  <a:pt x="77390" y="51040"/>
                </a:lnTo>
                <a:lnTo>
                  <a:pt x="77390" y="50910"/>
                </a:lnTo>
                <a:lnTo>
                  <a:pt x="77370" y="50790"/>
                </a:lnTo>
                <a:lnTo>
                  <a:pt x="77340" y="50670"/>
                </a:lnTo>
                <a:lnTo>
                  <a:pt x="77340" y="50550"/>
                </a:lnTo>
                <a:lnTo>
                  <a:pt x="77350" y="50500"/>
                </a:lnTo>
                <a:lnTo>
                  <a:pt x="77370" y="50450"/>
                </a:lnTo>
                <a:lnTo>
                  <a:pt x="77390" y="50410"/>
                </a:lnTo>
                <a:lnTo>
                  <a:pt x="77400" y="50360"/>
                </a:lnTo>
                <a:lnTo>
                  <a:pt x="77400" y="50310"/>
                </a:lnTo>
                <a:lnTo>
                  <a:pt x="77400" y="50250"/>
                </a:lnTo>
                <a:lnTo>
                  <a:pt x="77390" y="50200"/>
                </a:lnTo>
                <a:lnTo>
                  <a:pt x="77390" y="50150"/>
                </a:lnTo>
                <a:lnTo>
                  <a:pt x="77390" y="50140"/>
                </a:lnTo>
                <a:lnTo>
                  <a:pt x="77390" y="50130"/>
                </a:lnTo>
                <a:lnTo>
                  <a:pt x="77390" y="50120"/>
                </a:lnTo>
                <a:lnTo>
                  <a:pt x="77390" y="50060"/>
                </a:lnTo>
                <a:lnTo>
                  <a:pt x="77380" y="50040"/>
                </a:lnTo>
                <a:lnTo>
                  <a:pt x="77380" y="49990"/>
                </a:lnTo>
                <a:lnTo>
                  <a:pt x="77340" y="50050"/>
                </a:lnTo>
                <a:lnTo>
                  <a:pt x="77280" y="50040"/>
                </a:lnTo>
                <a:lnTo>
                  <a:pt x="77210" y="50110"/>
                </a:lnTo>
                <a:lnTo>
                  <a:pt x="77120" y="50090"/>
                </a:lnTo>
                <a:lnTo>
                  <a:pt x="77030" y="50020"/>
                </a:lnTo>
                <a:lnTo>
                  <a:pt x="76960" y="49940"/>
                </a:lnTo>
                <a:lnTo>
                  <a:pt x="76890" y="49910"/>
                </a:lnTo>
                <a:lnTo>
                  <a:pt x="76840" y="49870"/>
                </a:lnTo>
                <a:lnTo>
                  <a:pt x="76810" y="49850"/>
                </a:lnTo>
                <a:lnTo>
                  <a:pt x="76710" y="49840"/>
                </a:lnTo>
                <a:lnTo>
                  <a:pt x="76630" y="49810"/>
                </a:lnTo>
                <a:lnTo>
                  <a:pt x="76590" y="49810"/>
                </a:lnTo>
                <a:lnTo>
                  <a:pt x="76560" y="49820"/>
                </a:lnTo>
                <a:lnTo>
                  <a:pt x="76520" y="49870"/>
                </a:lnTo>
                <a:lnTo>
                  <a:pt x="76510" y="49890"/>
                </a:lnTo>
                <a:lnTo>
                  <a:pt x="76470" y="49900"/>
                </a:lnTo>
                <a:lnTo>
                  <a:pt x="76460" y="49960"/>
                </a:lnTo>
                <a:lnTo>
                  <a:pt x="76400" y="50140"/>
                </a:lnTo>
                <a:lnTo>
                  <a:pt x="76340" y="50320"/>
                </a:lnTo>
                <a:lnTo>
                  <a:pt x="76290" y="50500"/>
                </a:lnTo>
                <a:lnTo>
                  <a:pt x="76240" y="50670"/>
                </a:lnTo>
                <a:lnTo>
                  <a:pt x="76230" y="50720"/>
                </a:lnTo>
                <a:lnTo>
                  <a:pt x="76220" y="50780"/>
                </a:lnTo>
                <a:lnTo>
                  <a:pt x="76200" y="50840"/>
                </a:lnTo>
                <a:lnTo>
                  <a:pt x="76180" y="50880"/>
                </a:lnTo>
                <a:lnTo>
                  <a:pt x="76140" y="50910"/>
                </a:lnTo>
                <a:lnTo>
                  <a:pt x="76100" y="50940"/>
                </a:lnTo>
                <a:lnTo>
                  <a:pt x="76060" y="50970"/>
                </a:lnTo>
                <a:lnTo>
                  <a:pt x="76030" y="51010"/>
                </a:lnTo>
                <a:lnTo>
                  <a:pt x="76020" y="51020"/>
                </a:lnTo>
                <a:lnTo>
                  <a:pt x="76010" y="51080"/>
                </a:lnTo>
                <a:lnTo>
                  <a:pt x="76000" y="51080"/>
                </a:lnTo>
                <a:lnTo>
                  <a:pt x="75980" y="51090"/>
                </a:lnTo>
                <a:lnTo>
                  <a:pt x="75970" y="51100"/>
                </a:lnTo>
                <a:lnTo>
                  <a:pt x="75920" y="51140"/>
                </a:lnTo>
                <a:lnTo>
                  <a:pt x="75900" y="51160"/>
                </a:lnTo>
                <a:lnTo>
                  <a:pt x="75890" y="51190"/>
                </a:lnTo>
                <a:lnTo>
                  <a:pt x="75870" y="51210"/>
                </a:lnTo>
                <a:lnTo>
                  <a:pt x="75860" y="51250"/>
                </a:lnTo>
                <a:lnTo>
                  <a:pt x="75830" y="51330"/>
                </a:lnTo>
                <a:lnTo>
                  <a:pt x="75800" y="51410"/>
                </a:lnTo>
                <a:lnTo>
                  <a:pt x="75760" y="51500"/>
                </a:lnTo>
                <a:lnTo>
                  <a:pt x="75720" y="51580"/>
                </a:lnTo>
                <a:lnTo>
                  <a:pt x="75680" y="51670"/>
                </a:lnTo>
                <a:lnTo>
                  <a:pt x="75630" y="51650"/>
                </a:lnTo>
                <a:lnTo>
                  <a:pt x="75580" y="51630"/>
                </a:lnTo>
                <a:lnTo>
                  <a:pt x="75540" y="51590"/>
                </a:lnTo>
                <a:lnTo>
                  <a:pt x="75520" y="51530"/>
                </a:lnTo>
                <a:lnTo>
                  <a:pt x="75530" y="51510"/>
                </a:lnTo>
                <a:lnTo>
                  <a:pt x="75540" y="51480"/>
                </a:lnTo>
                <a:lnTo>
                  <a:pt x="75550" y="51440"/>
                </a:lnTo>
                <a:lnTo>
                  <a:pt x="75560" y="51410"/>
                </a:lnTo>
                <a:lnTo>
                  <a:pt x="75560" y="51380"/>
                </a:lnTo>
                <a:lnTo>
                  <a:pt x="75560" y="51350"/>
                </a:lnTo>
                <a:lnTo>
                  <a:pt x="75570" y="51320"/>
                </a:lnTo>
                <a:lnTo>
                  <a:pt x="75580" y="51290"/>
                </a:lnTo>
                <a:lnTo>
                  <a:pt x="75590" y="51220"/>
                </a:lnTo>
                <a:lnTo>
                  <a:pt x="75610" y="51160"/>
                </a:lnTo>
                <a:lnTo>
                  <a:pt x="75580" y="51110"/>
                </a:lnTo>
                <a:lnTo>
                  <a:pt x="75500" y="51070"/>
                </a:lnTo>
                <a:lnTo>
                  <a:pt x="75460" y="51040"/>
                </a:lnTo>
                <a:lnTo>
                  <a:pt x="75400" y="50970"/>
                </a:lnTo>
                <a:lnTo>
                  <a:pt x="75340" y="50900"/>
                </a:lnTo>
                <a:lnTo>
                  <a:pt x="75310" y="50850"/>
                </a:lnTo>
                <a:lnTo>
                  <a:pt x="75260" y="50780"/>
                </a:lnTo>
                <a:lnTo>
                  <a:pt x="75190" y="50730"/>
                </a:lnTo>
                <a:lnTo>
                  <a:pt x="75110" y="50690"/>
                </a:lnTo>
                <a:lnTo>
                  <a:pt x="75030" y="50670"/>
                </a:lnTo>
                <a:lnTo>
                  <a:pt x="75000" y="50670"/>
                </a:lnTo>
                <a:lnTo>
                  <a:pt x="74970" y="50670"/>
                </a:lnTo>
                <a:lnTo>
                  <a:pt x="74940" y="50660"/>
                </a:lnTo>
                <a:lnTo>
                  <a:pt x="74930" y="50640"/>
                </a:lnTo>
                <a:lnTo>
                  <a:pt x="74920" y="50580"/>
                </a:lnTo>
                <a:lnTo>
                  <a:pt x="74900" y="50560"/>
                </a:lnTo>
                <a:lnTo>
                  <a:pt x="74850" y="50550"/>
                </a:lnTo>
                <a:lnTo>
                  <a:pt x="74790" y="50550"/>
                </a:lnTo>
                <a:lnTo>
                  <a:pt x="74680" y="50520"/>
                </a:lnTo>
                <a:lnTo>
                  <a:pt x="74650" y="50440"/>
                </a:lnTo>
                <a:lnTo>
                  <a:pt x="74640" y="50360"/>
                </a:lnTo>
                <a:lnTo>
                  <a:pt x="74590" y="50290"/>
                </a:lnTo>
                <a:lnTo>
                  <a:pt x="74550" y="50280"/>
                </a:lnTo>
                <a:lnTo>
                  <a:pt x="74510" y="50270"/>
                </a:lnTo>
                <a:lnTo>
                  <a:pt x="74470" y="50270"/>
                </a:lnTo>
                <a:lnTo>
                  <a:pt x="74430" y="50250"/>
                </a:lnTo>
                <a:lnTo>
                  <a:pt x="74430" y="50240"/>
                </a:lnTo>
                <a:lnTo>
                  <a:pt x="74420" y="50220"/>
                </a:lnTo>
                <a:lnTo>
                  <a:pt x="74420" y="50210"/>
                </a:lnTo>
                <a:lnTo>
                  <a:pt x="74410" y="50190"/>
                </a:lnTo>
                <a:lnTo>
                  <a:pt x="74390" y="50190"/>
                </a:lnTo>
                <a:lnTo>
                  <a:pt x="74370" y="50190"/>
                </a:lnTo>
                <a:lnTo>
                  <a:pt x="74340" y="50190"/>
                </a:lnTo>
                <a:lnTo>
                  <a:pt x="74320" y="50180"/>
                </a:lnTo>
                <a:lnTo>
                  <a:pt x="74280" y="50140"/>
                </a:lnTo>
                <a:lnTo>
                  <a:pt x="74270" y="50070"/>
                </a:lnTo>
                <a:lnTo>
                  <a:pt x="74280" y="50000"/>
                </a:lnTo>
                <a:lnTo>
                  <a:pt x="74290" y="49940"/>
                </a:lnTo>
                <a:lnTo>
                  <a:pt x="74300" y="49890"/>
                </a:lnTo>
                <a:lnTo>
                  <a:pt x="74330" y="49850"/>
                </a:lnTo>
                <a:lnTo>
                  <a:pt x="74350" y="49810"/>
                </a:lnTo>
                <a:lnTo>
                  <a:pt x="74330" y="49770"/>
                </a:lnTo>
                <a:lnTo>
                  <a:pt x="74310" y="49740"/>
                </a:lnTo>
                <a:lnTo>
                  <a:pt x="74300" y="49710"/>
                </a:lnTo>
                <a:lnTo>
                  <a:pt x="74300" y="49680"/>
                </a:lnTo>
                <a:lnTo>
                  <a:pt x="74290" y="49650"/>
                </a:lnTo>
                <a:lnTo>
                  <a:pt x="74280" y="49620"/>
                </a:lnTo>
                <a:lnTo>
                  <a:pt x="74260" y="49600"/>
                </a:lnTo>
                <a:lnTo>
                  <a:pt x="74250" y="49590"/>
                </a:lnTo>
                <a:lnTo>
                  <a:pt x="74240" y="49570"/>
                </a:lnTo>
                <a:lnTo>
                  <a:pt x="74250" y="49550"/>
                </a:lnTo>
                <a:lnTo>
                  <a:pt x="74270" y="49540"/>
                </a:lnTo>
                <a:lnTo>
                  <a:pt x="74280" y="49520"/>
                </a:lnTo>
                <a:lnTo>
                  <a:pt x="74250" y="49500"/>
                </a:lnTo>
                <a:lnTo>
                  <a:pt x="74230" y="49470"/>
                </a:lnTo>
                <a:lnTo>
                  <a:pt x="74230" y="49430"/>
                </a:lnTo>
                <a:lnTo>
                  <a:pt x="74230" y="49390"/>
                </a:lnTo>
                <a:lnTo>
                  <a:pt x="74230" y="49350"/>
                </a:lnTo>
                <a:lnTo>
                  <a:pt x="74220" y="49310"/>
                </a:lnTo>
                <a:lnTo>
                  <a:pt x="74200" y="49300"/>
                </a:lnTo>
                <a:lnTo>
                  <a:pt x="74170" y="49300"/>
                </a:lnTo>
                <a:lnTo>
                  <a:pt x="74140" y="49280"/>
                </a:lnTo>
                <a:lnTo>
                  <a:pt x="74130" y="49260"/>
                </a:lnTo>
                <a:lnTo>
                  <a:pt x="74120" y="49220"/>
                </a:lnTo>
                <a:lnTo>
                  <a:pt x="74120" y="49190"/>
                </a:lnTo>
                <a:lnTo>
                  <a:pt x="74110" y="49160"/>
                </a:lnTo>
                <a:lnTo>
                  <a:pt x="74180" y="49120"/>
                </a:lnTo>
                <a:lnTo>
                  <a:pt x="74260" y="49090"/>
                </a:lnTo>
                <a:lnTo>
                  <a:pt x="74480" y="49040"/>
                </a:lnTo>
                <a:lnTo>
                  <a:pt x="74520" y="49000"/>
                </a:lnTo>
                <a:lnTo>
                  <a:pt x="74580" y="48970"/>
                </a:lnTo>
                <a:lnTo>
                  <a:pt x="74900" y="48860"/>
                </a:lnTo>
                <a:lnTo>
                  <a:pt x="74880" y="48900"/>
                </a:lnTo>
                <a:lnTo>
                  <a:pt x="74850" y="48920"/>
                </a:lnTo>
                <a:lnTo>
                  <a:pt x="74830" y="48950"/>
                </a:lnTo>
                <a:lnTo>
                  <a:pt x="74820" y="49000"/>
                </a:lnTo>
                <a:lnTo>
                  <a:pt x="74850" y="49010"/>
                </a:lnTo>
                <a:lnTo>
                  <a:pt x="75080" y="48980"/>
                </a:lnTo>
                <a:lnTo>
                  <a:pt x="75130" y="48960"/>
                </a:lnTo>
                <a:lnTo>
                  <a:pt x="75170" y="48940"/>
                </a:lnTo>
                <a:lnTo>
                  <a:pt x="75190" y="48910"/>
                </a:lnTo>
                <a:lnTo>
                  <a:pt x="75190" y="48880"/>
                </a:lnTo>
                <a:lnTo>
                  <a:pt x="75180" y="48860"/>
                </a:lnTo>
                <a:lnTo>
                  <a:pt x="75170" y="48840"/>
                </a:lnTo>
                <a:lnTo>
                  <a:pt x="75180" y="48810"/>
                </a:lnTo>
                <a:lnTo>
                  <a:pt x="75200" y="48790"/>
                </a:lnTo>
                <a:lnTo>
                  <a:pt x="75240" y="48770"/>
                </a:lnTo>
                <a:lnTo>
                  <a:pt x="75250" y="48760"/>
                </a:lnTo>
                <a:lnTo>
                  <a:pt x="75290" y="48770"/>
                </a:lnTo>
                <a:lnTo>
                  <a:pt x="75330" y="48760"/>
                </a:lnTo>
                <a:lnTo>
                  <a:pt x="75370" y="48740"/>
                </a:lnTo>
                <a:lnTo>
                  <a:pt x="75410" y="48720"/>
                </a:lnTo>
                <a:lnTo>
                  <a:pt x="75430" y="48770"/>
                </a:lnTo>
                <a:lnTo>
                  <a:pt x="75480" y="48780"/>
                </a:lnTo>
                <a:lnTo>
                  <a:pt x="75670" y="48750"/>
                </a:lnTo>
                <a:lnTo>
                  <a:pt x="75700" y="48710"/>
                </a:lnTo>
                <a:lnTo>
                  <a:pt x="75740" y="48610"/>
                </a:lnTo>
                <a:lnTo>
                  <a:pt x="75720" y="48540"/>
                </a:lnTo>
                <a:lnTo>
                  <a:pt x="75710" y="48530"/>
                </a:lnTo>
                <a:lnTo>
                  <a:pt x="75680" y="48530"/>
                </a:lnTo>
                <a:lnTo>
                  <a:pt x="75640" y="48550"/>
                </a:lnTo>
                <a:lnTo>
                  <a:pt x="75600" y="48560"/>
                </a:lnTo>
                <a:lnTo>
                  <a:pt x="75590" y="48580"/>
                </a:lnTo>
                <a:lnTo>
                  <a:pt x="75550" y="48610"/>
                </a:lnTo>
                <a:lnTo>
                  <a:pt x="75350" y="48670"/>
                </a:lnTo>
                <a:lnTo>
                  <a:pt x="75330" y="48690"/>
                </a:lnTo>
                <a:lnTo>
                  <a:pt x="75310" y="48730"/>
                </a:lnTo>
                <a:lnTo>
                  <a:pt x="75290" y="48740"/>
                </a:lnTo>
                <a:lnTo>
                  <a:pt x="75160" y="48760"/>
                </a:lnTo>
                <a:lnTo>
                  <a:pt x="75060" y="48830"/>
                </a:lnTo>
                <a:lnTo>
                  <a:pt x="75030" y="48850"/>
                </a:lnTo>
                <a:lnTo>
                  <a:pt x="75000" y="48850"/>
                </a:lnTo>
                <a:lnTo>
                  <a:pt x="74970" y="48850"/>
                </a:lnTo>
                <a:lnTo>
                  <a:pt x="74940" y="48880"/>
                </a:lnTo>
                <a:lnTo>
                  <a:pt x="74960" y="48830"/>
                </a:lnTo>
                <a:lnTo>
                  <a:pt x="75010" y="48800"/>
                </a:lnTo>
                <a:lnTo>
                  <a:pt x="75070" y="48780"/>
                </a:lnTo>
                <a:lnTo>
                  <a:pt x="75090" y="48750"/>
                </a:lnTo>
                <a:lnTo>
                  <a:pt x="75130" y="48720"/>
                </a:lnTo>
                <a:lnTo>
                  <a:pt x="75660" y="48520"/>
                </a:lnTo>
                <a:lnTo>
                  <a:pt x="75790" y="48490"/>
                </a:lnTo>
                <a:lnTo>
                  <a:pt x="76090" y="48450"/>
                </a:lnTo>
                <a:lnTo>
                  <a:pt x="76490" y="48470"/>
                </a:lnTo>
                <a:lnTo>
                  <a:pt x="76920" y="48450"/>
                </a:lnTo>
                <a:lnTo>
                  <a:pt x="76920" y="48470"/>
                </a:lnTo>
                <a:lnTo>
                  <a:pt x="76900" y="48510"/>
                </a:lnTo>
                <a:lnTo>
                  <a:pt x="76870" y="48540"/>
                </a:lnTo>
                <a:lnTo>
                  <a:pt x="76850" y="48550"/>
                </a:lnTo>
                <a:lnTo>
                  <a:pt x="76860" y="48580"/>
                </a:lnTo>
                <a:lnTo>
                  <a:pt x="76860" y="48650"/>
                </a:lnTo>
                <a:lnTo>
                  <a:pt x="76880" y="48670"/>
                </a:lnTo>
                <a:lnTo>
                  <a:pt x="76910" y="48670"/>
                </a:lnTo>
                <a:lnTo>
                  <a:pt x="76950" y="48660"/>
                </a:lnTo>
                <a:lnTo>
                  <a:pt x="77000" y="48630"/>
                </a:lnTo>
                <a:lnTo>
                  <a:pt x="77020" y="48610"/>
                </a:lnTo>
                <a:lnTo>
                  <a:pt x="77020" y="48660"/>
                </a:lnTo>
                <a:lnTo>
                  <a:pt x="76990" y="48720"/>
                </a:lnTo>
                <a:lnTo>
                  <a:pt x="76980" y="48760"/>
                </a:lnTo>
                <a:lnTo>
                  <a:pt x="77000" y="48760"/>
                </a:lnTo>
                <a:lnTo>
                  <a:pt x="77040" y="48700"/>
                </a:lnTo>
                <a:lnTo>
                  <a:pt x="77060" y="48670"/>
                </a:lnTo>
                <a:lnTo>
                  <a:pt x="77040" y="48660"/>
                </a:lnTo>
                <a:lnTo>
                  <a:pt x="77100" y="48650"/>
                </a:lnTo>
                <a:lnTo>
                  <a:pt x="77120" y="48600"/>
                </a:lnTo>
                <a:lnTo>
                  <a:pt x="77100" y="48550"/>
                </a:lnTo>
                <a:lnTo>
                  <a:pt x="77030" y="48530"/>
                </a:lnTo>
                <a:lnTo>
                  <a:pt x="76970" y="48520"/>
                </a:lnTo>
                <a:lnTo>
                  <a:pt x="76980" y="48490"/>
                </a:lnTo>
                <a:lnTo>
                  <a:pt x="77020" y="48470"/>
                </a:lnTo>
                <a:lnTo>
                  <a:pt x="77080" y="48450"/>
                </a:lnTo>
                <a:lnTo>
                  <a:pt x="77540" y="48440"/>
                </a:lnTo>
                <a:lnTo>
                  <a:pt x="77790" y="48380"/>
                </a:lnTo>
                <a:lnTo>
                  <a:pt x="77930" y="48300"/>
                </a:lnTo>
                <a:lnTo>
                  <a:pt x="78060" y="48170"/>
                </a:lnTo>
                <a:lnTo>
                  <a:pt x="78120" y="48080"/>
                </a:lnTo>
                <a:lnTo>
                  <a:pt x="78140" y="48040"/>
                </a:lnTo>
                <a:lnTo>
                  <a:pt x="78160" y="48010"/>
                </a:lnTo>
                <a:lnTo>
                  <a:pt x="78180" y="48000"/>
                </a:lnTo>
                <a:lnTo>
                  <a:pt x="78210" y="48000"/>
                </a:lnTo>
                <a:lnTo>
                  <a:pt x="78220" y="48020"/>
                </a:lnTo>
                <a:lnTo>
                  <a:pt x="78260" y="48120"/>
                </a:lnTo>
                <a:lnTo>
                  <a:pt x="78280" y="48410"/>
                </a:lnTo>
                <a:lnTo>
                  <a:pt x="78320" y="48490"/>
                </a:lnTo>
                <a:lnTo>
                  <a:pt x="78340" y="48410"/>
                </a:lnTo>
                <a:lnTo>
                  <a:pt x="78320" y="48360"/>
                </a:lnTo>
                <a:lnTo>
                  <a:pt x="78320" y="48290"/>
                </a:lnTo>
                <a:lnTo>
                  <a:pt x="78340" y="48170"/>
                </a:lnTo>
                <a:lnTo>
                  <a:pt x="78320" y="48110"/>
                </a:lnTo>
                <a:lnTo>
                  <a:pt x="78250" y="47970"/>
                </a:lnTo>
                <a:lnTo>
                  <a:pt x="78240" y="47930"/>
                </a:lnTo>
                <a:lnTo>
                  <a:pt x="78290" y="47910"/>
                </a:lnTo>
                <a:lnTo>
                  <a:pt x="78360" y="47900"/>
                </a:lnTo>
                <a:lnTo>
                  <a:pt x="78490" y="47910"/>
                </a:lnTo>
                <a:lnTo>
                  <a:pt x="78550" y="47900"/>
                </a:lnTo>
                <a:lnTo>
                  <a:pt x="78850" y="47830"/>
                </a:lnTo>
                <a:lnTo>
                  <a:pt x="78880" y="47880"/>
                </a:lnTo>
                <a:lnTo>
                  <a:pt x="78910" y="47940"/>
                </a:lnTo>
                <a:lnTo>
                  <a:pt x="78950" y="47990"/>
                </a:lnTo>
                <a:lnTo>
                  <a:pt x="78990" y="48050"/>
                </a:lnTo>
                <a:lnTo>
                  <a:pt x="79010" y="48120"/>
                </a:lnTo>
                <a:lnTo>
                  <a:pt x="79020" y="48200"/>
                </a:lnTo>
                <a:lnTo>
                  <a:pt x="79050" y="48270"/>
                </a:lnTo>
                <a:lnTo>
                  <a:pt x="79090" y="48320"/>
                </a:lnTo>
                <a:lnTo>
                  <a:pt x="79120" y="48340"/>
                </a:lnTo>
                <a:lnTo>
                  <a:pt x="79140" y="48360"/>
                </a:lnTo>
                <a:lnTo>
                  <a:pt x="79160" y="48380"/>
                </a:lnTo>
                <a:lnTo>
                  <a:pt x="79190" y="48400"/>
                </a:lnTo>
                <a:lnTo>
                  <a:pt x="79220" y="48410"/>
                </a:lnTo>
                <a:lnTo>
                  <a:pt x="79240" y="48400"/>
                </a:lnTo>
                <a:lnTo>
                  <a:pt x="79260" y="48390"/>
                </a:lnTo>
                <a:lnTo>
                  <a:pt x="79280" y="48390"/>
                </a:lnTo>
                <a:lnTo>
                  <a:pt x="79410" y="48410"/>
                </a:lnTo>
                <a:lnTo>
                  <a:pt x="79550" y="48410"/>
                </a:lnTo>
                <a:lnTo>
                  <a:pt x="79680" y="48400"/>
                </a:lnTo>
                <a:lnTo>
                  <a:pt x="79810" y="48390"/>
                </a:lnTo>
                <a:lnTo>
                  <a:pt x="79810" y="48530"/>
                </a:lnTo>
                <a:lnTo>
                  <a:pt x="79810" y="48670"/>
                </a:lnTo>
                <a:lnTo>
                  <a:pt x="79810" y="48810"/>
                </a:lnTo>
                <a:lnTo>
                  <a:pt x="79810" y="48950"/>
                </a:lnTo>
                <a:lnTo>
                  <a:pt x="79800" y="49040"/>
                </a:lnTo>
                <a:lnTo>
                  <a:pt x="79790" y="49160"/>
                </a:lnTo>
                <a:lnTo>
                  <a:pt x="79790" y="49280"/>
                </a:lnTo>
                <a:lnTo>
                  <a:pt x="79840" y="49350"/>
                </a:lnTo>
                <a:lnTo>
                  <a:pt x="79910" y="49390"/>
                </a:lnTo>
                <a:lnTo>
                  <a:pt x="79970" y="49450"/>
                </a:lnTo>
                <a:lnTo>
                  <a:pt x="80040" y="49500"/>
                </a:lnTo>
                <a:lnTo>
                  <a:pt x="80100" y="49550"/>
                </a:lnTo>
                <a:lnTo>
                  <a:pt x="80140" y="49580"/>
                </a:lnTo>
                <a:lnTo>
                  <a:pt x="80180" y="49600"/>
                </a:lnTo>
                <a:lnTo>
                  <a:pt x="80220" y="49620"/>
                </a:lnTo>
                <a:lnTo>
                  <a:pt x="80260" y="49630"/>
                </a:lnTo>
                <a:lnTo>
                  <a:pt x="80310" y="49660"/>
                </a:lnTo>
                <a:lnTo>
                  <a:pt x="80330" y="49710"/>
                </a:lnTo>
                <a:lnTo>
                  <a:pt x="80340" y="49760"/>
                </a:lnTo>
                <a:lnTo>
                  <a:pt x="80390" y="49780"/>
                </a:lnTo>
                <a:lnTo>
                  <a:pt x="80470" y="49840"/>
                </a:lnTo>
                <a:lnTo>
                  <a:pt x="80550" y="49890"/>
                </a:lnTo>
                <a:lnTo>
                  <a:pt x="80650" y="49930"/>
                </a:lnTo>
                <a:lnTo>
                  <a:pt x="80740" y="49930"/>
                </a:lnTo>
                <a:lnTo>
                  <a:pt x="80880" y="49940"/>
                </a:lnTo>
                <a:lnTo>
                  <a:pt x="81020" y="49940"/>
                </a:lnTo>
                <a:lnTo>
                  <a:pt x="81160" y="49940"/>
                </a:lnTo>
                <a:lnTo>
                  <a:pt x="81290" y="49940"/>
                </a:lnTo>
                <a:lnTo>
                  <a:pt x="81320" y="49900"/>
                </a:lnTo>
                <a:lnTo>
                  <a:pt x="81350" y="49840"/>
                </a:lnTo>
                <a:lnTo>
                  <a:pt x="81380" y="49760"/>
                </a:lnTo>
                <a:lnTo>
                  <a:pt x="81390" y="49710"/>
                </a:lnTo>
                <a:lnTo>
                  <a:pt x="81390" y="49680"/>
                </a:lnTo>
                <a:lnTo>
                  <a:pt x="81380" y="49650"/>
                </a:lnTo>
                <a:lnTo>
                  <a:pt x="81380" y="49620"/>
                </a:lnTo>
                <a:lnTo>
                  <a:pt x="81380" y="49590"/>
                </a:lnTo>
                <a:lnTo>
                  <a:pt x="81390" y="49570"/>
                </a:lnTo>
                <a:lnTo>
                  <a:pt x="81400" y="49540"/>
                </a:lnTo>
                <a:lnTo>
                  <a:pt x="81410" y="49510"/>
                </a:lnTo>
                <a:lnTo>
                  <a:pt x="81420" y="49490"/>
                </a:lnTo>
                <a:lnTo>
                  <a:pt x="81480" y="49480"/>
                </a:lnTo>
                <a:lnTo>
                  <a:pt x="81560" y="49470"/>
                </a:lnTo>
                <a:lnTo>
                  <a:pt x="81640" y="49480"/>
                </a:lnTo>
                <a:lnTo>
                  <a:pt x="81710" y="49480"/>
                </a:lnTo>
                <a:lnTo>
                  <a:pt x="81740" y="49480"/>
                </a:lnTo>
                <a:lnTo>
                  <a:pt x="81780" y="49490"/>
                </a:lnTo>
                <a:lnTo>
                  <a:pt x="81810" y="49500"/>
                </a:lnTo>
                <a:lnTo>
                  <a:pt x="81840" y="49510"/>
                </a:lnTo>
                <a:lnTo>
                  <a:pt x="81900" y="49530"/>
                </a:lnTo>
                <a:lnTo>
                  <a:pt x="81940" y="49550"/>
                </a:lnTo>
                <a:lnTo>
                  <a:pt x="81990" y="49560"/>
                </a:lnTo>
                <a:lnTo>
                  <a:pt x="82050" y="49570"/>
                </a:lnTo>
                <a:lnTo>
                  <a:pt x="82110" y="49570"/>
                </a:lnTo>
                <a:lnTo>
                  <a:pt x="82160" y="49590"/>
                </a:lnTo>
                <a:lnTo>
                  <a:pt x="82210" y="49610"/>
                </a:lnTo>
                <a:lnTo>
                  <a:pt x="82260" y="49650"/>
                </a:lnTo>
                <a:lnTo>
                  <a:pt x="82300" y="49680"/>
                </a:lnTo>
                <a:lnTo>
                  <a:pt x="82350" y="49720"/>
                </a:lnTo>
                <a:lnTo>
                  <a:pt x="82410" y="49760"/>
                </a:lnTo>
                <a:lnTo>
                  <a:pt x="82460" y="49770"/>
                </a:lnTo>
                <a:lnTo>
                  <a:pt x="82520" y="49770"/>
                </a:lnTo>
                <a:lnTo>
                  <a:pt x="82570" y="49760"/>
                </a:lnTo>
                <a:lnTo>
                  <a:pt x="82630" y="49770"/>
                </a:lnTo>
                <a:lnTo>
                  <a:pt x="82680" y="49790"/>
                </a:lnTo>
                <a:lnTo>
                  <a:pt x="82710" y="49820"/>
                </a:lnTo>
                <a:lnTo>
                  <a:pt x="82730" y="49840"/>
                </a:lnTo>
                <a:lnTo>
                  <a:pt x="82760" y="49860"/>
                </a:lnTo>
                <a:lnTo>
                  <a:pt x="82800" y="49870"/>
                </a:lnTo>
                <a:lnTo>
                  <a:pt x="82880" y="49870"/>
                </a:lnTo>
                <a:lnTo>
                  <a:pt x="82960" y="49880"/>
                </a:lnTo>
                <a:lnTo>
                  <a:pt x="83140" y="49880"/>
                </a:lnTo>
                <a:lnTo>
                  <a:pt x="83140" y="49940"/>
                </a:lnTo>
                <a:lnTo>
                  <a:pt x="83140" y="50090"/>
                </a:lnTo>
                <a:lnTo>
                  <a:pt x="83140" y="50240"/>
                </a:lnTo>
                <a:lnTo>
                  <a:pt x="83140" y="50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Chiapas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81870" y="52030"/>
                </a:moveTo>
                <a:lnTo>
                  <a:pt x="81850" y="52040"/>
                </a:lnTo>
                <a:lnTo>
                  <a:pt x="81840" y="52080"/>
                </a:lnTo>
                <a:lnTo>
                  <a:pt x="81910" y="52110"/>
                </a:lnTo>
                <a:lnTo>
                  <a:pt x="82000" y="52130"/>
                </a:lnTo>
                <a:lnTo>
                  <a:pt x="82040" y="52160"/>
                </a:lnTo>
                <a:lnTo>
                  <a:pt x="82060" y="52230"/>
                </a:lnTo>
                <a:lnTo>
                  <a:pt x="82120" y="52240"/>
                </a:lnTo>
                <a:lnTo>
                  <a:pt x="82200" y="52230"/>
                </a:lnTo>
                <a:lnTo>
                  <a:pt x="82280" y="52230"/>
                </a:lnTo>
                <a:lnTo>
                  <a:pt x="82310" y="52260"/>
                </a:lnTo>
                <a:lnTo>
                  <a:pt x="82330" y="52310"/>
                </a:lnTo>
                <a:lnTo>
                  <a:pt x="82350" y="52360"/>
                </a:lnTo>
                <a:lnTo>
                  <a:pt x="82360" y="52410"/>
                </a:lnTo>
                <a:lnTo>
                  <a:pt x="82370" y="52430"/>
                </a:lnTo>
                <a:lnTo>
                  <a:pt x="82430" y="52440"/>
                </a:lnTo>
                <a:lnTo>
                  <a:pt x="82450" y="52460"/>
                </a:lnTo>
                <a:lnTo>
                  <a:pt x="82470" y="52480"/>
                </a:lnTo>
                <a:lnTo>
                  <a:pt x="82480" y="52530"/>
                </a:lnTo>
                <a:lnTo>
                  <a:pt x="82490" y="52560"/>
                </a:lnTo>
                <a:lnTo>
                  <a:pt x="82520" y="52600"/>
                </a:lnTo>
                <a:lnTo>
                  <a:pt x="82620" y="52710"/>
                </a:lnTo>
                <a:lnTo>
                  <a:pt x="82650" y="52730"/>
                </a:lnTo>
                <a:lnTo>
                  <a:pt x="82720" y="52720"/>
                </a:lnTo>
                <a:lnTo>
                  <a:pt x="82750" y="52720"/>
                </a:lnTo>
                <a:lnTo>
                  <a:pt x="82760" y="52740"/>
                </a:lnTo>
                <a:lnTo>
                  <a:pt x="82780" y="52800"/>
                </a:lnTo>
                <a:lnTo>
                  <a:pt x="82790" y="52830"/>
                </a:lnTo>
                <a:lnTo>
                  <a:pt x="82890" y="52950"/>
                </a:lnTo>
                <a:lnTo>
                  <a:pt x="82910" y="52980"/>
                </a:lnTo>
                <a:lnTo>
                  <a:pt x="82920" y="53040"/>
                </a:lnTo>
                <a:lnTo>
                  <a:pt x="82950" y="53070"/>
                </a:lnTo>
                <a:lnTo>
                  <a:pt x="83060" y="53110"/>
                </a:lnTo>
                <a:lnTo>
                  <a:pt x="83080" y="53130"/>
                </a:lnTo>
                <a:lnTo>
                  <a:pt x="83120" y="53170"/>
                </a:lnTo>
                <a:lnTo>
                  <a:pt x="83130" y="53180"/>
                </a:lnTo>
                <a:lnTo>
                  <a:pt x="83160" y="53160"/>
                </a:lnTo>
                <a:lnTo>
                  <a:pt x="83160" y="53140"/>
                </a:lnTo>
                <a:lnTo>
                  <a:pt x="83150" y="53110"/>
                </a:lnTo>
                <a:lnTo>
                  <a:pt x="83150" y="53100"/>
                </a:lnTo>
                <a:lnTo>
                  <a:pt x="83200" y="53100"/>
                </a:lnTo>
                <a:lnTo>
                  <a:pt x="83240" y="53100"/>
                </a:lnTo>
                <a:lnTo>
                  <a:pt x="83250" y="53130"/>
                </a:lnTo>
                <a:lnTo>
                  <a:pt x="83200" y="53180"/>
                </a:lnTo>
                <a:lnTo>
                  <a:pt x="83260" y="53200"/>
                </a:lnTo>
                <a:lnTo>
                  <a:pt x="83340" y="53290"/>
                </a:lnTo>
                <a:lnTo>
                  <a:pt x="83400" y="53320"/>
                </a:lnTo>
                <a:lnTo>
                  <a:pt x="83600" y="53380"/>
                </a:lnTo>
                <a:lnTo>
                  <a:pt x="83630" y="53380"/>
                </a:lnTo>
                <a:lnTo>
                  <a:pt x="83660" y="53360"/>
                </a:lnTo>
                <a:lnTo>
                  <a:pt x="83700" y="53380"/>
                </a:lnTo>
                <a:lnTo>
                  <a:pt x="83700" y="53400"/>
                </a:lnTo>
                <a:lnTo>
                  <a:pt x="83690" y="53440"/>
                </a:lnTo>
                <a:lnTo>
                  <a:pt x="83730" y="53470"/>
                </a:lnTo>
                <a:lnTo>
                  <a:pt x="83830" y="53530"/>
                </a:lnTo>
                <a:lnTo>
                  <a:pt x="83870" y="53560"/>
                </a:lnTo>
                <a:lnTo>
                  <a:pt x="84070" y="53840"/>
                </a:lnTo>
                <a:lnTo>
                  <a:pt x="84110" y="53950"/>
                </a:lnTo>
                <a:lnTo>
                  <a:pt x="84070" y="54020"/>
                </a:lnTo>
                <a:lnTo>
                  <a:pt x="84070" y="54040"/>
                </a:lnTo>
                <a:lnTo>
                  <a:pt x="84090" y="54030"/>
                </a:lnTo>
                <a:lnTo>
                  <a:pt x="84110" y="54030"/>
                </a:lnTo>
                <a:lnTo>
                  <a:pt x="84120" y="54020"/>
                </a:lnTo>
                <a:lnTo>
                  <a:pt x="84120" y="54000"/>
                </a:lnTo>
                <a:lnTo>
                  <a:pt x="84160" y="54020"/>
                </a:lnTo>
                <a:lnTo>
                  <a:pt x="84150" y="54060"/>
                </a:lnTo>
                <a:lnTo>
                  <a:pt x="84140" y="54110"/>
                </a:lnTo>
                <a:lnTo>
                  <a:pt x="84150" y="54160"/>
                </a:lnTo>
                <a:lnTo>
                  <a:pt x="84120" y="54210"/>
                </a:lnTo>
                <a:lnTo>
                  <a:pt x="84150" y="54220"/>
                </a:lnTo>
                <a:lnTo>
                  <a:pt x="84190" y="54220"/>
                </a:lnTo>
                <a:lnTo>
                  <a:pt x="84220" y="54240"/>
                </a:lnTo>
                <a:lnTo>
                  <a:pt x="84230" y="54270"/>
                </a:lnTo>
                <a:lnTo>
                  <a:pt x="84210" y="54300"/>
                </a:lnTo>
                <a:lnTo>
                  <a:pt x="84180" y="54320"/>
                </a:lnTo>
                <a:lnTo>
                  <a:pt x="84170" y="54350"/>
                </a:lnTo>
                <a:lnTo>
                  <a:pt x="84200" y="54340"/>
                </a:lnTo>
                <a:lnTo>
                  <a:pt x="84250" y="54340"/>
                </a:lnTo>
                <a:lnTo>
                  <a:pt x="84290" y="54350"/>
                </a:lnTo>
                <a:lnTo>
                  <a:pt x="84300" y="54360"/>
                </a:lnTo>
                <a:lnTo>
                  <a:pt x="84320" y="54350"/>
                </a:lnTo>
                <a:lnTo>
                  <a:pt x="84390" y="54330"/>
                </a:lnTo>
                <a:lnTo>
                  <a:pt x="84420" y="54330"/>
                </a:lnTo>
                <a:lnTo>
                  <a:pt x="84440" y="54390"/>
                </a:lnTo>
                <a:lnTo>
                  <a:pt x="84450" y="54420"/>
                </a:lnTo>
                <a:lnTo>
                  <a:pt x="84520" y="54380"/>
                </a:lnTo>
                <a:lnTo>
                  <a:pt x="84550" y="54390"/>
                </a:lnTo>
                <a:lnTo>
                  <a:pt x="84580" y="54410"/>
                </a:lnTo>
                <a:lnTo>
                  <a:pt x="84600" y="54430"/>
                </a:lnTo>
                <a:lnTo>
                  <a:pt x="84610" y="54460"/>
                </a:lnTo>
                <a:lnTo>
                  <a:pt x="84610" y="54490"/>
                </a:lnTo>
                <a:lnTo>
                  <a:pt x="84620" y="54510"/>
                </a:lnTo>
                <a:lnTo>
                  <a:pt x="84710" y="54520"/>
                </a:lnTo>
                <a:lnTo>
                  <a:pt x="84740" y="54530"/>
                </a:lnTo>
                <a:lnTo>
                  <a:pt x="84760" y="54540"/>
                </a:lnTo>
                <a:lnTo>
                  <a:pt x="84780" y="54550"/>
                </a:lnTo>
                <a:lnTo>
                  <a:pt x="84810" y="54550"/>
                </a:lnTo>
                <a:lnTo>
                  <a:pt x="84830" y="54540"/>
                </a:lnTo>
                <a:lnTo>
                  <a:pt x="84850" y="54540"/>
                </a:lnTo>
                <a:lnTo>
                  <a:pt x="84860" y="54580"/>
                </a:lnTo>
                <a:lnTo>
                  <a:pt x="84860" y="54620"/>
                </a:lnTo>
                <a:lnTo>
                  <a:pt x="84860" y="54640"/>
                </a:lnTo>
                <a:lnTo>
                  <a:pt x="84890" y="54690"/>
                </a:lnTo>
                <a:lnTo>
                  <a:pt x="84850" y="54680"/>
                </a:lnTo>
                <a:lnTo>
                  <a:pt x="84810" y="54680"/>
                </a:lnTo>
                <a:lnTo>
                  <a:pt x="84780" y="54700"/>
                </a:lnTo>
                <a:lnTo>
                  <a:pt x="84780" y="54740"/>
                </a:lnTo>
                <a:lnTo>
                  <a:pt x="84790" y="54740"/>
                </a:lnTo>
                <a:lnTo>
                  <a:pt x="84790" y="54720"/>
                </a:lnTo>
                <a:lnTo>
                  <a:pt x="84810" y="54720"/>
                </a:lnTo>
                <a:lnTo>
                  <a:pt x="84840" y="54750"/>
                </a:lnTo>
                <a:lnTo>
                  <a:pt x="84820" y="54800"/>
                </a:lnTo>
                <a:lnTo>
                  <a:pt x="84780" y="54840"/>
                </a:lnTo>
                <a:lnTo>
                  <a:pt x="84730" y="54860"/>
                </a:lnTo>
                <a:lnTo>
                  <a:pt x="84710" y="54870"/>
                </a:lnTo>
                <a:lnTo>
                  <a:pt x="84740" y="54890"/>
                </a:lnTo>
                <a:lnTo>
                  <a:pt x="84780" y="54910"/>
                </a:lnTo>
                <a:lnTo>
                  <a:pt x="84790" y="54900"/>
                </a:lnTo>
                <a:lnTo>
                  <a:pt x="84790" y="54930"/>
                </a:lnTo>
                <a:lnTo>
                  <a:pt x="84780" y="54940"/>
                </a:lnTo>
                <a:lnTo>
                  <a:pt x="84750" y="54930"/>
                </a:lnTo>
                <a:lnTo>
                  <a:pt x="84740" y="54920"/>
                </a:lnTo>
                <a:lnTo>
                  <a:pt x="84730" y="54930"/>
                </a:lnTo>
                <a:lnTo>
                  <a:pt x="84730" y="54940"/>
                </a:lnTo>
                <a:lnTo>
                  <a:pt x="84720" y="54940"/>
                </a:lnTo>
                <a:lnTo>
                  <a:pt x="84730" y="54960"/>
                </a:lnTo>
                <a:lnTo>
                  <a:pt x="84740" y="54990"/>
                </a:lnTo>
                <a:lnTo>
                  <a:pt x="84760" y="55000"/>
                </a:lnTo>
                <a:lnTo>
                  <a:pt x="84720" y="55000"/>
                </a:lnTo>
                <a:lnTo>
                  <a:pt x="84710" y="55000"/>
                </a:lnTo>
                <a:lnTo>
                  <a:pt x="84700" y="54980"/>
                </a:lnTo>
                <a:lnTo>
                  <a:pt x="84660" y="55020"/>
                </a:lnTo>
                <a:lnTo>
                  <a:pt x="84670" y="55050"/>
                </a:lnTo>
                <a:lnTo>
                  <a:pt x="84700" y="55070"/>
                </a:lnTo>
                <a:lnTo>
                  <a:pt x="84740" y="55090"/>
                </a:lnTo>
                <a:lnTo>
                  <a:pt x="84700" y="55100"/>
                </a:lnTo>
                <a:lnTo>
                  <a:pt x="84670" y="55130"/>
                </a:lnTo>
                <a:lnTo>
                  <a:pt x="84650" y="55170"/>
                </a:lnTo>
                <a:lnTo>
                  <a:pt x="84660" y="55230"/>
                </a:lnTo>
                <a:lnTo>
                  <a:pt x="84740" y="55280"/>
                </a:lnTo>
                <a:lnTo>
                  <a:pt x="84760" y="55310"/>
                </a:lnTo>
                <a:lnTo>
                  <a:pt x="84700" y="55330"/>
                </a:lnTo>
                <a:lnTo>
                  <a:pt x="84700" y="55350"/>
                </a:lnTo>
                <a:lnTo>
                  <a:pt x="84730" y="55390"/>
                </a:lnTo>
                <a:lnTo>
                  <a:pt x="84660" y="55440"/>
                </a:lnTo>
                <a:lnTo>
                  <a:pt x="84680" y="55490"/>
                </a:lnTo>
                <a:lnTo>
                  <a:pt x="84700" y="55490"/>
                </a:lnTo>
                <a:lnTo>
                  <a:pt x="84710" y="55480"/>
                </a:lnTo>
                <a:lnTo>
                  <a:pt x="84720" y="55480"/>
                </a:lnTo>
                <a:lnTo>
                  <a:pt x="84740" y="55470"/>
                </a:lnTo>
                <a:lnTo>
                  <a:pt x="84730" y="55500"/>
                </a:lnTo>
                <a:lnTo>
                  <a:pt x="84710" y="55540"/>
                </a:lnTo>
                <a:lnTo>
                  <a:pt x="84700" y="55550"/>
                </a:lnTo>
                <a:lnTo>
                  <a:pt x="84700" y="55560"/>
                </a:lnTo>
                <a:lnTo>
                  <a:pt x="84640" y="55570"/>
                </a:lnTo>
                <a:lnTo>
                  <a:pt x="84590" y="55580"/>
                </a:lnTo>
                <a:lnTo>
                  <a:pt x="84330" y="55580"/>
                </a:lnTo>
                <a:lnTo>
                  <a:pt x="83940" y="55580"/>
                </a:lnTo>
                <a:lnTo>
                  <a:pt x="83540" y="55580"/>
                </a:lnTo>
                <a:lnTo>
                  <a:pt x="83140" y="55580"/>
                </a:lnTo>
                <a:lnTo>
                  <a:pt x="83130" y="55580"/>
                </a:lnTo>
                <a:lnTo>
                  <a:pt x="82750" y="55580"/>
                </a:lnTo>
                <a:lnTo>
                  <a:pt x="82350" y="55590"/>
                </a:lnTo>
                <a:lnTo>
                  <a:pt x="81960" y="55590"/>
                </a:lnTo>
                <a:lnTo>
                  <a:pt x="81560" y="55590"/>
                </a:lnTo>
                <a:lnTo>
                  <a:pt x="81160" y="55590"/>
                </a:lnTo>
                <a:lnTo>
                  <a:pt x="81030" y="55590"/>
                </a:lnTo>
                <a:lnTo>
                  <a:pt x="80990" y="55610"/>
                </a:lnTo>
                <a:lnTo>
                  <a:pt x="80950" y="55650"/>
                </a:lnTo>
                <a:lnTo>
                  <a:pt x="80890" y="55770"/>
                </a:lnTo>
                <a:lnTo>
                  <a:pt x="80840" y="55860"/>
                </a:lnTo>
                <a:lnTo>
                  <a:pt x="80700" y="56100"/>
                </a:lnTo>
                <a:lnTo>
                  <a:pt x="80500" y="56450"/>
                </a:lnTo>
                <a:lnTo>
                  <a:pt x="80270" y="56840"/>
                </a:lnTo>
                <a:lnTo>
                  <a:pt x="80040" y="57230"/>
                </a:lnTo>
                <a:lnTo>
                  <a:pt x="79940" y="57420"/>
                </a:lnTo>
                <a:lnTo>
                  <a:pt x="79850" y="57580"/>
                </a:lnTo>
                <a:lnTo>
                  <a:pt x="79710" y="57820"/>
                </a:lnTo>
                <a:lnTo>
                  <a:pt x="79650" y="57910"/>
                </a:lnTo>
                <a:lnTo>
                  <a:pt x="79640" y="57960"/>
                </a:lnTo>
                <a:lnTo>
                  <a:pt x="79640" y="58020"/>
                </a:lnTo>
                <a:lnTo>
                  <a:pt x="79660" y="58070"/>
                </a:lnTo>
                <a:lnTo>
                  <a:pt x="80030" y="58550"/>
                </a:lnTo>
                <a:lnTo>
                  <a:pt x="79970" y="58680"/>
                </a:lnTo>
                <a:lnTo>
                  <a:pt x="79940" y="58720"/>
                </a:lnTo>
                <a:lnTo>
                  <a:pt x="79910" y="58730"/>
                </a:lnTo>
                <a:lnTo>
                  <a:pt x="79870" y="58740"/>
                </a:lnTo>
                <a:lnTo>
                  <a:pt x="79830" y="58750"/>
                </a:lnTo>
                <a:lnTo>
                  <a:pt x="79800" y="58780"/>
                </a:lnTo>
                <a:lnTo>
                  <a:pt x="79790" y="58880"/>
                </a:lnTo>
                <a:lnTo>
                  <a:pt x="79800" y="59070"/>
                </a:lnTo>
                <a:lnTo>
                  <a:pt x="79770" y="59160"/>
                </a:lnTo>
                <a:lnTo>
                  <a:pt x="79710" y="59230"/>
                </a:lnTo>
                <a:lnTo>
                  <a:pt x="79690" y="59260"/>
                </a:lnTo>
                <a:lnTo>
                  <a:pt x="79690" y="59320"/>
                </a:lnTo>
                <a:lnTo>
                  <a:pt x="79700" y="59350"/>
                </a:lnTo>
                <a:lnTo>
                  <a:pt x="79730" y="59420"/>
                </a:lnTo>
                <a:lnTo>
                  <a:pt x="79730" y="59440"/>
                </a:lnTo>
                <a:lnTo>
                  <a:pt x="79720" y="59490"/>
                </a:lnTo>
                <a:lnTo>
                  <a:pt x="79730" y="59510"/>
                </a:lnTo>
                <a:lnTo>
                  <a:pt x="79780" y="59660"/>
                </a:lnTo>
                <a:lnTo>
                  <a:pt x="79780" y="59710"/>
                </a:lnTo>
                <a:lnTo>
                  <a:pt x="79770" y="59760"/>
                </a:lnTo>
                <a:lnTo>
                  <a:pt x="79710" y="59870"/>
                </a:lnTo>
                <a:lnTo>
                  <a:pt x="79640" y="60050"/>
                </a:lnTo>
                <a:lnTo>
                  <a:pt x="79590" y="60110"/>
                </a:lnTo>
                <a:lnTo>
                  <a:pt x="79530" y="60120"/>
                </a:lnTo>
                <a:lnTo>
                  <a:pt x="79520" y="60110"/>
                </a:lnTo>
                <a:lnTo>
                  <a:pt x="79360" y="59910"/>
                </a:lnTo>
                <a:lnTo>
                  <a:pt x="79140" y="59710"/>
                </a:lnTo>
                <a:lnTo>
                  <a:pt x="78780" y="59340"/>
                </a:lnTo>
                <a:lnTo>
                  <a:pt x="78230" y="58770"/>
                </a:lnTo>
                <a:lnTo>
                  <a:pt x="77870" y="58370"/>
                </a:lnTo>
                <a:lnTo>
                  <a:pt x="77830" y="58290"/>
                </a:lnTo>
                <a:lnTo>
                  <a:pt x="77830" y="58230"/>
                </a:lnTo>
                <a:lnTo>
                  <a:pt x="77880" y="58260"/>
                </a:lnTo>
                <a:lnTo>
                  <a:pt x="78000" y="58300"/>
                </a:lnTo>
                <a:lnTo>
                  <a:pt x="78030" y="58320"/>
                </a:lnTo>
                <a:lnTo>
                  <a:pt x="78030" y="58380"/>
                </a:lnTo>
                <a:lnTo>
                  <a:pt x="78050" y="58440"/>
                </a:lnTo>
                <a:lnTo>
                  <a:pt x="78080" y="58480"/>
                </a:lnTo>
                <a:lnTo>
                  <a:pt x="78120" y="58500"/>
                </a:lnTo>
                <a:lnTo>
                  <a:pt x="78090" y="58440"/>
                </a:lnTo>
                <a:lnTo>
                  <a:pt x="78070" y="58310"/>
                </a:lnTo>
                <a:lnTo>
                  <a:pt x="78040" y="58260"/>
                </a:lnTo>
                <a:lnTo>
                  <a:pt x="78000" y="58240"/>
                </a:lnTo>
                <a:lnTo>
                  <a:pt x="77940" y="58210"/>
                </a:lnTo>
                <a:lnTo>
                  <a:pt x="77880" y="58200"/>
                </a:lnTo>
                <a:lnTo>
                  <a:pt x="77830" y="58210"/>
                </a:lnTo>
                <a:lnTo>
                  <a:pt x="77820" y="58160"/>
                </a:lnTo>
                <a:lnTo>
                  <a:pt x="77790" y="58150"/>
                </a:lnTo>
                <a:lnTo>
                  <a:pt x="77770" y="58170"/>
                </a:lnTo>
                <a:lnTo>
                  <a:pt x="77810" y="58210"/>
                </a:lnTo>
                <a:lnTo>
                  <a:pt x="77760" y="58200"/>
                </a:lnTo>
                <a:lnTo>
                  <a:pt x="77590" y="58070"/>
                </a:lnTo>
                <a:lnTo>
                  <a:pt x="77470" y="58020"/>
                </a:lnTo>
                <a:lnTo>
                  <a:pt x="77420" y="57980"/>
                </a:lnTo>
                <a:lnTo>
                  <a:pt x="77380" y="57900"/>
                </a:lnTo>
                <a:lnTo>
                  <a:pt x="77150" y="57730"/>
                </a:lnTo>
                <a:lnTo>
                  <a:pt x="76880" y="57440"/>
                </a:lnTo>
                <a:lnTo>
                  <a:pt x="76830" y="57350"/>
                </a:lnTo>
                <a:lnTo>
                  <a:pt x="76800" y="57310"/>
                </a:lnTo>
                <a:lnTo>
                  <a:pt x="76710" y="57280"/>
                </a:lnTo>
                <a:lnTo>
                  <a:pt x="76020" y="56690"/>
                </a:lnTo>
                <a:lnTo>
                  <a:pt x="75970" y="56660"/>
                </a:lnTo>
                <a:lnTo>
                  <a:pt x="75490" y="56270"/>
                </a:lnTo>
                <a:lnTo>
                  <a:pt x="75190" y="56070"/>
                </a:lnTo>
                <a:lnTo>
                  <a:pt x="74660" y="55760"/>
                </a:lnTo>
                <a:lnTo>
                  <a:pt x="74700" y="55740"/>
                </a:lnTo>
                <a:lnTo>
                  <a:pt x="74770" y="55750"/>
                </a:lnTo>
                <a:lnTo>
                  <a:pt x="74800" y="55740"/>
                </a:lnTo>
                <a:lnTo>
                  <a:pt x="74820" y="55770"/>
                </a:lnTo>
                <a:lnTo>
                  <a:pt x="74850" y="55780"/>
                </a:lnTo>
                <a:lnTo>
                  <a:pt x="74890" y="55760"/>
                </a:lnTo>
                <a:lnTo>
                  <a:pt x="74920" y="55720"/>
                </a:lnTo>
                <a:lnTo>
                  <a:pt x="74860" y="55650"/>
                </a:lnTo>
                <a:lnTo>
                  <a:pt x="74830" y="55580"/>
                </a:lnTo>
                <a:lnTo>
                  <a:pt x="74790" y="55530"/>
                </a:lnTo>
                <a:lnTo>
                  <a:pt x="74720" y="55490"/>
                </a:lnTo>
                <a:lnTo>
                  <a:pt x="74380" y="55420"/>
                </a:lnTo>
                <a:lnTo>
                  <a:pt x="74290" y="55370"/>
                </a:lnTo>
                <a:lnTo>
                  <a:pt x="74260" y="55350"/>
                </a:lnTo>
                <a:lnTo>
                  <a:pt x="74280" y="55320"/>
                </a:lnTo>
                <a:lnTo>
                  <a:pt x="74300" y="55280"/>
                </a:lnTo>
                <a:lnTo>
                  <a:pt x="74330" y="55240"/>
                </a:lnTo>
                <a:lnTo>
                  <a:pt x="74350" y="55200"/>
                </a:lnTo>
                <a:lnTo>
                  <a:pt x="74370" y="55150"/>
                </a:lnTo>
                <a:lnTo>
                  <a:pt x="74380" y="55090"/>
                </a:lnTo>
                <a:lnTo>
                  <a:pt x="74390" y="55030"/>
                </a:lnTo>
                <a:lnTo>
                  <a:pt x="74390" y="54980"/>
                </a:lnTo>
                <a:lnTo>
                  <a:pt x="74390" y="54890"/>
                </a:lnTo>
                <a:lnTo>
                  <a:pt x="74350" y="54790"/>
                </a:lnTo>
                <a:lnTo>
                  <a:pt x="74310" y="54690"/>
                </a:lnTo>
                <a:lnTo>
                  <a:pt x="74270" y="54610"/>
                </a:lnTo>
                <a:lnTo>
                  <a:pt x="74250" y="54550"/>
                </a:lnTo>
                <a:lnTo>
                  <a:pt x="74220" y="54500"/>
                </a:lnTo>
                <a:lnTo>
                  <a:pt x="74200" y="54440"/>
                </a:lnTo>
                <a:lnTo>
                  <a:pt x="74170" y="54390"/>
                </a:lnTo>
                <a:lnTo>
                  <a:pt x="74140" y="54270"/>
                </a:lnTo>
                <a:lnTo>
                  <a:pt x="74200" y="54150"/>
                </a:lnTo>
                <a:lnTo>
                  <a:pt x="74290" y="54030"/>
                </a:lnTo>
                <a:lnTo>
                  <a:pt x="74360" y="53930"/>
                </a:lnTo>
                <a:lnTo>
                  <a:pt x="74390" y="53870"/>
                </a:lnTo>
                <a:lnTo>
                  <a:pt x="74400" y="53810"/>
                </a:lnTo>
                <a:lnTo>
                  <a:pt x="74400" y="53750"/>
                </a:lnTo>
                <a:lnTo>
                  <a:pt x="74400" y="53690"/>
                </a:lnTo>
                <a:lnTo>
                  <a:pt x="74390" y="53620"/>
                </a:lnTo>
                <a:lnTo>
                  <a:pt x="74380" y="53540"/>
                </a:lnTo>
                <a:lnTo>
                  <a:pt x="74370" y="53460"/>
                </a:lnTo>
                <a:lnTo>
                  <a:pt x="74380" y="53400"/>
                </a:lnTo>
                <a:lnTo>
                  <a:pt x="74420" y="53360"/>
                </a:lnTo>
                <a:lnTo>
                  <a:pt x="74480" y="53320"/>
                </a:lnTo>
                <a:lnTo>
                  <a:pt x="74540" y="53290"/>
                </a:lnTo>
                <a:lnTo>
                  <a:pt x="74590" y="53260"/>
                </a:lnTo>
                <a:lnTo>
                  <a:pt x="74630" y="53240"/>
                </a:lnTo>
                <a:lnTo>
                  <a:pt x="74670" y="53210"/>
                </a:lnTo>
                <a:lnTo>
                  <a:pt x="74710" y="53180"/>
                </a:lnTo>
                <a:lnTo>
                  <a:pt x="74750" y="53160"/>
                </a:lnTo>
                <a:lnTo>
                  <a:pt x="74770" y="53120"/>
                </a:lnTo>
                <a:lnTo>
                  <a:pt x="74770" y="53060"/>
                </a:lnTo>
                <a:lnTo>
                  <a:pt x="74770" y="53000"/>
                </a:lnTo>
                <a:lnTo>
                  <a:pt x="74770" y="52960"/>
                </a:lnTo>
                <a:lnTo>
                  <a:pt x="74770" y="52880"/>
                </a:lnTo>
                <a:lnTo>
                  <a:pt x="74770" y="52800"/>
                </a:lnTo>
                <a:lnTo>
                  <a:pt x="74800" y="52750"/>
                </a:lnTo>
                <a:lnTo>
                  <a:pt x="74880" y="52760"/>
                </a:lnTo>
                <a:lnTo>
                  <a:pt x="74880" y="52740"/>
                </a:lnTo>
                <a:lnTo>
                  <a:pt x="74880" y="52720"/>
                </a:lnTo>
                <a:lnTo>
                  <a:pt x="74880" y="52700"/>
                </a:lnTo>
                <a:lnTo>
                  <a:pt x="74880" y="52680"/>
                </a:lnTo>
                <a:lnTo>
                  <a:pt x="74880" y="52600"/>
                </a:lnTo>
                <a:lnTo>
                  <a:pt x="74890" y="52510"/>
                </a:lnTo>
                <a:lnTo>
                  <a:pt x="74890" y="52420"/>
                </a:lnTo>
                <a:lnTo>
                  <a:pt x="74860" y="52350"/>
                </a:lnTo>
                <a:lnTo>
                  <a:pt x="74900" y="52330"/>
                </a:lnTo>
                <a:lnTo>
                  <a:pt x="74940" y="52310"/>
                </a:lnTo>
                <a:lnTo>
                  <a:pt x="74970" y="52290"/>
                </a:lnTo>
                <a:lnTo>
                  <a:pt x="75000" y="52260"/>
                </a:lnTo>
                <a:lnTo>
                  <a:pt x="75110" y="52190"/>
                </a:lnTo>
                <a:lnTo>
                  <a:pt x="75220" y="52120"/>
                </a:lnTo>
                <a:lnTo>
                  <a:pt x="75320" y="52050"/>
                </a:lnTo>
                <a:lnTo>
                  <a:pt x="75430" y="51980"/>
                </a:lnTo>
                <a:lnTo>
                  <a:pt x="75480" y="51940"/>
                </a:lnTo>
                <a:lnTo>
                  <a:pt x="75540" y="51900"/>
                </a:lnTo>
                <a:lnTo>
                  <a:pt x="75600" y="51850"/>
                </a:lnTo>
                <a:lnTo>
                  <a:pt x="75630" y="51790"/>
                </a:lnTo>
                <a:lnTo>
                  <a:pt x="75640" y="51760"/>
                </a:lnTo>
                <a:lnTo>
                  <a:pt x="75650" y="51730"/>
                </a:lnTo>
                <a:lnTo>
                  <a:pt x="75670" y="51700"/>
                </a:lnTo>
                <a:lnTo>
                  <a:pt x="75680" y="51670"/>
                </a:lnTo>
                <a:lnTo>
                  <a:pt x="75720" y="51580"/>
                </a:lnTo>
                <a:lnTo>
                  <a:pt x="75760" y="51500"/>
                </a:lnTo>
                <a:lnTo>
                  <a:pt x="75800" y="51410"/>
                </a:lnTo>
                <a:lnTo>
                  <a:pt x="75830" y="51330"/>
                </a:lnTo>
                <a:lnTo>
                  <a:pt x="75860" y="51250"/>
                </a:lnTo>
                <a:lnTo>
                  <a:pt x="75870" y="51210"/>
                </a:lnTo>
                <a:lnTo>
                  <a:pt x="75890" y="51190"/>
                </a:lnTo>
                <a:lnTo>
                  <a:pt x="75900" y="51160"/>
                </a:lnTo>
                <a:lnTo>
                  <a:pt x="75920" y="51140"/>
                </a:lnTo>
                <a:lnTo>
                  <a:pt x="75970" y="51100"/>
                </a:lnTo>
                <a:lnTo>
                  <a:pt x="75980" y="51090"/>
                </a:lnTo>
                <a:lnTo>
                  <a:pt x="76000" y="51080"/>
                </a:lnTo>
                <a:lnTo>
                  <a:pt x="76010" y="51080"/>
                </a:lnTo>
                <a:lnTo>
                  <a:pt x="76020" y="51020"/>
                </a:lnTo>
                <a:lnTo>
                  <a:pt x="76030" y="51010"/>
                </a:lnTo>
                <a:lnTo>
                  <a:pt x="76060" y="50970"/>
                </a:lnTo>
                <a:lnTo>
                  <a:pt x="76100" y="50940"/>
                </a:lnTo>
                <a:lnTo>
                  <a:pt x="76140" y="50910"/>
                </a:lnTo>
                <a:lnTo>
                  <a:pt x="76180" y="50880"/>
                </a:lnTo>
                <a:lnTo>
                  <a:pt x="76200" y="50840"/>
                </a:lnTo>
                <a:lnTo>
                  <a:pt x="76220" y="50780"/>
                </a:lnTo>
                <a:lnTo>
                  <a:pt x="76230" y="50720"/>
                </a:lnTo>
                <a:lnTo>
                  <a:pt x="76240" y="50670"/>
                </a:lnTo>
                <a:lnTo>
                  <a:pt x="76290" y="50500"/>
                </a:lnTo>
                <a:lnTo>
                  <a:pt x="76340" y="50320"/>
                </a:lnTo>
                <a:lnTo>
                  <a:pt x="76400" y="50140"/>
                </a:lnTo>
                <a:lnTo>
                  <a:pt x="76460" y="49960"/>
                </a:lnTo>
                <a:lnTo>
                  <a:pt x="76470" y="49900"/>
                </a:lnTo>
                <a:lnTo>
                  <a:pt x="76510" y="49890"/>
                </a:lnTo>
                <a:lnTo>
                  <a:pt x="76520" y="49870"/>
                </a:lnTo>
                <a:lnTo>
                  <a:pt x="76560" y="49820"/>
                </a:lnTo>
                <a:lnTo>
                  <a:pt x="76590" y="49810"/>
                </a:lnTo>
                <a:lnTo>
                  <a:pt x="76630" y="49810"/>
                </a:lnTo>
                <a:lnTo>
                  <a:pt x="76710" y="49840"/>
                </a:lnTo>
                <a:lnTo>
                  <a:pt x="76810" y="49850"/>
                </a:lnTo>
                <a:lnTo>
                  <a:pt x="76840" y="49870"/>
                </a:lnTo>
                <a:lnTo>
                  <a:pt x="76890" y="49910"/>
                </a:lnTo>
                <a:lnTo>
                  <a:pt x="76960" y="49940"/>
                </a:lnTo>
                <a:lnTo>
                  <a:pt x="77030" y="50020"/>
                </a:lnTo>
                <a:lnTo>
                  <a:pt x="77120" y="50090"/>
                </a:lnTo>
                <a:lnTo>
                  <a:pt x="77210" y="50110"/>
                </a:lnTo>
                <a:lnTo>
                  <a:pt x="77280" y="50040"/>
                </a:lnTo>
                <a:lnTo>
                  <a:pt x="77340" y="50050"/>
                </a:lnTo>
                <a:lnTo>
                  <a:pt x="77380" y="49990"/>
                </a:lnTo>
                <a:lnTo>
                  <a:pt x="77380" y="50040"/>
                </a:lnTo>
                <a:lnTo>
                  <a:pt x="77390" y="50060"/>
                </a:lnTo>
                <a:lnTo>
                  <a:pt x="77390" y="50120"/>
                </a:lnTo>
                <a:lnTo>
                  <a:pt x="77390" y="50130"/>
                </a:lnTo>
                <a:lnTo>
                  <a:pt x="77390" y="50140"/>
                </a:lnTo>
                <a:lnTo>
                  <a:pt x="77390" y="50150"/>
                </a:lnTo>
                <a:lnTo>
                  <a:pt x="77390" y="50200"/>
                </a:lnTo>
                <a:lnTo>
                  <a:pt x="77400" y="50250"/>
                </a:lnTo>
                <a:lnTo>
                  <a:pt x="77400" y="50310"/>
                </a:lnTo>
                <a:lnTo>
                  <a:pt x="77400" y="50360"/>
                </a:lnTo>
                <a:lnTo>
                  <a:pt x="77390" y="50410"/>
                </a:lnTo>
                <a:lnTo>
                  <a:pt x="77370" y="50450"/>
                </a:lnTo>
                <a:lnTo>
                  <a:pt x="77350" y="50500"/>
                </a:lnTo>
                <a:lnTo>
                  <a:pt x="77340" y="50550"/>
                </a:lnTo>
                <a:lnTo>
                  <a:pt x="77340" y="50670"/>
                </a:lnTo>
                <a:lnTo>
                  <a:pt x="77370" y="50790"/>
                </a:lnTo>
                <a:lnTo>
                  <a:pt x="77390" y="50910"/>
                </a:lnTo>
                <a:lnTo>
                  <a:pt x="77390" y="51040"/>
                </a:lnTo>
                <a:lnTo>
                  <a:pt x="77400" y="51110"/>
                </a:lnTo>
                <a:lnTo>
                  <a:pt x="77420" y="51170"/>
                </a:lnTo>
                <a:lnTo>
                  <a:pt x="77460" y="51200"/>
                </a:lnTo>
                <a:lnTo>
                  <a:pt x="77530" y="51200"/>
                </a:lnTo>
                <a:lnTo>
                  <a:pt x="77630" y="51220"/>
                </a:lnTo>
                <a:lnTo>
                  <a:pt x="77680" y="51280"/>
                </a:lnTo>
                <a:lnTo>
                  <a:pt x="77710" y="51360"/>
                </a:lnTo>
                <a:lnTo>
                  <a:pt x="77760" y="51450"/>
                </a:lnTo>
                <a:lnTo>
                  <a:pt x="77790" y="51500"/>
                </a:lnTo>
                <a:lnTo>
                  <a:pt x="77820" y="51550"/>
                </a:lnTo>
                <a:lnTo>
                  <a:pt x="77860" y="51590"/>
                </a:lnTo>
                <a:lnTo>
                  <a:pt x="77900" y="51630"/>
                </a:lnTo>
                <a:lnTo>
                  <a:pt x="77980" y="51670"/>
                </a:lnTo>
                <a:lnTo>
                  <a:pt x="78070" y="51700"/>
                </a:lnTo>
                <a:lnTo>
                  <a:pt x="78170" y="51700"/>
                </a:lnTo>
                <a:lnTo>
                  <a:pt x="78250" y="51650"/>
                </a:lnTo>
                <a:lnTo>
                  <a:pt x="78260" y="51640"/>
                </a:lnTo>
                <a:lnTo>
                  <a:pt x="78270" y="51630"/>
                </a:lnTo>
                <a:lnTo>
                  <a:pt x="78280" y="51620"/>
                </a:lnTo>
                <a:lnTo>
                  <a:pt x="78290" y="51610"/>
                </a:lnTo>
                <a:lnTo>
                  <a:pt x="78330" y="51570"/>
                </a:lnTo>
                <a:lnTo>
                  <a:pt x="78380" y="51530"/>
                </a:lnTo>
                <a:lnTo>
                  <a:pt x="78420" y="51490"/>
                </a:lnTo>
                <a:lnTo>
                  <a:pt x="78470" y="51450"/>
                </a:lnTo>
                <a:lnTo>
                  <a:pt x="78490" y="51420"/>
                </a:lnTo>
                <a:lnTo>
                  <a:pt x="78520" y="51390"/>
                </a:lnTo>
                <a:lnTo>
                  <a:pt x="78550" y="51360"/>
                </a:lnTo>
                <a:lnTo>
                  <a:pt x="78580" y="51340"/>
                </a:lnTo>
                <a:lnTo>
                  <a:pt x="78640" y="51280"/>
                </a:lnTo>
                <a:lnTo>
                  <a:pt x="78700" y="51230"/>
                </a:lnTo>
                <a:lnTo>
                  <a:pt x="78760" y="51170"/>
                </a:lnTo>
                <a:lnTo>
                  <a:pt x="78830" y="51120"/>
                </a:lnTo>
                <a:lnTo>
                  <a:pt x="78870" y="51070"/>
                </a:lnTo>
                <a:lnTo>
                  <a:pt x="78920" y="51020"/>
                </a:lnTo>
                <a:lnTo>
                  <a:pt x="78980" y="50970"/>
                </a:lnTo>
                <a:lnTo>
                  <a:pt x="79040" y="50960"/>
                </a:lnTo>
                <a:lnTo>
                  <a:pt x="79140" y="50920"/>
                </a:lnTo>
                <a:lnTo>
                  <a:pt x="79160" y="50870"/>
                </a:lnTo>
                <a:lnTo>
                  <a:pt x="79160" y="50800"/>
                </a:lnTo>
                <a:lnTo>
                  <a:pt x="79190" y="50700"/>
                </a:lnTo>
                <a:lnTo>
                  <a:pt x="79260" y="50650"/>
                </a:lnTo>
                <a:lnTo>
                  <a:pt x="79350" y="50620"/>
                </a:lnTo>
                <a:lnTo>
                  <a:pt x="79460" y="50600"/>
                </a:lnTo>
                <a:lnTo>
                  <a:pt x="79550" y="50580"/>
                </a:lnTo>
                <a:lnTo>
                  <a:pt x="79620" y="50550"/>
                </a:lnTo>
                <a:lnTo>
                  <a:pt x="79690" y="50510"/>
                </a:lnTo>
                <a:lnTo>
                  <a:pt x="79760" y="50470"/>
                </a:lnTo>
                <a:lnTo>
                  <a:pt x="79820" y="50430"/>
                </a:lnTo>
                <a:lnTo>
                  <a:pt x="79910" y="50440"/>
                </a:lnTo>
                <a:lnTo>
                  <a:pt x="80010" y="50430"/>
                </a:lnTo>
                <a:lnTo>
                  <a:pt x="80070" y="50380"/>
                </a:lnTo>
                <a:lnTo>
                  <a:pt x="80020" y="50290"/>
                </a:lnTo>
                <a:lnTo>
                  <a:pt x="80090" y="50210"/>
                </a:lnTo>
                <a:lnTo>
                  <a:pt x="80170" y="50130"/>
                </a:lnTo>
                <a:lnTo>
                  <a:pt x="80250" y="50080"/>
                </a:lnTo>
                <a:lnTo>
                  <a:pt x="80320" y="50060"/>
                </a:lnTo>
                <a:lnTo>
                  <a:pt x="80340" y="50060"/>
                </a:lnTo>
                <a:lnTo>
                  <a:pt x="80380" y="50080"/>
                </a:lnTo>
                <a:lnTo>
                  <a:pt x="80370" y="50190"/>
                </a:lnTo>
                <a:lnTo>
                  <a:pt x="80410" y="50230"/>
                </a:lnTo>
                <a:lnTo>
                  <a:pt x="80430" y="50200"/>
                </a:lnTo>
                <a:lnTo>
                  <a:pt x="80440" y="50170"/>
                </a:lnTo>
                <a:lnTo>
                  <a:pt x="80450" y="50140"/>
                </a:lnTo>
                <a:lnTo>
                  <a:pt x="80490" y="50130"/>
                </a:lnTo>
                <a:lnTo>
                  <a:pt x="80530" y="50120"/>
                </a:lnTo>
                <a:lnTo>
                  <a:pt x="80570" y="50130"/>
                </a:lnTo>
                <a:lnTo>
                  <a:pt x="80640" y="50170"/>
                </a:lnTo>
                <a:lnTo>
                  <a:pt x="80700" y="50120"/>
                </a:lnTo>
                <a:lnTo>
                  <a:pt x="80760" y="50130"/>
                </a:lnTo>
                <a:lnTo>
                  <a:pt x="80820" y="50180"/>
                </a:lnTo>
                <a:lnTo>
                  <a:pt x="80860" y="50250"/>
                </a:lnTo>
                <a:lnTo>
                  <a:pt x="80860" y="50270"/>
                </a:lnTo>
                <a:lnTo>
                  <a:pt x="80860" y="50330"/>
                </a:lnTo>
                <a:lnTo>
                  <a:pt x="80860" y="50350"/>
                </a:lnTo>
                <a:lnTo>
                  <a:pt x="80870" y="50360"/>
                </a:lnTo>
                <a:lnTo>
                  <a:pt x="80880" y="50380"/>
                </a:lnTo>
                <a:lnTo>
                  <a:pt x="80890" y="50470"/>
                </a:lnTo>
                <a:lnTo>
                  <a:pt x="80870" y="50500"/>
                </a:lnTo>
                <a:lnTo>
                  <a:pt x="80840" y="50550"/>
                </a:lnTo>
                <a:lnTo>
                  <a:pt x="80830" y="50610"/>
                </a:lnTo>
                <a:lnTo>
                  <a:pt x="80870" y="50630"/>
                </a:lnTo>
                <a:lnTo>
                  <a:pt x="80930" y="50630"/>
                </a:lnTo>
                <a:lnTo>
                  <a:pt x="80990" y="50630"/>
                </a:lnTo>
                <a:lnTo>
                  <a:pt x="81050" y="50630"/>
                </a:lnTo>
                <a:lnTo>
                  <a:pt x="81110" y="50650"/>
                </a:lnTo>
                <a:lnTo>
                  <a:pt x="81160" y="50740"/>
                </a:lnTo>
                <a:lnTo>
                  <a:pt x="81200" y="50840"/>
                </a:lnTo>
                <a:lnTo>
                  <a:pt x="81220" y="50950"/>
                </a:lnTo>
                <a:lnTo>
                  <a:pt x="81240" y="51050"/>
                </a:lnTo>
                <a:lnTo>
                  <a:pt x="81250" y="51080"/>
                </a:lnTo>
                <a:lnTo>
                  <a:pt x="81250" y="51110"/>
                </a:lnTo>
                <a:lnTo>
                  <a:pt x="81240" y="51140"/>
                </a:lnTo>
                <a:lnTo>
                  <a:pt x="81240" y="51170"/>
                </a:lnTo>
                <a:lnTo>
                  <a:pt x="81260" y="51220"/>
                </a:lnTo>
                <a:lnTo>
                  <a:pt x="81310" y="51250"/>
                </a:lnTo>
                <a:lnTo>
                  <a:pt x="81370" y="51280"/>
                </a:lnTo>
                <a:lnTo>
                  <a:pt x="81420" y="51300"/>
                </a:lnTo>
                <a:lnTo>
                  <a:pt x="81430" y="51300"/>
                </a:lnTo>
                <a:lnTo>
                  <a:pt x="81440" y="51300"/>
                </a:lnTo>
                <a:lnTo>
                  <a:pt x="81450" y="51310"/>
                </a:lnTo>
                <a:lnTo>
                  <a:pt x="81460" y="51310"/>
                </a:lnTo>
                <a:lnTo>
                  <a:pt x="81510" y="51330"/>
                </a:lnTo>
                <a:lnTo>
                  <a:pt x="81570" y="51350"/>
                </a:lnTo>
                <a:lnTo>
                  <a:pt x="81630" y="51370"/>
                </a:lnTo>
                <a:lnTo>
                  <a:pt x="81650" y="51390"/>
                </a:lnTo>
                <a:lnTo>
                  <a:pt x="81680" y="51410"/>
                </a:lnTo>
                <a:lnTo>
                  <a:pt x="81700" y="51420"/>
                </a:lnTo>
                <a:lnTo>
                  <a:pt x="81700" y="51470"/>
                </a:lnTo>
                <a:lnTo>
                  <a:pt x="81680" y="51560"/>
                </a:lnTo>
                <a:lnTo>
                  <a:pt x="81700" y="51590"/>
                </a:lnTo>
                <a:lnTo>
                  <a:pt x="81730" y="51610"/>
                </a:lnTo>
                <a:lnTo>
                  <a:pt x="81780" y="51630"/>
                </a:lnTo>
                <a:lnTo>
                  <a:pt x="81810" y="51630"/>
                </a:lnTo>
                <a:lnTo>
                  <a:pt x="81870" y="51630"/>
                </a:lnTo>
                <a:lnTo>
                  <a:pt x="81900" y="51640"/>
                </a:lnTo>
                <a:lnTo>
                  <a:pt x="81920" y="51670"/>
                </a:lnTo>
                <a:lnTo>
                  <a:pt x="81990" y="51790"/>
                </a:lnTo>
                <a:lnTo>
                  <a:pt x="82000" y="51800"/>
                </a:lnTo>
                <a:lnTo>
                  <a:pt x="81990" y="51840"/>
                </a:lnTo>
                <a:lnTo>
                  <a:pt x="81960" y="51850"/>
                </a:lnTo>
                <a:lnTo>
                  <a:pt x="81920" y="51850"/>
                </a:lnTo>
                <a:lnTo>
                  <a:pt x="81880" y="51860"/>
                </a:lnTo>
                <a:lnTo>
                  <a:pt x="81860" y="51890"/>
                </a:lnTo>
                <a:lnTo>
                  <a:pt x="81850" y="51930"/>
                </a:lnTo>
                <a:lnTo>
                  <a:pt x="81850" y="51980"/>
                </a:lnTo>
                <a:lnTo>
                  <a:pt x="81860" y="52020"/>
                </a:lnTo>
                <a:lnTo>
                  <a:pt x="81870" y="52030"/>
                </a:lnTo>
                <a:close/>
                <a:moveTo>
                  <a:pt x="74230" y="55500"/>
                </a:moveTo>
                <a:lnTo>
                  <a:pt x="74260" y="55510"/>
                </a:lnTo>
                <a:lnTo>
                  <a:pt x="74340" y="55570"/>
                </a:lnTo>
                <a:lnTo>
                  <a:pt x="74410" y="55670"/>
                </a:lnTo>
                <a:lnTo>
                  <a:pt x="74450" y="55700"/>
                </a:lnTo>
                <a:lnTo>
                  <a:pt x="74540" y="55740"/>
                </a:lnTo>
                <a:lnTo>
                  <a:pt x="74580" y="55760"/>
                </a:lnTo>
                <a:lnTo>
                  <a:pt x="74600" y="55800"/>
                </a:lnTo>
                <a:lnTo>
                  <a:pt x="74170" y="55620"/>
                </a:lnTo>
                <a:lnTo>
                  <a:pt x="74230" y="55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Colima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14860" y="48720"/>
                </a:moveTo>
                <a:lnTo>
                  <a:pt x="15010" y="48720"/>
                </a:lnTo>
                <a:lnTo>
                  <a:pt x="15020" y="48720"/>
                </a:lnTo>
                <a:lnTo>
                  <a:pt x="15020" y="48740"/>
                </a:lnTo>
                <a:lnTo>
                  <a:pt x="15010" y="48770"/>
                </a:lnTo>
                <a:lnTo>
                  <a:pt x="15000" y="48780"/>
                </a:lnTo>
                <a:lnTo>
                  <a:pt x="14980" y="48790"/>
                </a:lnTo>
                <a:lnTo>
                  <a:pt x="14960" y="48800"/>
                </a:lnTo>
                <a:lnTo>
                  <a:pt x="14940" y="48800"/>
                </a:lnTo>
                <a:lnTo>
                  <a:pt x="14840" y="48810"/>
                </a:lnTo>
                <a:lnTo>
                  <a:pt x="14790" y="48790"/>
                </a:lnTo>
                <a:lnTo>
                  <a:pt x="14790" y="48750"/>
                </a:lnTo>
                <a:lnTo>
                  <a:pt x="14860" y="48720"/>
                </a:lnTo>
                <a:close/>
                <a:moveTo>
                  <a:pt x="25850" y="47370"/>
                </a:moveTo>
                <a:lnTo>
                  <a:pt x="25890" y="47380"/>
                </a:lnTo>
                <a:lnTo>
                  <a:pt x="25930" y="47430"/>
                </a:lnTo>
                <a:lnTo>
                  <a:pt x="25950" y="47480"/>
                </a:lnTo>
                <a:lnTo>
                  <a:pt x="25950" y="47540"/>
                </a:lnTo>
                <a:lnTo>
                  <a:pt x="25920" y="47590"/>
                </a:lnTo>
                <a:lnTo>
                  <a:pt x="25870" y="47590"/>
                </a:lnTo>
                <a:lnTo>
                  <a:pt x="25810" y="47590"/>
                </a:lnTo>
                <a:lnTo>
                  <a:pt x="25760" y="47620"/>
                </a:lnTo>
                <a:lnTo>
                  <a:pt x="25710" y="47580"/>
                </a:lnTo>
                <a:lnTo>
                  <a:pt x="25670" y="47540"/>
                </a:lnTo>
                <a:lnTo>
                  <a:pt x="25630" y="47520"/>
                </a:lnTo>
                <a:lnTo>
                  <a:pt x="25510" y="47460"/>
                </a:lnTo>
                <a:lnTo>
                  <a:pt x="25510" y="47440"/>
                </a:lnTo>
                <a:lnTo>
                  <a:pt x="25520" y="47390"/>
                </a:lnTo>
                <a:lnTo>
                  <a:pt x="25550" y="47320"/>
                </a:lnTo>
                <a:lnTo>
                  <a:pt x="25590" y="47260"/>
                </a:lnTo>
                <a:lnTo>
                  <a:pt x="25700" y="47160"/>
                </a:lnTo>
                <a:lnTo>
                  <a:pt x="25760" y="47180"/>
                </a:lnTo>
                <a:lnTo>
                  <a:pt x="25820" y="47240"/>
                </a:lnTo>
                <a:lnTo>
                  <a:pt x="25870" y="47300"/>
                </a:lnTo>
                <a:lnTo>
                  <a:pt x="25850" y="47370"/>
                </a:lnTo>
                <a:close/>
                <a:moveTo>
                  <a:pt x="26230" y="45700"/>
                </a:moveTo>
                <a:lnTo>
                  <a:pt x="26260" y="45720"/>
                </a:lnTo>
                <a:lnTo>
                  <a:pt x="26280" y="45750"/>
                </a:lnTo>
                <a:lnTo>
                  <a:pt x="26310" y="45810"/>
                </a:lnTo>
                <a:lnTo>
                  <a:pt x="26240" y="45860"/>
                </a:lnTo>
                <a:lnTo>
                  <a:pt x="26200" y="45890"/>
                </a:lnTo>
                <a:lnTo>
                  <a:pt x="26190" y="45920"/>
                </a:lnTo>
                <a:lnTo>
                  <a:pt x="26190" y="45930"/>
                </a:lnTo>
                <a:lnTo>
                  <a:pt x="26180" y="45920"/>
                </a:lnTo>
                <a:lnTo>
                  <a:pt x="26170" y="45900"/>
                </a:lnTo>
                <a:lnTo>
                  <a:pt x="26170" y="45870"/>
                </a:lnTo>
                <a:lnTo>
                  <a:pt x="26180" y="45840"/>
                </a:lnTo>
                <a:lnTo>
                  <a:pt x="26220" y="45780"/>
                </a:lnTo>
                <a:lnTo>
                  <a:pt x="26230" y="45750"/>
                </a:lnTo>
                <a:lnTo>
                  <a:pt x="26230" y="45700"/>
                </a:lnTo>
                <a:close/>
                <a:moveTo>
                  <a:pt x="46530" y="47700"/>
                </a:moveTo>
                <a:lnTo>
                  <a:pt x="46380" y="47550"/>
                </a:lnTo>
                <a:lnTo>
                  <a:pt x="45930" y="47220"/>
                </a:lnTo>
                <a:lnTo>
                  <a:pt x="45850" y="47140"/>
                </a:lnTo>
                <a:lnTo>
                  <a:pt x="45530" y="46980"/>
                </a:lnTo>
                <a:lnTo>
                  <a:pt x="45280" y="46850"/>
                </a:lnTo>
                <a:lnTo>
                  <a:pt x="45100" y="46790"/>
                </a:lnTo>
                <a:lnTo>
                  <a:pt x="45010" y="46760"/>
                </a:lnTo>
                <a:lnTo>
                  <a:pt x="44950" y="46730"/>
                </a:lnTo>
                <a:lnTo>
                  <a:pt x="44890" y="46710"/>
                </a:lnTo>
                <a:lnTo>
                  <a:pt x="44840" y="46690"/>
                </a:lnTo>
                <a:lnTo>
                  <a:pt x="44850" y="46600"/>
                </a:lnTo>
                <a:lnTo>
                  <a:pt x="44910" y="46590"/>
                </a:lnTo>
                <a:lnTo>
                  <a:pt x="44930" y="46560"/>
                </a:lnTo>
                <a:lnTo>
                  <a:pt x="44920" y="46510"/>
                </a:lnTo>
                <a:lnTo>
                  <a:pt x="44850" y="46460"/>
                </a:lnTo>
                <a:lnTo>
                  <a:pt x="44820" y="46450"/>
                </a:lnTo>
                <a:lnTo>
                  <a:pt x="44790" y="46490"/>
                </a:lnTo>
                <a:lnTo>
                  <a:pt x="44770" y="46470"/>
                </a:lnTo>
                <a:lnTo>
                  <a:pt x="44780" y="46420"/>
                </a:lnTo>
                <a:lnTo>
                  <a:pt x="44740" y="46400"/>
                </a:lnTo>
                <a:lnTo>
                  <a:pt x="44690" y="46410"/>
                </a:lnTo>
                <a:lnTo>
                  <a:pt x="44660" y="46430"/>
                </a:lnTo>
                <a:lnTo>
                  <a:pt x="44670" y="46480"/>
                </a:lnTo>
                <a:lnTo>
                  <a:pt x="44650" y="46480"/>
                </a:lnTo>
                <a:lnTo>
                  <a:pt x="44630" y="46460"/>
                </a:lnTo>
                <a:lnTo>
                  <a:pt x="44600" y="46440"/>
                </a:lnTo>
                <a:lnTo>
                  <a:pt x="44570" y="46480"/>
                </a:lnTo>
                <a:lnTo>
                  <a:pt x="44530" y="46510"/>
                </a:lnTo>
                <a:lnTo>
                  <a:pt x="44500" y="46440"/>
                </a:lnTo>
                <a:lnTo>
                  <a:pt x="44400" y="46400"/>
                </a:lnTo>
                <a:lnTo>
                  <a:pt x="44350" y="46370"/>
                </a:lnTo>
                <a:lnTo>
                  <a:pt x="44090" y="46310"/>
                </a:lnTo>
                <a:lnTo>
                  <a:pt x="44090" y="46240"/>
                </a:lnTo>
                <a:lnTo>
                  <a:pt x="44130" y="46200"/>
                </a:lnTo>
                <a:lnTo>
                  <a:pt x="44170" y="46160"/>
                </a:lnTo>
                <a:lnTo>
                  <a:pt x="44210" y="46120"/>
                </a:lnTo>
                <a:lnTo>
                  <a:pt x="44240" y="46050"/>
                </a:lnTo>
                <a:lnTo>
                  <a:pt x="44250" y="46010"/>
                </a:lnTo>
                <a:lnTo>
                  <a:pt x="44280" y="45990"/>
                </a:lnTo>
                <a:lnTo>
                  <a:pt x="44360" y="46000"/>
                </a:lnTo>
                <a:lnTo>
                  <a:pt x="44380" y="46020"/>
                </a:lnTo>
                <a:lnTo>
                  <a:pt x="44410" y="46050"/>
                </a:lnTo>
                <a:lnTo>
                  <a:pt x="44430" y="46060"/>
                </a:lnTo>
                <a:lnTo>
                  <a:pt x="44460" y="46050"/>
                </a:lnTo>
                <a:lnTo>
                  <a:pt x="44460" y="46030"/>
                </a:lnTo>
                <a:lnTo>
                  <a:pt x="44460" y="46010"/>
                </a:lnTo>
                <a:lnTo>
                  <a:pt x="44460" y="45990"/>
                </a:lnTo>
                <a:lnTo>
                  <a:pt x="44470" y="45970"/>
                </a:lnTo>
                <a:lnTo>
                  <a:pt x="44480" y="45950"/>
                </a:lnTo>
                <a:lnTo>
                  <a:pt x="44500" y="45930"/>
                </a:lnTo>
                <a:lnTo>
                  <a:pt x="44530" y="45920"/>
                </a:lnTo>
                <a:lnTo>
                  <a:pt x="44550" y="45910"/>
                </a:lnTo>
                <a:lnTo>
                  <a:pt x="44590" y="45890"/>
                </a:lnTo>
                <a:lnTo>
                  <a:pt x="44610" y="45890"/>
                </a:lnTo>
                <a:lnTo>
                  <a:pt x="44630" y="45910"/>
                </a:lnTo>
                <a:lnTo>
                  <a:pt x="44660" y="45940"/>
                </a:lnTo>
                <a:lnTo>
                  <a:pt x="44690" y="45940"/>
                </a:lnTo>
                <a:lnTo>
                  <a:pt x="44730" y="45930"/>
                </a:lnTo>
                <a:lnTo>
                  <a:pt x="44770" y="45910"/>
                </a:lnTo>
                <a:lnTo>
                  <a:pt x="44800" y="45910"/>
                </a:lnTo>
                <a:lnTo>
                  <a:pt x="44830" y="45900"/>
                </a:lnTo>
                <a:lnTo>
                  <a:pt x="44860" y="45900"/>
                </a:lnTo>
                <a:lnTo>
                  <a:pt x="44890" y="45890"/>
                </a:lnTo>
                <a:lnTo>
                  <a:pt x="44910" y="45880"/>
                </a:lnTo>
                <a:lnTo>
                  <a:pt x="44960" y="45840"/>
                </a:lnTo>
                <a:lnTo>
                  <a:pt x="45010" y="45800"/>
                </a:lnTo>
                <a:lnTo>
                  <a:pt x="45060" y="45790"/>
                </a:lnTo>
                <a:lnTo>
                  <a:pt x="45130" y="45790"/>
                </a:lnTo>
                <a:lnTo>
                  <a:pt x="45180" y="45790"/>
                </a:lnTo>
                <a:lnTo>
                  <a:pt x="45210" y="45750"/>
                </a:lnTo>
                <a:lnTo>
                  <a:pt x="45230" y="45700"/>
                </a:lnTo>
                <a:lnTo>
                  <a:pt x="45250" y="45640"/>
                </a:lnTo>
                <a:lnTo>
                  <a:pt x="45280" y="45600"/>
                </a:lnTo>
                <a:lnTo>
                  <a:pt x="45320" y="45580"/>
                </a:lnTo>
                <a:lnTo>
                  <a:pt x="45360" y="45550"/>
                </a:lnTo>
                <a:lnTo>
                  <a:pt x="45370" y="45490"/>
                </a:lnTo>
                <a:lnTo>
                  <a:pt x="45380" y="45420"/>
                </a:lnTo>
                <a:lnTo>
                  <a:pt x="45400" y="45370"/>
                </a:lnTo>
                <a:lnTo>
                  <a:pt x="45440" y="45320"/>
                </a:lnTo>
                <a:lnTo>
                  <a:pt x="45500" y="45270"/>
                </a:lnTo>
                <a:lnTo>
                  <a:pt x="45530" y="45240"/>
                </a:lnTo>
                <a:lnTo>
                  <a:pt x="45560" y="45200"/>
                </a:lnTo>
                <a:lnTo>
                  <a:pt x="45600" y="45160"/>
                </a:lnTo>
                <a:lnTo>
                  <a:pt x="45630" y="45130"/>
                </a:lnTo>
                <a:lnTo>
                  <a:pt x="45640" y="45140"/>
                </a:lnTo>
                <a:lnTo>
                  <a:pt x="45640" y="45150"/>
                </a:lnTo>
                <a:lnTo>
                  <a:pt x="45650" y="45160"/>
                </a:lnTo>
                <a:lnTo>
                  <a:pt x="45650" y="45180"/>
                </a:lnTo>
                <a:lnTo>
                  <a:pt x="45650" y="45200"/>
                </a:lnTo>
                <a:lnTo>
                  <a:pt x="45660" y="45210"/>
                </a:lnTo>
                <a:lnTo>
                  <a:pt x="45660" y="45220"/>
                </a:lnTo>
                <a:lnTo>
                  <a:pt x="45650" y="45230"/>
                </a:lnTo>
                <a:lnTo>
                  <a:pt x="45720" y="45280"/>
                </a:lnTo>
                <a:lnTo>
                  <a:pt x="45800" y="45320"/>
                </a:lnTo>
                <a:lnTo>
                  <a:pt x="45870" y="45360"/>
                </a:lnTo>
                <a:lnTo>
                  <a:pt x="45950" y="45410"/>
                </a:lnTo>
                <a:lnTo>
                  <a:pt x="45990" y="45440"/>
                </a:lnTo>
                <a:lnTo>
                  <a:pt x="46050" y="45460"/>
                </a:lnTo>
                <a:lnTo>
                  <a:pt x="46110" y="45490"/>
                </a:lnTo>
                <a:lnTo>
                  <a:pt x="46160" y="45510"/>
                </a:lnTo>
                <a:lnTo>
                  <a:pt x="46220" y="45530"/>
                </a:lnTo>
                <a:lnTo>
                  <a:pt x="46270" y="45550"/>
                </a:lnTo>
                <a:lnTo>
                  <a:pt x="46320" y="45540"/>
                </a:lnTo>
                <a:lnTo>
                  <a:pt x="46360" y="45480"/>
                </a:lnTo>
                <a:lnTo>
                  <a:pt x="46400" y="45470"/>
                </a:lnTo>
                <a:lnTo>
                  <a:pt x="46440" y="45470"/>
                </a:lnTo>
                <a:lnTo>
                  <a:pt x="46490" y="45470"/>
                </a:lnTo>
                <a:lnTo>
                  <a:pt x="46530" y="45460"/>
                </a:lnTo>
                <a:lnTo>
                  <a:pt x="46610" y="45420"/>
                </a:lnTo>
                <a:lnTo>
                  <a:pt x="46670" y="45350"/>
                </a:lnTo>
                <a:lnTo>
                  <a:pt x="46730" y="45280"/>
                </a:lnTo>
                <a:lnTo>
                  <a:pt x="46800" y="45240"/>
                </a:lnTo>
                <a:lnTo>
                  <a:pt x="46840" y="45280"/>
                </a:lnTo>
                <a:lnTo>
                  <a:pt x="46870" y="45340"/>
                </a:lnTo>
                <a:lnTo>
                  <a:pt x="46890" y="45410"/>
                </a:lnTo>
                <a:lnTo>
                  <a:pt x="46910" y="45470"/>
                </a:lnTo>
                <a:lnTo>
                  <a:pt x="46940" y="45520"/>
                </a:lnTo>
                <a:lnTo>
                  <a:pt x="46990" y="45550"/>
                </a:lnTo>
                <a:lnTo>
                  <a:pt x="47040" y="45580"/>
                </a:lnTo>
                <a:lnTo>
                  <a:pt x="47080" y="45630"/>
                </a:lnTo>
                <a:lnTo>
                  <a:pt x="47090" y="45670"/>
                </a:lnTo>
                <a:lnTo>
                  <a:pt x="47100" y="45700"/>
                </a:lnTo>
                <a:lnTo>
                  <a:pt x="47120" y="45730"/>
                </a:lnTo>
                <a:lnTo>
                  <a:pt x="47150" y="45750"/>
                </a:lnTo>
                <a:lnTo>
                  <a:pt x="47170" y="45770"/>
                </a:lnTo>
                <a:lnTo>
                  <a:pt x="47210" y="45780"/>
                </a:lnTo>
                <a:lnTo>
                  <a:pt x="47240" y="45800"/>
                </a:lnTo>
                <a:lnTo>
                  <a:pt x="47250" y="45820"/>
                </a:lnTo>
                <a:lnTo>
                  <a:pt x="47250" y="45850"/>
                </a:lnTo>
                <a:lnTo>
                  <a:pt x="47240" y="45880"/>
                </a:lnTo>
                <a:lnTo>
                  <a:pt x="47220" y="45910"/>
                </a:lnTo>
                <a:lnTo>
                  <a:pt x="47210" y="45950"/>
                </a:lnTo>
                <a:lnTo>
                  <a:pt x="47210" y="46000"/>
                </a:lnTo>
                <a:lnTo>
                  <a:pt x="47220" y="46060"/>
                </a:lnTo>
                <a:lnTo>
                  <a:pt x="47230" y="46120"/>
                </a:lnTo>
                <a:lnTo>
                  <a:pt x="47240" y="46170"/>
                </a:lnTo>
                <a:lnTo>
                  <a:pt x="47220" y="46260"/>
                </a:lnTo>
                <a:lnTo>
                  <a:pt x="47180" y="46370"/>
                </a:lnTo>
                <a:lnTo>
                  <a:pt x="47160" y="46480"/>
                </a:lnTo>
                <a:lnTo>
                  <a:pt x="47170" y="46560"/>
                </a:lnTo>
                <a:lnTo>
                  <a:pt x="47220" y="46630"/>
                </a:lnTo>
                <a:lnTo>
                  <a:pt x="47250" y="46700"/>
                </a:lnTo>
                <a:lnTo>
                  <a:pt x="47280" y="46780"/>
                </a:lnTo>
                <a:lnTo>
                  <a:pt x="47290" y="46860"/>
                </a:lnTo>
                <a:lnTo>
                  <a:pt x="47260" y="46860"/>
                </a:lnTo>
                <a:lnTo>
                  <a:pt x="47240" y="46880"/>
                </a:lnTo>
                <a:lnTo>
                  <a:pt x="47230" y="46920"/>
                </a:lnTo>
                <a:lnTo>
                  <a:pt x="47220" y="46950"/>
                </a:lnTo>
                <a:lnTo>
                  <a:pt x="47210" y="46960"/>
                </a:lnTo>
                <a:lnTo>
                  <a:pt x="47190" y="46960"/>
                </a:lnTo>
                <a:lnTo>
                  <a:pt x="47170" y="46960"/>
                </a:lnTo>
                <a:lnTo>
                  <a:pt x="47160" y="46970"/>
                </a:lnTo>
                <a:lnTo>
                  <a:pt x="47150" y="46980"/>
                </a:lnTo>
                <a:lnTo>
                  <a:pt x="47150" y="46990"/>
                </a:lnTo>
                <a:lnTo>
                  <a:pt x="47160" y="47010"/>
                </a:lnTo>
                <a:lnTo>
                  <a:pt x="47160" y="47020"/>
                </a:lnTo>
                <a:lnTo>
                  <a:pt x="47140" y="47030"/>
                </a:lnTo>
                <a:lnTo>
                  <a:pt x="47100" y="47050"/>
                </a:lnTo>
                <a:lnTo>
                  <a:pt x="47060" y="47070"/>
                </a:lnTo>
                <a:lnTo>
                  <a:pt x="47040" y="47090"/>
                </a:lnTo>
                <a:lnTo>
                  <a:pt x="47010" y="47110"/>
                </a:lnTo>
                <a:lnTo>
                  <a:pt x="46980" y="47120"/>
                </a:lnTo>
                <a:lnTo>
                  <a:pt x="46960" y="47110"/>
                </a:lnTo>
                <a:lnTo>
                  <a:pt x="46920" y="47090"/>
                </a:lnTo>
                <a:lnTo>
                  <a:pt x="46910" y="47100"/>
                </a:lnTo>
                <a:lnTo>
                  <a:pt x="46900" y="47110"/>
                </a:lnTo>
                <a:lnTo>
                  <a:pt x="46890" y="47130"/>
                </a:lnTo>
                <a:lnTo>
                  <a:pt x="46900" y="47150"/>
                </a:lnTo>
                <a:lnTo>
                  <a:pt x="46900" y="47160"/>
                </a:lnTo>
                <a:lnTo>
                  <a:pt x="46900" y="47180"/>
                </a:lnTo>
                <a:lnTo>
                  <a:pt x="46900" y="47190"/>
                </a:lnTo>
                <a:lnTo>
                  <a:pt x="46900" y="47200"/>
                </a:lnTo>
                <a:lnTo>
                  <a:pt x="46880" y="47240"/>
                </a:lnTo>
                <a:lnTo>
                  <a:pt x="46880" y="47280"/>
                </a:lnTo>
                <a:lnTo>
                  <a:pt x="46880" y="47320"/>
                </a:lnTo>
                <a:lnTo>
                  <a:pt x="46860" y="47360"/>
                </a:lnTo>
                <a:lnTo>
                  <a:pt x="46830" y="47400"/>
                </a:lnTo>
                <a:lnTo>
                  <a:pt x="46800" y="47410"/>
                </a:lnTo>
                <a:lnTo>
                  <a:pt x="46760" y="47410"/>
                </a:lnTo>
                <a:lnTo>
                  <a:pt x="46710" y="47430"/>
                </a:lnTo>
                <a:lnTo>
                  <a:pt x="46690" y="47460"/>
                </a:lnTo>
                <a:lnTo>
                  <a:pt x="46670" y="47500"/>
                </a:lnTo>
                <a:lnTo>
                  <a:pt x="46660" y="47530"/>
                </a:lnTo>
                <a:lnTo>
                  <a:pt x="46650" y="47570"/>
                </a:lnTo>
                <a:lnTo>
                  <a:pt x="46630" y="47620"/>
                </a:lnTo>
                <a:lnTo>
                  <a:pt x="46600" y="47650"/>
                </a:lnTo>
                <a:lnTo>
                  <a:pt x="46560" y="47680"/>
                </a:lnTo>
                <a:lnTo>
                  <a:pt x="46530" y="47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Nayarit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39410" y="39640"/>
                </a:moveTo>
                <a:lnTo>
                  <a:pt x="39400" y="39700"/>
                </a:lnTo>
                <a:lnTo>
                  <a:pt x="39400" y="39760"/>
                </a:lnTo>
                <a:lnTo>
                  <a:pt x="39370" y="39740"/>
                </a:lnTo>
                <a:lnTo>
                  <a:pt x="39340" y="39760"/>
                </a:lnTo>
                <a:lnTo>
                  <a:pt x="39280" y="39720"/>
                </a:lnTo>
                <a:lnTo>
                  <a:pt x="39250" y="39680"/>
                </a:lnTo>
                <a:lnTo>
                  <a:pt x="39310" y="39620"/>
                </a:lnTo>
                <a:lnTo>
                  <a:pt x="39360" y="39630"/>
                </a:lnTo>
                <a:lnTo>
                  <a:pt x="39390" y="39620"/>
                </a:lnTo>
                <a:lnTo>
                  <a:pt x="39400" y="39630"/>
                </a:lnTo>
                <a:lnTo>
                  <a:pt x="39410" y="39640"/>
                </a:lnTo>
                <a:close/>
                <a:moveTo>
                  <a:pt x="38890" y="39160"/>
                </a:moveTo>
                <a:lnTo>
                  <a:pt x="38940" y="39160"/>
                </a:lnTo>
                <a:lnTo>
                  <a:pt x="38980" y="39170"/>
                </a:lnTo>
                <a:lnTo>
                  <a:pt x="38980" y="39200"/>
                </a:lnTo>
                <a:lnTo>
                  <a:pt x="39010" y="39220"/>
                </a:lnTo>
                <a:lnTo>
                  <a:pt x="39010" y="39250"/>
                </a:lnTo>
                <a:lnTo>
                  <a:pt x="38960" y="39270"/>
                </a:lnTo>
                <a:lnTo>
                  <a:pt x="38950" y="39320"/>
                </a:lnTo>
                <a:lnTo>
                  <a:pt x="38940" y="39360"/>
                </a:lnTo>
                <a:lnTo>
                  <a:pt x="38900" y="39350"/>
                </a:lnTo>
                <a:lnTo>
                  <a:pt x="38820" y="39310"/>
                </a:lnTo>
                <a:lnTo>
                  <a:pt x="38780" y="39310"/>
                </a:lnTo>
                <a:lnTo>
                  <a:pt x="38730" y="39270"/>
                </a:lnTo>
                <a:lnTo>
                  <a:pt x="38680" y="39260"/>
                </a:lnTo>
                <a:lnTo>
                  <a:pt x="38640" y="39210"/>
                </a:lnTo>
                <a:lnTo>
                  <a:pt x="38700" y="39160"/>
                </a:lnTo>
                <a:lnTo>
                  <a:pt x="38730" y="39130"/>
                </a:lnTo>
                <a:lnTo>
                  <a:pt x="38760" y="39130"/>
                </a:lnTo>
                <a:lnTo>
                  <a:pt x="38800" y="39120"/>
                </a:lnTo>
                <a:lnTo>
                  <a:pt x="38830" y="39150"/>
                </a:lnTo>
                <a:lnTo>
                  <a:pt x="38890" y="39160"/>
                </a:lnTo>
                <a:close/>
                <a:moveTo>
                  <a:pt x="38580" y="38810"/>
                </a:moveTo>
                <a:lnTo>
                  <a:pt x="38570" y="38840"/>
                </a:lnTo>
                <a:lnTo>
                  <a:pt x="38580" y="38870"/>
                </a:lnTo>
                <a:lnTo>
                  <a:pt x="38580" y="38890"/>
                </a:lnTo>
                <a:lnTo>
                  <a:pt x="38560" y="38900"/>
                </a:lnTo>
                <a:lnTo>
                  <a:pt x="38560" y="38920"/>
                </a:lnTo>
                <a:lnTo>
                  <a:pt x="38540" y="38940"/>
                </a:lnTo>
                <a:lnTo>
                  <a:pt x="38520" y="38960"/>
                </a:lnTo>
                <a:lnTo>
                  <a:pt x="38520" y="38980"/>
                </a:lnTo>
                <a:lnTo>
                  <a:pt x="38510" y="38970"/>
                </a:lnTo>
                <a:lnTo>
                  <a:pt x="38500" y="38980"/>
                </a:lnTo>
                <a:lnTo>
                  <a:pt x="38500" y="38960"/>
                </a:lnTo>
                <a:lnTo>
                  <a:pt x="38510" y="38940"/>
                </a:lnTo>
                <a:lnTo>
                  <a:pt x="38490" y="38920"/>
                </a:lnTo>
                <a:lnTo>
                  <a:pt x="38470" y="38910"/>
                </a:lnTo>
                <a:lnTo>
                  <a:pt x="38350" y="38870"/>
                </a:lnTo>
                <a:lnTo>
                  <a:pt x="38240" y="38800"/>
                </a:lnTo>
                <a:lnTo>
                  <a:pt x="38240" y="38790"/>
                </a:lnTo>
                <a:lnTo>
                  <a:pt x="38250" y="38770"/>
                </a:lnTo>
                <a:lnTo>
                  <a:pt x="38250" y="38750"/>
                </a:lnTo>
                <a:lnTo>
                  <a:pt x="38230" y="38720"/>
                </a:lnTo>
                <a:lnTo>
                  <a:pt x="38210" y="38680"/>
                </a:lnTo>
                <a:lnTo>
                  <a:pt x="38180" y="38640"/>
                </a:lnTo>
                <a:lnTo>
                  <a:pt x="38170" y="38620"/>
                </a:lnTo>
                <a:lnTo>
                  <a:pt x="38190" y="38610"/>
                </a:lnTo>
                <a:lnTo>
                  <a:pt x="38190" y="38580"/>
                </a:lnTo>
                <a:lnTo>
                  <a:pt x="38180" y="38540"/>
                </a:lnTo>
                <a:lnTo>
                  <a:pt x="38160" y="38520"/>
                </a:lnTo>
                <a:lnTo>
                  <a:pt x="38210" y="38500"/>
                </a:lnTo>
                <a:lnTo>
                  <a:pt x="38270" y="38520"/>
                </a:lnTo>
                <a:lnTo>
                  <a:pt x="38330" y="38520"/>
                </a:lnTo>
                <a:lnTo>
                  <a:pt x="38370" y="38540"/>
                </a:lnTo>
                <a:lnTo>
                  <a:pt x="38480" y="38590"/>
                </a:lnTo>
                <a:lnTo>
                  <a:pt x="38520" y="38620"/>
                </a:lnTo>
                <a:lnTo>
                  <a:pt x="38510" y="38650"/>
                </a:lnTo>
                <a:lnTo>
                  <a:pt x="38500" y="38690"/>
                </a:lnTo>
                <a:lnTo>
                  <a:pt x="38540" y="38730"/>
                </a:lnTo>
                <a:lnTo>
                  <a:pt x="38560" y="38750"/>
                </a:lnTo>
                <a:lnTo>
                  <a:pt x="38580" y="38780"/>
                </a:lnTo>
                <a:lnTo>
                  <a:pt x="38590" y="38790"/>
                </a:lnTo>
                <a:lnTo>
                  <a:pt x="38600" y="38790"/>
                </a:lnTo>
                <a:lnTo>
                  <a:pt x="38580" y="38810"/>
                </a:lnTo>
                <a:close/>
                <a:moveTo>
                  <a:pt x="38150" y="38260"/>
                </a:moveTo>
                <a:lnTo>
                  <a:pt x="38150" y="38280"/>
                </a:lnTo>
                <a:lnTo>
                  <a:pt x="38160" y="38290"/>
                </a:lnTo>
                <a:lnTo>
                  <a:pt x="38170" y="38330"/>
                </a:lnTo>
                <a:lnTo>
                  <a:pt x="38150" y="38350"/>
                </a:lnTo>
                <a:lnTo>
                  <a:pt x="38160" y="38370"/>
                </a:lnTo>
                <a:lnTo>
                  <a:pt x="38100" y="38410"/>
                </a:lnTo>
                <a:lnTo>
                  <a:pt x="38070" y="38350"/>
                </a:lnTo>
                <a:lnTo>
                  <a:pt x="38090" y="38310"/>
                </a:lnTo>
                <a:lnTo>
                  <a:pt x="38110" y="38260"/>
                </a:lnTo>
                <a:lnTo>
                  <a:pt x="38120" y="38270"/>
                </a:lnTo>
                <a:lnTo>
                  <a:pt x="38150" y="38260"/>
                </a:lnTo>
                <a:close/>
                <a:moveTo>
                  <a:pt x="42090" y="41620"/>
                </a:moveTo>
                <a:lnTo>
                  <a:pt x="42030" y="41490"/>
                </a:lnTo>
                <a:lnTo>
                  <a:pt x="41940" y="41410"/>
                </a:lnTo>
                <a:lnTo>
                  <a:pt x="41880" y="41380"/>
                </a:lnTo>
                <a:lnTo>
                  <a:pt x="41860" y="41400"/>
                </a:lnTo>
                <a:lnTo>
                  <a:pt x="41810" y="41450"/>
                </a:lnTo>
                <a:lnTo>
                  <a:pt x="41740" y="41470"/>
                </a:lnTo>
                <a:lnTo>
                  <a:pt x="41650" y="41420"/>
                </a:lnTo>
                <a:lnTo>
                  <a:pt x="41550" y="41410"/>
                </a:lnTo>
                <a:lnTo>
                  <a:pt x="41450" y="41360"/>
                </a:lnTo>
                <a:lnTo>
                  <a:pt x="41390" y="41400"/>
                </a:lnTo>
                <a:lnTo>
                  <a:pt x="41360" y="41360"/>
                </a:lnTo>
                <a:lnTo>
                  <a:pt x="41390" y="41330"/>
                </a:lnTo>
                <a:lnTo>
                  <a:pt x="41420" y="41300"/>
                </a:lnTo>
                <a:lnTo>
                  <a:pt x="41450" y="41300"/>
                </a:lnTo>
                <a:lnTo>
                  <a:pt x="41470" y="41310"/>
                </a:lnTo>
                <a:lnTo>
                  <a:pt x="41530" y="41280"/>
                </a:lnTo>
                <a:lnTo>
                  <a:pt x="41560" y="41200"/>
                </a:lnTo>
                <a:lnTo>
                  <a:pt x="41580" y="41160"/>
                </a:lnTo>
                <a:lnTo>
                  <a:pt x="41600" y="41090"/>
                </a:lnTo>
                <a:lnTo>
                  <a:pt x="41620" y="41060"/>
                </a:lnTo>
                <a:lnTo>
                  <a:pt x="41630" y="41040"/>
                </a:lnTo>
                <a:lnTo>
                  <a:pt x="41660" y="41050"/>
                </a:lnTo>
                <a:lnTo>
                  <a:pt x="41700" y="40990"/>
                </a:lnTo>
                <a:lnTo>
                  <a:pt x="41760" y="40870"/>
                </a:lnTo>
                <a:lnTo>
                  <a:pt x="41860" y="40790"/>
                </a:lnTo>
                <a:lnTo>
                  <a:pt x="41890" y="40780"/>
                </a:lnTo>
                <a:lnTo>
                  <a:pt x="41910" y="40740"/>
                </a:lnTo>
                <a:lnTo>
                  <a:pt x="41960" y="40700"/>
                </a:lnTo>
                <a:lnTo>
                  <a:pt x="41990" y="40640"/>
                </a:lnTo>
                <a:lnTo>
                  <a:pt x="42010" y="40600"/>
                </a:lnTo>
                <a:lnTo>
                  <a:pt x="42030" y="40560"/>
                </a:lnTo>
                <a:lnTo>
                  <a:pt x="42070" y="40550"/>
                </a:lnTo>
                <a:lnTo>
                  <a:pt x="42090" y="40570"/>
                </a:lnTo>
                <a:lnTo>
                  <a:pt x="42120" y="40570"/>
                </a:lnTo>
                <a:lnTo>
                  <a:pt x="42150" y="40570"/>
                </a:lnTo>
                <a:lnTo>
                  <a:pt x="42210" y="40520"/>
                </a:lnTo>
                <a:lnTo>
                  <a:pt x="42250" y="40460"/>
                </a:lnTo>
                <a:lnTo>
                  <a:pt x="42260" y="40370"/>
                </a:lnTo>
                <a:lnTo>
                  <a:pt x="42260" y="40290"/>
                </a:lnTo>
                <a:lnTo>
                  <a:pt x="42240" y="40250"/>
                </a:lnTo>
                <a:lnTo>
                  <a:pt x="42260" y="40170"/>
                </a:lnTo>
                <a:lnTo>
                  <a:pt x="42250" y="40090"/>
                </a:lnTo>
                <a:lnTo>
                  <a:pt x="42300" y="40020"/>
                </a:lnTo>
                <a:lnTo>
                  <a:pt x="42280" y="39780"/>
                </a:lnTo>
                <a:lnTo>
                  <a:pt x="42220" y="39600"/>
                </a:lnTo>
                <a:lnTo>
                  <a:pt x="42260" y="39450"/>
                </a:lnTo>
                <a:lnTo>
                  <a:pt x="42290" y="39400"/>
                </a:lnTo>
                <a:lnTo>
                  <a:pt x="42340" y="39310"/>
                </a:lnTo>
                <a:lnTo>
                  <a:pt x="42390" y="39290"/>
                </a:lnTo>
                <a:lnTo>
                  <a:pt x="42390" y="39260"/>
                </a:lnTo>
                <a:lnTo>
                  <a:pt x="42360" y="39200"/>
                </a:lnTo>
                <a:lnTo>
                  <a:pt x="42350" y="39130"/>
                </a:lnTo>
                <a:lnTo>
                  <a:pt x="42330" y="39090"/>
                </a:lnTo>
                <a:lnTo>
                  <a:pt x="42300" y="39060"/>
                </a:lnTo>
                <a:lnTo>
                  <a:pt x="42260" y="39030"/>
                </a:lnTo>
                <a:lnTo>
                  <a:pt x="42220" y="39030"/>
                </a:lnTo>
                <a:lnTo>
                  <a:pt x="42210" y="39070"/>
                </a:lnTo>
                <a:lnTo>
                  <a:pt x="42170" y="39070"/>
                </a:lnTo>
                <a:lnTo>
                  <a:pt x="42120" y="39020"/>
                </a:lnTo>
                <a:lnTo>
                  <a:pt x="42010" y="38970"/>
                </a:lnTo>
                <a:lnTo>
                  <a:pt x="41800" y="38840"/>
                </a:lnTo>
                <a:lnTo>
                  <a:pt x="41730" y="38800"/>
                </a:lnTo>
                <a:lnTo>
                  <a:pt x="41640" y="38710"/>
                </a:lnTo>
                <a:lnTo>
                  <a:pt x="41590" y="38580"/>
                </a:lnTo>
                <a:lnTo>
                  <a:pt x="41350" y="38090"/>
                </a:lnTo>
                <a:lnTo>
                  <a:pt x="41110" y="37700"/>
                </a:lnTo>
                <a:lnTo>
                  <a:pt x="41060" y="37590"/>
                </a:lnTo>
                <a:lnTo>
                  <a:pt x="41040" y="37420"/>
                </a:lnTo>
                <a:lnTo>
                  <a:pt x="41060" y="36980"/>
                </a:lnTo>
                <a:lnTo>
                  <a:pt x="41040" y="36770"/>
                </a:lnTo>
                <a:lnTo>
                  <a:pt x="40960" y="36490"/>
                </a:lnTo>
                <a:lnTo>
                  <a:pt x="40900" y="36260"/>
                </a:lnTo>
                <a:lnTo>
                  <a:pt x="40860" y="36100"/>
                </a:lnTo>
                <a:lnTo>
                  <a:pt x="40820" y="36000"/>
                </a:lnTo>
                <a:lnTo>
                  <a:pt x="40840" y="35990"/>
                </a:lnTo>
                <a:lnTo>
                  <a:pt x="40880" y="36040"/>
                </a:lnTo>
                <a:lnTo>
                  <a:pt x="40920" y="36120"/>
                </a:lnTo>
                <a:lnTo>
                  <a:pt x="40970" y="36170"/>
                </a:lnTo>
                <a:lnTo>
                  <a:pt x="41020" y="36130"/>
                </a:lnTo>
                <a:lnTo>
                  <a:pt x="41020" y="36080"/>
                </a:lnTo>
                <a:lnTo>
                  <a:pt x="41010" y="36020"/>
                </a:lnTo>
                <a:lnTo>
                  <a:pt x="40990" y="35960"/>
                </a:lnTo>
                <a:lnTo>
                  <a:pt x="40980" y="35910"/>
                </a:lnTo>
                <a:lnTo>
                  <a:pt x="41040" y="35890"/>
                </a:lnTo>
                <a:lnTo>
                  <a:pt x="41100" y="35880"/>
                </a:lnTo>
                <a:lnTo>
                  <a:pt x="41160" y="35860"/>
                </a:lnTo>
                <a:lnTo>
                  <a:pt x="41230" y="35880"/>
                </a:lnTo>
                <a:lnTo>
                  <a:pt x="41270" y="35910"/>
                </a:lnTo>
                <a:lnTo>
                  <a:pt x="41310" y="35940"/>
                </a:lnTo>
                <a:lnTo>
                  <a:pt x="41350" y="35980"/>
                </a:lnTo>
                <a:lnTo>
                  <a:pt x="41390" y="36020"/>
                </a:lnTo>
                <a:lnTo>
                  <a:pt x="41490" y="36050"/>
                </a:lnTo>
                <a:lnTo>
                  <a:pt x="41590" y="36030"/>
                </a:lnTo>
                <a:lnTo>
                  <a:pt x="41650" y="35970"/>
                </a:lnTo>
                <a:lnTo>
                  <a:pt x="41650" y="35860"/>
                </a:lnTo>
                <a:lnTo>
                  <a:pt x="41640" y="35780"/>
                </a:lnTo>
                <a:lnTo>
                  <a:pt x="41620" y="35700"/>
                </a:lnTo>
                <a:lnTo>
                  <a:pt x="41590" y="35630"/>
                </a:lnTo>
                <a:lnTo>
                  <a:pt x="41570" y="35550"/>
                </a:lnTo>
                <a:lnTo>
                  <a:pt x="41550" y="35550"/>
                </a:lnTo>
                <a:lnTo>
                  <a:pt x="41540" y="35540"/>
                </a:lnTo>
                <a:lnTo>
                  <a:pt x="41520" y="35530"/>
                </a:lnTo>
                <a:lnTo>
                  <a:pt x="41510" y="35520"/>
                </a:lnTo>
                <a:lnTo>
                  <a:pt x="41510" y="35510"/>
                </a:lnTo>
                <a:lnTo>
                  <a:pt x="41520" y="35480"/>
                </a:lnTo>
                <a:lnTo>
                  <a:pt x="41530" y="35460"/>
                </a:lnTo>
                <a:lnTo>
                  <a:pt x="41530" y="35440"/>
                </a:lnTo>
                <a:lnTo>
                  <a:pt x="41500" y="35420"/>
                </a:lnTo>
                <a:lnTo>
                  <a:pt x="41470" y="35410"/>
                </a:lnTo>
                <a:lnTo>
                  <a:pt x="41440" y="35400"/>
                </a:lnTo>
                <a:lnTo>
                  <a:pt x="41420" y="35370"/>
                </a:lnTo>
                <a:lnTo>
                  <a:pt x="41400" y="35330"/>
                </a:lnTo>
                <a:lnTo>
                  <a:pt x="41390" y="35300"/>
                </a:lnTo>
                <a:lnTo>
                  <a:pt x="41370" y="35280"/>
                </a:lnTo>
                <a:lnTo>
                  <a:pt x="41340" y="35260"/>
                </a:lnTo>
                <a:lnTo>
                  <a:pt x="41310" y="35240"/>
                </a:lnTo>
                <a:lnTo>
                  <a:pt x="41290" y="35230"/>
                </a:lnTo>
                <a:lnTo>
                  <a:pt x="41270" y="35200"/>
                </a:lnTo>
                <a:lnTo>
                  <a:pt x="41270" y="35170"/>
                </a:lnTo>
                <a:lnTo>
                  <a:pt x="41280" y="35110"/>
                </a:lnTo>
                <a:lnTo>
                  <a:pt x="41330" y="35040"/>
                </a:lnTo>
                <a:lnTo>
                  <a:pt x="41380" y="34980"/>
                </a:lnTo>
                <a:lnTo>
                  <a:pt x="41430" y="34930"/>
                </a:lnTo>
                <a:lnTo>
                  <a:pt x="41480" y="34890"/>
                </a:lnTo>
                <a:lnTo>
                  <a:pt x="41530" y="34850"/>
                </a:lnTo>
                <a:lnTo>
                  <a:pt x="41590" y="34810"/>
                </a:lnTo>
                <a:lnTo>
                  <a:pt x="41620" y="34770"/>
                </a:lnTo>
                <a:lnTo>
                  <a:pt x="41650" y="34730"/>
                </a:lnTo>
                <a:lnTo>
                  <a:pt x="41640" y="34700"/>
                </a:lnTo>
                <a:lnTo>
                  <a:pt x="41630" y="34670"/>
                </a:lnTo>
                <a:lnTo>
                  <a:pt x="41600" y="34630"/>
                </a:lnTo>
                <a:lnTo>
                  <a:pt x="41580" y="34580"/>
                </a:lnTo>
                <a:lnTo>
                  <a:pt x="41570" y="34540"/>
                </a:lnTo>
                <a:lnTo>
                  <a:pt x="41570" y="34500"/>
                </a:lnTo>
                <a:lnTo>
                  <a:pt x="41590" y="34440"/>
                </a:lnTo>
                <a:lnTo>
                  <a:pt x="41630" y="34390"/>
                </a:lnTo>
                <a:lnTo>
                  <a:pt x="41670" y="34360"/>
                </a:lnTo>
                <a:lnTo>
                  <a:pt x="41740" y="34350"/>
                </a:lnTo>
                <a:lnTo>
                  <a:pt x="41810" y="34350"/>
                </a:lnTo>
                <a:lnTo>
                  <a:pt x="41960" y="34350"/>
                </a:lnTo>
                <a:lnTo>
                  <a:pt x="42110" y="34340"/>
                </a:lnTo>
                <a:lnTo>
                  <a:pt x="42260" y="34340"/>
                </a:lnTo>
                <a:lnTo>
                  <a:pt x="42410" y="34360"/>
                </a:lnTo>
                <a:lnTo>
                  <a:pt x="42550" y="34410"/>
                </a:lnTo>
                <a:lnTo>
                  <a:pt x="42680" y="34470"/>
                </a:lnTo>
                <a:lnTo>
                  <a:pt x="42820" y="34550"/>
                </a:lnTo>
                <a:lnTo>
                  <a:pt x="42950" y="34620"/>
                </a:lnTo>
                <a:lnTo>
                  <a:pt x="43010" y="34650"/>
                </a:lnTo>
                <a:lnTo>
                  <a:pt x="43050" y="34680"/>
                </a:lnTo>
                <a:lnTo>
                  <a:pt x="43080" y="34720"/>
                </a:lnTo>
                <a:lnTo>
                  <a:pt x="43110" y="34780"/>
                </a:lnTo>
                <a:lnTo>
                  <a:pt x="43140" y="34870"/>
                </a:lnTo>
                <a:lnTo>
                  <a:pt x="43180" y="34950"/>
                </a:lnTo>
                <a:lnTo>
                  <a:pt x="43210" y="35030"/>
                </a:lnTo>
                <a:lnTo>
                  <a:pt x="43240" y="35110"/>
                </a:lnTo>
                <a:lnTo>
                  <a:pt x="43220" y="35150"/>
                </a:lnTo>
                <a:lnTo>
                  <a:pt x="43150" y="35220"/>
                </a:lnTo>
                <a:lnTo>
                  <a:pt x="43080" y="35280"/>
                </a:lnTo>
                <a:lnTo>
                  <a:pt x="43040" y="35320"/>
                </a:lnTo>
                <a:lnTo>
                  <a:pt x="42990" y="35380"/>
                </a:lnTo>
                <a:lnTo>
                  <a:pt x="42960" y="35420"/>
                </a:lnTo>
                <a:lnTo>
                  <a:pt x="42940" y="35470"/>
                </a:lnTo>
                <a:lnTo>
                  <a:pt x="42930" y="35550"/>
                </a:lnTo>
                <a:lnTo>
                  <a:pt x="42930" y="35630"/>
                </a:lnTo>
                <a:lnTo>
                  <a:pt x="42920" y="35720"/>
                </a:lnTo>
                <a:lnTo>
                  <a:pt x="42920" y="35820"/>
                </a:lnTo>
                <a:lnTo>
                  <a:pt x="42930" y="35880"/>
                </a:lnTo>
                <a:lnTo>
                  <a:pt x="43010" y="35890"/>
                </a:lnTo>
                <a:lnTo>
                  <a:pt x="43090" y="35840"/>
                </a:lnTo>
                <a:lnTo>
                  <a:pt x="43170" y="35780"/>
                </a:lnTo>
                <a:lnTo>
                  <a:pt x="43230" y="35720"/>
                </a:lnTo>
                <a:lnTo>
                  <a:pt x="43310" y="35660"/>
                </a:lnTo>
                <a:lnTo>
                  <a:pt x="43400" y="35600"/>
                </a:lnTo>
                <a:lnTo>
                  <a:pt x="43480" y="35530"/>
                </a:lnTo>
                <a:lnTo>
                  <a:pt x="43570" y="35470"/>
                </a:lnTo>
                <a:lnTo>
                  <a:pt x="43630" y="35470"/>
                </a:lnTo>
                <a:lnTo>
                  <a:pt x="43720" y="35520"/>
                </a:lnTo>
                <a:lnTo>
                  <a:pt x="43820" y="35580"/>
                </a:lnTo>
                <a:lnTo>
                  <a:pt x="43880" y="35620"/>
                </a:lnTo>
                <a:lnTo>
                  <a:pt x="43900" y="35650"/>
                </a:lnTo>
                <a:lnTo>
                  <a:pt x="43920" y="35690"/>
                </a:lnTo>
                <a:lnTo>
                  <a:pt x="43930" y="35730"/>
                </a:lnTo>
                <a:lnTo>
                  <a:pt x="43940" y="35770"/>
                </a:lnTo>
                <a:lnTo>
                  <a:pt x="43960" y="35880"/>
                </a:lnTo>
                <a:lnTo>
                  <a:pt x="43990" y="35980"/>
                </a:lnTo>
                <a:lnTo>
                  <a:pt x="44030" y="36070"/>
                </a:lnTo>
                <a:lnTo>
                  <a:pt x="44110" y="36140"/>
                </a:lnTo>
                <a:lnTo>
                  <a:pt x="44180" y="36190"/>
                </a:lnTo>
                <a:lnTo>
                  <a:pt x="44260" y="36240"/>
                </a:lnTo>
                <a:lnTo>
                  <a:pt x="44350" y="36280"/>
                </a:lnTo>
                <a:lnTo>
                  <a:pt x="44420" y="36270"/>
                </a:lnTo>
                <a:lnTo>
                  <a:pt x="44530" y="36230"/>
                </a:lnTo>
                <a:lnTo>
                  <a:pt x="44630" y="36180"/>
                </a:lnTo>
                <a:lnTo>
                  <a:pt x="44730" y="36140"/>
                </a:lnTo>
                <a:lnTo>
                  <a:pt x="44830" y="36090"/>
                </a:lnTo>
                <a:lnTo>
                  <a:pt x="44850" y="36210"/>
                </a:lnTo>
                <a:lnTo>
                  <a:pt x="44870" y="36340"/>
                </a:lnTo>
                <a:lnTo>
                  <a:pt x="44880" y="36460"/>
                </a:lnTo>
                <a:lnTo>
                  <a:pt x="44900" y="36580"/>
                </a:lnTo>
                <a:lnTo>
                  <a:pt x="44890" y="36620"/>
                </a:lnTo>
                <a:lnTo>
                  <a:pt x="44880" y="36660"/>
                </a:lnTo>
                <a:lnTo>
                  <a:pt x="44860" y="36700"/>
                </a:lnTo>
                <a:lnTo>
                  <a:pt x="44850" y="36750"/>
                </a:lnTo>
                <a:lnTo>
                  <a:pt x="44810" y="36850"/>
                </a:lnTo>
                <a:lnTo>
                  <a:pt x="44770" y="36950"/>
                </a:lnTo>
                <a:lnTo>
                  <a:pt x="44740" y="37050"/>
                </a:lnTo>
                <a:lnTo>
                  <a:pt x="44700" y="37160"/>
                </a:lnTo>
                <a:lnTo>
                  <a:pt x="44660" y="37240"/>
                </a:lnTo>
                <a:lnTo>
                  <a:pt x="44650" y="37300"/>
                </a:lnTo>
                <a:lnTo>
                  <a:pt x="44670" y="37350"/>
                </a:lnTo>
                <a:lnTo>
                  <a:pt x="44730" y="37410"/>
                </a:lnTo>
                <a:lnTo>
                  <a:pt x="44840" y="37510"/>
                </a:lnTo>
                <a:lnTo>
                  <a:pt x="44950" y="37610"/>
                </a:lnTo>
                <a:lnTo>
                  <a:pt x="45060" y="37720"/>
                </a:lnTo>
                <a:lnTo>
                  <a:pt x="45170" y="37820"/>
                </a:lnTo>
                <a:lnTo>
                  <a:pt x="45260" y="37920"/>
                </a:lnTo>
                <a:lnTo>
                  <a:pt x="45350" y="38020"/>
                </a:lnTo>
                <a:lnTo>
                  <a:pt x="45430" y="38130"/>
                </a:lnTo>
                <a:lnTo>
                  <a:pt x="45510" y="38230"/>
                </a:lnTo>
                <a:lnTo>
                  <a:pt x="45500" y="38280"/>
                </a:lnTo>
                <a:lnTo>
                  <a:pt x="45470" y="38360"/>
                </a:lnTo>
                <a:lnTo>
                  <a:pt x="45430" y="38450"/>
                </a:lnTo>
                <a:lnTo>
                  <a:pt x="45410" y="38510"/>
                </a:lnTo>
                <a:lnTo>
                  <a:pt x="45390" y="38560"/>
                </a:lnTo>
                <a:lnTo>
                  <a:pt x="45380" y="38610"/>
                </a:lnTo>
                <a:lnTo>
                  <a:pt x="45370" y="38660"/>
                </a:lnTo>
                <a:lnTo>
                  <a:pt x="45360" y="38710"/>
                </a:lnTo>
                <a:lnTo>
                  <a:pt x="45340" y="38810"/>
                </a:lnTo>
                <a:lnTo>
                  <a:pt x="45300" y="38900"/>
                </a:lnTo>
                <a:lnTo>
                  <a:pt x="45250" y="38970"/>
                </a:lnTo>
                <a:lnTo>
                  <a:pt x="45190" y="39050"/>
                </a:lnTo>
                <a:lnTo>
                  <a:pt x="45380" y="39170"/>
                </a:lnTo>
                <a:lnTo>
                  <a:pt x="45570" y="39280"/>
                </a:lnTo>
                <a:lnTo>
                  <a:pt x="45760" y="39390"/>
                </a:lnTo>
                <a:lnTo>
                  <a:pt x="45930" y="39490"/>
                </a:lnTo>
                <a:lnTo>
                  <a:pt x="45950" y="39500"/>
                </a:lnTo>
                <a:lnTo>
                  <a:pt x="45920" y="39530"/>
                </a:lnTo>
                <a:lnTo>
                  <a:pt x="45900" y="39580"/>
                </a:lnTo>
                <a:lnTo>
                  <a:pt x="45900" y="39710"/>
                </a:lnTo>
                <a:lnTo>
                  <a:pt x="45880" y="39770"/>
                </a:lnTo>
                <a:lnTo>
                  <a:pt x="45840" y="39820"/>
                </a:lnTo>
                <a:lnTo>
                  <a:pt x="45680" y="39970"/>
                </a:lnTo>
                <a:lnTo>
                  <a:pt x="45620" y="40010"/>
                </a:lnTo>
                <a:lnTo>
                  <a:pt x="45560" y="40020"/>
                </a:lnTo>
                <a:lnTo>
                  <a:pt x="45330" y="40020"/>
                </a:lnTo>
                <a:lnTo>
                  <a:pt x="45230" y="40040"/>
                </a:lnTo>
                <a:lnTo>
                  <a:pt x="45210" y="40040"/>
                </a:lnTo>
                <a:lnTo>
                  <a:pt x="45180" y="40090"/>
                </a:lnTo>
                <a:lnTo>
                  <a:pt x="45150" y="40130"/>
                </a:lnTo>
                <a:lnTo>
                  <a:pt x="45160" y="40190"/>
                </a:lnTo>
                <a:lnTo>
                  <a:pt x="45180" y="40260"/>
                </a:lnTo>
                <a:lnTo>
                  <a:pt x="45190" y="40310"/>
                </a:lnTo>
                <a:lnTo>
                  <a:pt x="45200" y="40370"/>
                </a:lnTo>
                <a:lnTo>
                  <a:pt x="45200" y="40430"/>
                </a:lnTo>
                <a:lnTo>
                  <a:pt x="45210" y="40490"/>
                </a:lnTo>
                <a:lnTo>
                  <a:pt x="45210" y="40500"/>
                </a:lnTo>
                <a:lnTo>
                  <a:pt x="45210" y="40520"/>
                </a:lnTo>
                <a:lnTo>
                  <a:pt x="45210" y="40530"/>
                </a:lnTo>
                <a:lnTo>
                  <a:pt x="45210" y="40540"/>
                </a:lnTo>
                <a:lnTo>
                  <a:pt x="45200" y="40610"/>
                </a:lnTo>
                <a:lnTo>
                  <a:pt x="45200" y="40670"/>
                </a:lnTo>
                <a:lnTo>
                  <a:pt x="45180" y="40740"/>
                </a:lnTo>
                <a:lnTo>
                  <a:pt x="45150" y="40790"/>
                </a:lnTo>
                <a:lnTo>
                  <a:pt x="45140" y="40820"/>
                </a:lnTo>
                <a:lnTo>
                  <a:pt x="45120" y="40850"/>
                </a:lnTo>
                <a:lnTo>
                  <a:pt x="45110" y="40880"/>
                </a:lnTo>
                <a:lnTo>
                  <a:pt x="45090" y="40910"/>
                </a:lnTo>
                <a:lnTo>
                  <a:pt x="45050" y="40990"/>
                </a:lnTo>
                <a:lnTo>
                  <a:pt x="45020" y="41080"/>
                </a:lnTo>
                <a:lnTo>
                  <a:pt x="44990" y="41160"/>
                </a:lnTo>
                <a:lnTo>
                  <a:pt x="44980" y="41270"/>
                </a:lnTo>
                <a:lnTo>
                  <a:pt x="44980" y="41320"/>
                </a:lnTo>
                <a:lnTo>
                  <a:pt x="44980" y="41370"/>
                </a:lnTo>
                <a:lnTo>
                  <a:pt x="44980" y="41410"/>
                </a:lnTo>
                <a:lnTo>
                  <a:pt x="44990" y="41460"/>
                </a:lnTo>
                <a:lnTo>
                  <a:pt x="44990" y="41490"/>
                </a:lnTo>
                <a:lnTo>
                  <a:pt x="44980" y="41510"/>
                </a:lnTo>
                <a:lnTo>
                  <a:pt x="44980" y="41530"/>
                </a:lnTo>
                <a:lnTo>
                  <a:pt x="44970" y="41550"/>
                </a:lnTo>
                <a:lnTo>
                  <a:pt x="44910" y="41510"/>
                </a:lnTo>
                <a:lnTo>
                  <a:pt x="44840" y="41480"/>
                </a:lnTo>
                <a:lnTo>
                  <a:pt x="44780" y="41440"/>
                </a:lnTo>
                <a:lnTo>
                  <a:pt x="44740" y="41390"/>
                </a:lnTo>
                <a:lnTo>
                  <a:pt x="44710" y="41330"/>
                </a:lnTo>
                <a:lnTo>
                  <a:pt x="44650" y="41280"/>
                </a:lnTo>
                <a:lnTo>
                  <a:pt x="44590" y="41250"/>
                </a:lnTo>
                <a:lnTo>
                  <a:pt x="44520" y="41210"/>
                </a:lnTo>
                <a:lnTo>
                  <a:pt x="44470" y="41170"/>
                </a:lnTo>
                <a:lnTo>
                  <a:pt x="44420" y="41130"/>
                </a:lnTo>
                <a:lnTo>
                  <a:pt x="44380" y="41080"/>
                </a:lnTo>
                <a:lnTo>
                  <a:pt x="44350" y="41020"/>
                </a:lnTo>
                <a:lnTo>
                  <a:pt x="44290" y="40940"/>
                </a:lnTo>
                <a:lnTo>
                  <a:pt x="44230" y="40900"/>
                </a:lnTo>
                <a:lnTo>
                  <a:pt x="44160" y="40900"/>
                </a:lnTo>
                <a:lnTo>
                  <a:pt x="44080" y="40900"/>
                </a:lnTo>
                <a:lnTo>
                  <a:pt x="44010" y="40890"/>
                </a:lnTo>
                <a:lnTo>
                  <a:pt x="43960" y="40860"/>
                </a:lnTo>
                <a:lnTo>
                  <a:pt x="43910" y="40810"/>
                </a:lnTo>
                <a:lnTo>
                  <a:pt x="43870" y="40760"/>
                </a:lnTo>
                <a:lnTo>
                  <a:pt x="43840" y="40740"/>
                </a:lnTo>
                <a:lnTo>
                  <a:pt x="43820" y="40720"/>
                </a:lnTo>
                <a:lnTo>
                  <a:pt x="43790" y="40700"/>
                </a:lnTo>
                <a:lnTo>
                  <a:pt x="43770" y="40680"/>
                </a:lnTo>
                <a:lnTo>
                  <a:pt x="43730" y="40640"/>
                </a:lnTo>
                <a:lnTo>
                  <a:pt x="43700" y="40620"/>
                </a:lnTo>
                <a:lnTo>
                  <a:pt x="43670" y="40610"/>
                </a:lnTo>
                <a:lnTo>
                  <a:pt x="43620" y="40590"/>
                </a:lnTo>
                <a:lnTo>
                  <a:pt x="43590" y="40590"/>
                </a:lnTo>
                <a:lnTo>
                  <a:pt x="43560" y="40590"/>
                </a:lnTo>
                <a:lnTo>
                  <a:pt x="43530" y="40590"/>
                </a:lnTo>
                <a:lnTo>
                  <a:pt x="43500" y="40600"/>
                </a:lnTo>
                <a:lnTo>
                  <a:pt x="43380" y="40680"/>
                </a:lnTo>
                <a:lnTo>
                  <a:pt x="43260" y="40780"/>
                </a:lnTo>
                <a:lnTo>
                  <a:pt x="43140" y="40860"/>
                </a:lnTo>
                <a:lnTo>
                  <a:pt x="43000" y="40890"/>
                </a:lnTo>
                <a:lnTo>
                  <a:pt x="42970" y="40880"/>
                </a:lnTo>
                <a:lnTo>
                  <a:pt x="42940" y="40880"/>
                </a:lnTo>
                <a:lnTo>
                  <a:pt x="42910" y="40880"/>
                </a:lnTo>
                <a:lnTo>
                  <a:pt x="42890" y="40880"/>
                </a:lnTo>
                <a:lnTo>
                  <a:pt x="42870" y="40890"/>
                </a:lnTo>
                <a:lnTo>
                  <a:pt x="42860" y="40900"/>
                </a:lnTo>
                <a:lnTo>
                  <a:pt x="42840" y="40910"/>
                </a:lnTo>
                <a:lnTo>
                  <a:pt x="42830" y="40910"/>
                </a:lnTo>
                <a:lnTo>
                  <a:pt x="42820" y="40890"/>
                </a:lnTo>
                <a:lnTo>
                  <a:pt x="42810" y="40860"/>
                </a:lnTo>
                <a:lnTo>
                  <a:pt x="42800" y="40840"/>
                </a:lnTo>
                <a:lnTo>
                  <a:pt x="42760" y="40850"/>
                </a:lnTo>
                <a:lnTo>
                  <a:pt x="42650" y="40900"/>
                </a:lnTo>
                <a:lnTo>
                  <a:pt x="42560" y="40990"/>
                </a:lnTo>
                <a:lnTo>
                  <a:pt x="42480" y="41090"/>
                </a:lnTo>
                <a:lnTo>
                  <a:pt x="42420" y="41200"/>
                </a:lnTo>
                <a:lnTo>
                  <a:pt x="42360" y="41290"/>
                </a:lnTo>
                <a:lnTo>
                  <a:pt x="42280" y="41380"/>
                </a:lnTo>
                <a:lnTo>
                  <a:pt x="42210" y="41480"/>
                </a:lnTo>
                <a:lnTo>
                  <a:pt x="42160" y="41580"/>
                </a:lnTo>
                <a:lnTo>
                  <a:pt x="42130" y="41600"/>
                </a:lnTo>
                <a:lnTo>
                  <a:pt x="42090" y="41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Baja California Sur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29040" y="30620"/>
                </a:moveTo>
                <a:lnTo>
                  <a:pt x="29080" y="30670"/>
                </a:lnTo>
                <a:lnTo>
                  <a:pt x="29120" y="30760"/>
                </a:lnTo>
                <a:lnTo>
                  <a:pt x="29120" y="30790"/>
                </a:lnTo>
                <a:lnTo>
                  <a:pt x="29150" y="30840"/>
                </a:lnTo>
                <a:lnTo>
                  <a:pt x="29140" y="30900"/>
                </a:lnTo>
                <a:lnTo>
                  <a:pt x="29100" y="30890"/>
                </a:lnTo>
                <a:lnTo>
                  <a:pt x="29050" y="30880"/>
                </a:lnTo>
                <a:lnTo>
                  <a:pt x="28960" y="30870"/>
                </a:lnTo>
                <a:lnTo>
                  <a:pt x="28930" y="30850"/>
                </a:lnTo>
                <a:lnTo>
                  <a:pt x="28940" y="30830"/>
                </a:lnTo>
                <a:lnTo>
                  <a:pt x="28900" y="30770"/>
                </a:lnTo>
                <a:lnTo>
                  <a:pt x="28860" y="30700"/>
                </a:lnTo>
                <a:lnTo>
                  <a:pt x="28820" y="30590"/>
                </a:lnTo>
                <a:lnTo>
                  <a:pt x="28790" y="30490"/>
                </a:lnTo>
                <a:lnTo>
                  <a:pt x="28800" y="30460"/>
                </a:lnTo>
                <a:lnTo>
                  <a:pt x="28810" y="30430"/>
                </a:lnTo>
                <a:lnTo>
                  <a:pt x="28750" y="30310"/>
                </a:lnTo>
                <a:lnTo>
                  <a:pt x="28760" y="30200"/>
                </a:lnTo>
                <a:lnTo>
                  <a:pt x="28760" y="30150"/>
                </a:lnTo>
                <a:lnTo>
                  <a:pt x="28780" y="30150"/>
                </a:lnTo>
                <a:lnTo>
                  <a:pt x="28800" y="30190"/>
                </a:lnTo>
                <a:lnTo>
                  <a:pt x="28810" y="30230"/>
                </a:lnTo>
                <a:lnTo>
                  <a:pt x="28840" y="30270"/>
                </a:lnTo>
                <a:lnTo>
                  <a:pt x="28860" y="30300"/>
                </a:lnTo>
                <a:lnTo>
                  <a:pt x="28880" y="30330"/>
                </a:lnTo>
                <a:lnTo>
                  <a:pt x="28910" y="30400"/>
                </a:lnTo>
                <a:lnTo>
                  <a:pt x="28940" y="30470"/>
                </a:lnTo>
                <a:lnTo>
                  <a:pt x="28980" y="30510"/>
                </a:lnTo>
                <a:lnTo>
                  <a:pt x="29020" y="30600"/>
                </a:lnTo>
                <a:lnTo>
                  <a:pt x="29040" y="30620"/>
                </a:lnTo>
                <a:close/>
                <a:moveTo>
                  <a:pt x="24090" y="30140"/>
                </a:moveTo>
                <a:lnTo>
                  <a:pt x="24150" y="30160"/>
                </a:lnTo>
                <a:lnTo>
                  <a:pt x="24240" y="30180"/>
                </a:lnTo>
                <a:lnTo>
                  <a:pt x="24360" y="30270"/>
                </a:lnTo>
                <a:lnTo>
                  <a:pt x="24370" y="30290"/>
                </a:lnTo>
                <a:lnTo>
                  <a:pt x="24170" y="30200"/>
                </a:lnTo>
                <a:lnTo>
                  <a:pt x="24090" y="30190"/>
                </a:lnTo>
                <a:lnTo>
                  <a:pt x="23980" y="30180"/>
                </a:lnTo>
                <a:lnTo>
                  <a:pt x="23870" y="30210"/>
                </a:lnTo>
                <a:lnTo>
                  <a:pt x="23790" y="30220"/>
                </a:lnTo>
                <a:lnTo>
                  <a:pt x="23770" y="30200"/>
                </a:lnTo>
                <a:lnTo>
                  <a:pt x="23790" y="30170"/>
                </a:lnTo>
                <a:lnTo>
                  <a:pt x="23810" y="30150"/>
                </a:lnTo>
                <a:lnTo>
                  <a:pt x="23840" y="30160"/>
                </a:lnTo>
                <a:lnTo>
                  <a:pt x="23890" y="30160"/>
                </a:lnTo>
                <a:lnTo>
                  <a:pt x="23980" y="30140"/>
                </a:lnTo>
                <a:lnTo>
                  <a:pt x="24030" y="30150"/>
                </a:lnTo>
                <a:lnTo>
                  <a:pt x="24090" y="30140"/>
                </a:lnTo>
                <a:close/>
                <a:moveTo>
                  <a:pt x="23540" y="29920"/>
                </a:moveTo>
                <a:lnTo>
                  <a:pt x="23620" y="30080"/>
                </a:lnTo>
                <a:lnTo>
                  <a:pt x="23670" y="30130"/>
                </a:lnTo>
                <a:lnTo>
                  <a:pt x="23700" y="30130"/>
                </a:lnTo>
                <a:lnTo>
                  <a:pt x="23710" y="30150"/>
                </a:lnTo>
                <a:lnTo>
                  <a:pt x="23690" y="30200"/>
                </a:lnTo>
                <a:lnTo>
                  <a:pt x="23710" y="30230"/>
                </a:lnTo>
                <a:lnTo>
                  <a:pt x="23690" y="30290"/>
                </a:lnTo>
                <a:lnTo>
                  <a:pt x="23660" y="30330"/>
                </a:lnTo>
                <a:lnTo>
                  <a:pt x="23670" y="30380"/>
                </a:lnTo>
                <a:lnTo>
                  <a:pt x="23580" y="30260"/>
                </a:lnTo>
                <a:lnTo>
                  <a:pt x="23520" y="30210"/>
                </a:lnTo>
                <a:lnTo>
                  <a:pt x="23380" y="30100"/>
                </a:lnTo>
                <a:lnTo>
                  <a:pt x="23270" y="30010"/>
                </a:lnTo>
                <a:lnTo>
                  <a:pt x="23200" y="29950"/>
                </a:lnTo>
                <a:lnTo>
                  <a:pt x="23090" y="29890"/>
                </a:lnTo>
                <a:lnTo>
                  <a:pt x="23070" y="29870"/>
                </a:lnTo>
                <a:lnTo>
                  <a:pt x="23040" y="29850"/>
                </a:lnTo>
                <a:lnTo>
                  <a:pt x="23000" y="29810"/>
                </a:lnTo>
                <a:lnTo>
                  <a:pt x="22900" y="29760"/>
                </a:lnTo>
                <a:lnTo>
                  <a:pt x="22820" y="29730"/>
                </a:lnTo>
                <a:lnTo>
                  <a:pt x="22810" y="29710"/>
                </a:lnTo>
                <a:lnTo>
                  <a:pt x="22860" y="29670"/>
                </a:lnTo>
                <a:lnTo>
                  <a:pt x="22910" y="29700"/>
                </a:lnTo>
                <a:lnTo>
                  <a:pt x="22940" y="29700"/>
                </a:lnTo>
                <a:lnTo>
                  <a:pt x="23100" y="29690"/>
                </a:lnTo>
                <a:lnTo>
                  <a:pt x="23170" y="29700"/>
                </a:lnTo>
                <a:lnTo>
                  <a:pt x="23220" y="29690"/>
                </a:lnTo>
                <a:lnTo>
                  <a:pt x="23260" y="29720"/>
                </a:lnTo>
                <a:lnTo>
                  <a:pt x="23300" y="29710"/>
                </a:lnTo>
                <a:lnTo>
                  <a:pt x="23290" y="29750"/>
                </a:lnTo>
                <a:lnTo>
                  <a:pt x="23310" y="29800"/>
                </a:lnTo>
                <a:lnTo>
                  <a:pt x="23340" y="29820"/>
                </a:lnTo>
                <a:lnTo>
                  <a:pt x="23350" y="29860"/>
                </a:lnTo>
                <a:lnTo>
                  <a:pt x="23410" y="29870"/>
                </a:lnTo>
                <a:lnTo>
                  <a:pt x="23470" y="29870"/>
                </a:lnTo>
                <a:lnTo>
                  <a:pt x="23540" y="29920"/>
                </a:lnTo>
                <a:close/>
                <a:moveTo>
                  <a:pt x="27640" y="29700"/>
                </a:moveTo>
                <a:lnTo>
                  <a:pt x="27660" y="29740"/>
                </a:lnTo>
                <a:lnTo>
                  <a:pt x="27690" y="29740"/>
                </a:lnTo>
                <a:lnTo>
                  <a:pt x="27700" y="29790"/>
                </a:lnTo>
                <a:lnTo>
                  <a:pt x="27720" y="29830"/>
                </a:lnTo>
                <a:lnTo>
                  <a:pt x="27740" y="29850"/>
                </a:lnTo>
                <a:lnTo>
                  <a:pt x="27730" y="29890"/>
                </a:lnTo>
                <a:lnTo>
                  <a:pt x="27690" y="29890"/>
                </a:lnTo>
                <a:lnTo>
                  <a:pt x="27670" y="29920"/>
                </a:lnTo>
                <a:lnTo>
                  <a:pt x="27690" y="29970"/>
                </a:lnTo>
                <a:lnTo>
                  <a:pt x="27660" y="29990"/>
                </a:lnTo>
                <a:lnTo>
                  <a:pt x="27640" y="30010"/>
                </a:lnTo>
                <a:lnTo>
                  <a:pt x="27630" y="30070"/>
                </a:lnTo>
                <a:lnTo>
                  <a:pt x="27570" y="30060"/>
                </a:lnTo>
                <a:lnTo>
                  <a:pt x="27570" y="30030"/>
                </a:lnTo>
                <a:lnTo>
                  <a:pt x="27560" y="30010"/>
                </a:lnTo>
                <a:lnTo>
                  <a:pt x="27570" y="29980"/>
                </a:lnTo>
                <a:lnTo>
                  <a:pt x="27550" y="29960"/>
                </a:lnTo>
                <a:lnTo>
                  <a:pt x="27530" y="29950"/>
                </a:lnTo>
                <a:lnTo>
                  <a:pt x="27510" y="29980"/>
                </a:lnTo>
                <a:lnTo>
                  <a:pt x="27500" y="29950"/>
                </a:lnTo>
                <a:lnTo>
                  <a:pt x="27490" y="29920"/>
                </a:lnTo>
                <a:lnTo>
                  <a:pt x="27540" y="29900"/>
                </a:lnTo>
                <a:lnTo>
                  <a:pt x="27540" y="29890"/>
                </a:lnTo>
                <a:lnTo>
                  <a:pt x="27520" y="29880"/>
                </a:lnTo>
                <a:lnTo>
                  <a:pt x="27510" y="29870"/>
                </a:lnTo>
                <a:lnTo>
                  <a:pt x="27490" y="29850"/>
                </a:lnTo>
                <a:lnTo>
                  <a:pt x="27470" y="29840"/>
                </a:lnTo>
                <a:lnTo>
                  <a:pt x="27450" y="29810"/>
                </a:lnTo>
                <a:lnTo>
                  <a:pt x="27440" y="29760"/>
                </a:lnTo>
                <a:lnTo>
                  <a:pt x="27460" y="29740"/>
                </a:lnTo>
                <a:lnTo>
                  <a:pt x="27430" y="29720"/>
                </a:lnTo>
                <a:lnTo>
                  <a:pt x="27430" y="29690"/>
                </a:lnTo>
                <a:lnTo>
                  <a:pt x="27470" y="29680"/>
                </a:lnTo>
                <a:lnTo>
                  <a:pt x="27490" y="29660"/>
                </a:lnTo>
                <a:lnTo>
                  <a:pt x="27460" y="29660"/>
                </a:lnTo>
                <a:lnTo>
                  <a:pt x="27430" y="29640"/>
                </a:lnTo>
                <a:lnTo>
                  <a:pt x="27440" y="29610"/>
                </a:lnTo>
                <a:lnTo>
                  <a:pt x="27410" y="29620"/>
                </a:lnTo>
                <a:lnTo>
                  <a:pt x="27400" y="29590"/>
                </a:lnTo>
                <a:lnTo>
                  <a:pt x="27410" y="29570"/>
                </a:lnTo>
                <a:lnTo>
                  <a:pt x="27390" y="29560"/>
                </a:lnTo>
                <a:lnTo>
                  <a:pt x="27380" y="29530"/>
                </a:lnTo>
                <a:lnTo>
                  <a:pt x="27420" y="29500"/>
                </a:lnTo>
                <a:lnTo>
                  <a:pt x="27430" y="29470"/>
                </a:lnTo>
                <a:lnTo>
                  <a:pt x="27460" y="29480"/>
                </a:lnTo>
                <a:lnTo>
                  <a:pt x="27480" y="29520"/>
                </a:lnTo>
                <a:lnTo>
                  <a:pt x="27490" y="29540"/>
                </a:lnTo>
                <a:lnTo>
                  <a:pt x="27530" y="29570"/>
                </a:lnTo>
                <a:lnTo>
                  <a:pt x="27530" y="29610"/>
                </a:lnTo>
                <a:lnTo>
                  <a:pt x="27520" y="29650"/>
                </a:lnTo>
                <a:lnTo>
                  <a:pt x="27580" y="29660"/>
                </a:lnTo>
                <a:lnTo>
                  <a:pt x="27640" y="29700"/>
                </a:lnTo>
                <a:close/>
                <a:moveTo>
                  <a:pt x="26530" y="27870"/>
                </a:moveTo>
                <a:lnTo>
                  <a:pt x="26540" y="27850"/>
                </a:lnTo>
                <a:lnTo>
                  <a:pt x="26540" y="27840"/>
                </a:lnTo>
                <a:lnTo>
                  <a:pt x="26550" y="27850"/>
                </a:lnTo>
                <a:lnTo>
                  <a:pt x="26570" y="27880"/>
                </a:lnTo>
                <a:lnTo>
                  <a:pt x="26600" y="27960"/>
                </a:lnTo>
                <a:lnTo>
                  <a:pt x="26650" y="28010"/>
                </a:lnTo>
                <a:lnTo>
                  <a:pt x="26730" y="28020"/>
                </a:lnTo>
                <a:lnTo>
                  <a:pt x="26810" y="28040"/>
                </a:lnTo>
                <a:lnTo>
                  <a:pt x="26870" y="28060"/>
                </a:lnTo>
                <a:lnTo>
                  <a:pt x="26880" y="28090"/>
                </a:lnTo>
                <a:lnTo>
                  <a:pt x="26890" y="28100"/>
                </a:lnTo>
                <a:lnTo>
                  <a:pt x="26920" y="28120"/>
                </a:lnTo>
                <a:lnTo>
                  <a:pt x="26920" y="28150"/>
                </a:lnTo>
                <a:lnTo>
                  <a:pt x="26940" y="28180"/>
                </a:lnTo>
                <a:lnTo>
                  <a:pt x="26950" y="28240"/>
                </a:lnTo>
                <a:lnTo>
                  <a:pt x="26930" y="28310"/>
                </a:lnTo>
                <a:lnTo>
                  <a:pt x="26960" y="28380"/>
                </a:lnTo>
                <a:lnTo>
                  <a:pt x="26980" y="28410"/>
                </a:lnTo>
                <a:lnTo>
                  <a:pt x="27000" y="28450"/>
                </a:lnTo>
                <a:lnTo>
                  <a:pt x="27040" y="28520"/>
                </a:lnTo>
                <a:lnTo>
                  <a:pt x="27060" y="28550"/>
                </a:lnTo>
                <a:lnTo>
                  <a:pt x="27040" y="28560"/>
                </a:lnTo>
                <a:lnTo>
                  <a:pt x="26980" y="28580"/>
                </a:lnTo>
                <a:lnTo>
                  <a:pt x="26950" y="28570"/>
                </a:lnTo>
                <a:lnTo>
                  <a:pt x="26930" y="28580"/>
                </a:lnTo>
                <a:lnTo>
                  <a:pt x="26910" y="28610"/>
                </a:lnTo>
                <a:lnTo>
                  <a:pt x="26890" y="28600"/>
                </a:lnTo>
                <a:lnTo>
                  <a:pt x="26910" y="28580"/>
                </a:lnTo>
                <a:lnTo>
                  <a:pt x="26920" y="28560"/>
                </a:lnTo>
                <a:lnTo>
                  <a:pt x="26920" y="28530"/>
                </a:lnTo>
                <a:lnTo>
                  <a:pt x="26890" y="28510"/>
                </a:lnTo>
                <a:lnTo>
                  <a:pt x="26860" y="28490"/>
                </a:lnTo>
                <a:lnTo>
                  <a:pt x="26820" y="28470"/>
                </a:lnTo>
                <a:lnTo>
                  <a:pt x="26820" y="28450"/>
                </a:lnTo>
                <a:lnTo>
                  <a:pt x="26790" y="28440"/>
                </a:lnTo>
                <a:lnTo>
                  <a:pt x="26760" y="28440"/>
                </a:lnTo>
                <a:lnTo>
                  <a:pt x="26730" y="28440"/>
                </a:lnTo>
                <a:lnTo>
                  <a:pt x="26730" y="28420"/>
                </a:lnTo>
                <a:lnTo>
                  <a:pt x="26740" y="28400"/>
                </a:lnTo>
                <a:lnTo>
                  <a:pt x="26720" y="28360"/>
                </a:lnTo>
                <a:lnTo>
                  <a:pt x="26690" y="28340"/>
                </a:lnTo>
                <a:lnTo>
                  <a:pt x="26670" y="28290"/>
                </a:lnTo>
                <a:lnTo>
                  <a:pt x="26670" y="28270"/>
                </a:lnTo>
                <a:lnTo>
                  <a:pt x="26660" y="28240"/>
                </a:lnTo>
                <a:lnTo>
                  <a:pt x="26640" y="28210"/>
                </a:lnTo>
                <a:lnTo>
                  <a:pt x="26630" y="28180"/>
                </a:lnTo>
                <a:lnTo>
                  <a:pt x="26630" y="28140"/>
                </a:lnTo>
                <a:lnTo>
                  <a:pt x="26610" y="28110"/>
                </a:lnTo>
                <a:lnTo>
                  <a:pt x="26570" y="28110"/>
                </a:lnTo>
                <a:lnTo>
                  <a:pt x="26550" y="28080"/>
                </a:lnTo>
                <a:lnTo>
                  <a:pt x="26520" y="28080"/>
                </a:lnTo>
                <a:lnTo>
                  <a:pt x="26510" y="28050"/>
                </a:lnTo>
                <a:lnTo>
                  <a:pt x="26510" y="28000"/>
                </a:lnTo>
                <a:lnTo>
                  <a:pt x="26520" y="27980"/>
                </a:lnTo>
                <a:lnTo>
                  <a:pt x="26520" y="27940"/>
                </a:lnTo>
                <a:lnTo>
                  <a:pt x="26530" y="27870"/>
                </a:lnTo>
                <a:close/>
                <a:moveTo>
                  <a:pt x="22530" y="29380"/>
                </a:moveTo>
                <a:lnTo>
                  <a:pt x="22550" y="29420"/>
                </a:lnTo>
                <a:lnTo>
                  <a:pt x="22600" y="29490"/>
                </a:lnTo>
                <a:lnTo>
                  <a:pt x="22620" y="29490"/>
                </a:lnTo>
                <a:lnTo>
                  <a:pt x="22620" y="29520"/>
                </a:lnTo>
                <a:lnTo>
                  <a:pt x="22640" y="29540"/>
                </a:lnTo>
                <a:lnTo>
                  <a:pt x="22660" y="29580"/>
                </a:lnTo>
                <a:lnTo>
                  <a:pt x="22660" y="29630"/>
                </a:lnTo>
                <a:lnTo>
                  <a:pt x="22630" y="29620"/>
                </a:lnTo>
                <a:lnTo>
                  <a:pt x="22570" y="29590"/>
                </a:lnTo>
                <a:lnTo>
                  <a:pt x="22530" y="29570"/>
                </a:lnTo>
                <a:lnTo>
                  <a:pt x="22540" y="29550"/>
                </a:lnTo>
                <a:lnTo>
                  <a:pt x="22530" y="29490"/>
                </a:lnTo>
                <a:lnTo>
                  <a:pt x="22500" y="29440"/>
                </a:lnTo>
                <a:lnTo>
                  <a:pt x="22460" y="29400"/>
                </a:lnTo>
                <a:lnTo>
                  <a:pt x="22430" y="29380"/>
                </a:lnTo>
                <a:lnTo>
                  <a:pt x="22410" y="29380"/>
                </a:lnTo>
                <a:lnTo>
                  <a:pt x="22370" y="29300"/>
                </a:lnTo>
                <a:lnTo>
                  <a:pt x="22330" y="29290"/>
                </a:lnTo>
                <a:lnTo>
                  <a:pt x="22320" y="29270"/>
                </a:lnTo>
                <a:lnTo>
                  <a:pt x="22340" y="29250"/>
                </a:lnTo>
                <a:lnTo>
                  <a:pt x="22350" y="29210"/>
                </a:lnTo>
                <a:lnTo>
                  <a:pt x="22370" y="29210"/>
                </a:lnTo>
                <a:lnTo>
                  <a:pt x="22390" y="29220"/>
                </a:lnTo>
                <a:lnTo>
                  <a:pt x="22410" y="29210"/>
                </a:lnTo>
                <a:lnTo>
                  <a:pt x="22430" y="29180"/>
                </a:lnTo>
                <a:lnTo>
                  <a:pt x="22440" y="29130"/>
                </a:lnTo>
                <a:lnTo>
                  <a:pt x="22430" y="29080"/>
                </a:lnTo>
                <a:lnTo>
                  <a:pt x="22410" y="29020"/>
                </a:lnTo>
                <a:lnTo>
                  <a:pt x="22380" y="28990"/>
                </a:lnTo>
                <a:lnTo>
                  <a:pt x="22350" y="28950"/>
                </a:lnTo>
                <a:lnTo>
                  <a:pt x="22320" y="28920"/>
                </a:lnTo>
                <a:lnTo>
                  <a:pt x="22280" y="28890"/>
                </a:lnTo>
                <a:lnTo>
                  <a:pt x="22230" y="28860"/>
                </a:lnTo>
                <a:lnTo>
                  <a:pt x="22210" y="28850"/>
                </a:lnTo>
                <a:lnTo>
                  <a:pt x="22180" y="28840"/>
                </a:lnTo>
                <a:lnTo>
                  <a:pt x="22150" y="28840"/>
                </a:lnTo>
                <a:lnTo>
                  <a:pt x="22120" y="28840"/>
                </a:lnTo>
                <a:lnTo>
                  <a:pt x="22110" y="28850"/>
                </a:lnTo>
                <a:lnTo>
                  <a:pt x="22090" y="28860"/>
                </a:lnTo>
                <a:lnTo>
                  <a:pt x="22080" y="28880"/>
                </a:lnTo>
                <a:lnTo>
                  <a:pt x="22080" y="28900"/>
                </a:lnTo>
                <a:lnTo>
                  <a:pt x="22090" y="28960"/>
                </a:lnTo>
                <a:lnTo>
                  <a:pt x="22080" y="28970"/>
                </a:lnTo>
                <a:lnTo>
                  <a:pt x="22060" y="28940"/>
                </a:lnTo>
                <a:lnTo>
                  <a:pt x="22050" y="28890"/>
                </a:lnTo>
                <a:lnTo>
                  <a:pt x="21950" y="28830"/>
                </a:lnTo>
                <a:lnTo>
                  <a:pt x="21960" y="28800"/>
                </a:lnTo>
                <a:lnTo>
                  <a:pt x="21960" y="28780"/>
                </a:lnTo>
                <a:lnTo>
                  <a:pt x="21970" y="28770"/>
                </a:lnTo>
                <a:lnTo>
                  <a:pt x="22000" y="28770"/>
                </a:lnTo>
                <a:lnTo>
                  <a:pt x="22040" y="28680"/>
                </a:lnTo>
                <a:lnTo>
                  <a:pt x="22090" y="28540"/>
                </a:lnTo>
                <a:lnTo>
                  <a:pt x="22240" y="28120"/>
                </a:lnTo>
                <a:lnTo>
                  <a:pt x="22280" y="27970"/>
                </a:lnTo>
                <a:lnTo>
                  <a:pt x="22360" y="27680"/>
                </a:lnTo>
                <a:lnTo>
                  <a:pt x="22410" y="27450"/>
                </a:lnTo>
                <a:lnTo>
                  <a:pt x="22420" y="27360"/>
                </a:lnTo>
                <a:lnTo>
                  <a:pt x="22430" y="27330"/>
                </a:lnTo>
                <a:lnTo>
                  <a:pt x="22470" y="27330"/>
                </a:lnTo>
                <a:lnTo>
                  <a:pt x="22480" y="27470"/>
                </a:lnTo>
                <a:lnTo>
                  <a:pt x="22460" y="27530"/>
                </a:lnTo>
                <a:lnTo>
                  <a:pt x="22420" y="27660"/>
                </a:lnTo>
                <a:lnTo>
                  <a:pt x="22380" y="27730"/>
                </a:lnTo>
                <a:lnTo>
                  <a:pt x="22340" y="27940"/>
                </a:lnTo>
                <a:lnTo>
                  <a:pt x="22310" y="28030"/>
                </a:lnTo>
                <a:lnTo>
                  <a:pt x="22340" y="28080"/>
                </a:lnTo>
                <a:lnTo>
                  <a:pt x="22350" y="28110"/>
                </a:lnTo>
                <a:lnTo>
                  <a:pt x="22340" y="28150"/>
                </a:lnTo>
                <a:lnTo>
                  <a:pt x="22360" y="28180"/>
                </a:lnTo>
                <a:lnTo>
                  <a:pt x="22360" y="28210"/>
                </a:lnTo>
                <a:lnTo>
                  <a:pt x="22360" y="28250"/>
                </a:lnTo>
                <a:lnTo>
                  <a:pt x="22340" y="28270"/>
                </a:lnTo>
                <a:lnTo>
                  <a:pt x="22310" y="28250"/>
                </a:lnTo>
                <a:lnTo>
                  <a:pt x="22290" y="28300"/>
                </a:lnTo>
                <a:lnTo>
                  <a:pt x="22290" y="28320"/>
                </a:lnTo>
                <a:lnTo>
                  <a:pt x="22290" y="28420"/>
                </a:lnTo>
                <a:lnTo>
                  <a:pt x="22270" y="28440"/>
                </a:lnTo>
                <a:lnTo>
                  <a:pt x="22280" y="28520"/>
                </a:lnTo>
                <a:lnTo>
                  <a:pt x="22300" y="28550"/>
                </a:lnTo>
                <a:lnTo>
                  <a:pt x="22320" y="28580"/>
                </a:lnTo>
                <a:lnTo>
                  <a:pt x="22300" y="28600"/>
                </a:lnTo>
                <a:lnTo>
                  <a:pt x="22270" y="28590"/>
                </a:lnTo>
                <a:lnTo>
                  <a:pt x="22240" y="28600"/>
                </a:lnTo>
                <a:lnTo>
                  <a:pt x="22230" y="28610"/>
                </a:lnTo>
                <a:lnTo>
                  <a:pt x="22230" y="28630"/>
                </a:lnTo>
                <a:lnTo>
                  <a:pt x="22210" y="28660"/>
                </a:lnTo>
                <a:lnTo>
                  <a:pt x="22220" y="28680"/>
                </a:lnTo>
                <a:lnTo>
                  <a:pt x="22230" y="28730"/>
                </a:lnTo>
                <a:lnTo>
                  <a:pt x="22240" y="28750"/>
                </a:lnTo>
                <a:lnTo>
                  <a:pt x="22270" y="28770"/>
                </a:lnTo>
                <a:lnTo>
                  <a:pt x="22290" y="28790"/>
                </a:lnTo>
                <a:lnTo>
                  <a:pt x="22300" y="28810"/>
                </a:lnTo>
                <a:lnTo>
                  <a:pt x="22320" y="28820"/>
                </a:lnTo>
                <a:lnTo>
                  <a:pt x="22340" y="28820"/>
                </a:lnTo>
                <a:lnTo>
                  <a:pt x="22330" y="28830"/>
                </a:lnTo>
                <a:lnTo>
                  <a:pt x="22320" y="28840"/>
                </a:lnTo>
                <a:lnTo>
                  <a:pt x="22350" y="28880"/>
                </a:lnTo>
                <a:lnTo>
                  <a:pt x="22360" y="28930"/>
                </a:lnTo>
                <a:lnTo>
                  <a:pt x="22430" y="29000"/>
                </a:lnTo>
                <a:lnTo>
                  <a:pt x="22450" y="29030"/>
                </a:lnTo>
                <a:lnTo>
                  <a:pt x="22450" y="29070"/>
                </a:lnTo>
                <a:lnTo>
                  <a:pt x="22450" y="29090"/>
                </a:lnTo>
                <a:lnTo>
                  <a:pt x="22460" y="29100"/>
                </a:lnTo>
                <a:lnTo>
                  <a:pt x="22470" y="29100"/>
                </a:lnTo>
                <a:lnTo>
                  <a:pt x="22500" y="29160"/>
                </a:lnTo>
                <a:lnTo>
                  <a:pt x="22470" y="29210"/>
                </a:lnTo>
                <a:lnTo>
                  <a:pt x="22450" y="29230"/>
                </a:lnTo>
                <a:lnTo>
                  <a:pt x="22430" y="29250"/>
                </a:lnTo>
                <a:lnTo>
                  <a:pt x="22420" y="29280"/>
                </a:lnTo>
                <a:lnTo>
                  <a:pt x="22430" y="29300"/>
                </a:lnTo>
                <a:lnTo>
                  <a:pt x="22440" y="29330"/>
                </a:lnTo>
                <a:lnTo>
                  <a:pt x="22530" y="29380"/>
                </a:lnTo>
                <a:close/>
                <a:moveTo>
                  <a:pt x="26370" y="26290"/>
                </a:moveTo>
                <a:lnTo>
                  <a:pt x="26310" y="26250"/>
                </a:lnTo>
                <a:lnTo>
                  <a:pt x="26260" y="26130"/>
                </a:lnTo>
                <a:lnTo>
                  <a:pt x="26260" y="26030"/>
                </a:lnTo>
                <a:lnTo>
                  <a:pt x="26300" y="25960"/>
                </a:lnTo>
                <a:lnTo>
                  <a:pt x="26320" y="25920"/>
                </a:lnTo>
                <a:lnTo>
                  <a:pt x="26350" y="25910"/>
                </a:lnTo>
                <a:lnTo>
                  <a:pt x="26360" y="25960"/>
                </a:lnTo>
                <a:lnTo>
                  <a:pt x="26380" y="25970"/>
                </a:lnTo>
                <a:lnTo>
                  <a:pt x="26370" y="26030"/>
                </a:lnTo>
                <a:lnTo>
                  <a:pt x="26390" y="26120"/>
                </a:lnTo>
                <a:lnTo>
                  <a:pt x="26410" y="26270"/>
                </a:lnTo>
                <a:lnTo>
                  <a:pt x="26370" y="26290"/>
                </a:lnTo>
                <a:close/>
                <a:moveTo>
                  <a:pt x="25470" y="25000"/>
                </a:moveTo>
                <a:lnTo>
                  <a:pt x="25500" y="25000"/>
                </a:lnTo>
                <a:lnTo>
                  <a:pt x="25500" y="25040"/>
                </a:lnTo>
                <a:lnTo>
                  <a:pt x="25510" y="25050"/>
                </a:lnTo>
                <a:lnTo>
                  <a:pt x="25510" y="25080"/>
                </a:lnTo>
                <a:lnTo>
                  <a:pt x="25510" y="25100"/>
                </a:lnTo>
                <a:lnTo>
                  <a:pt x="25490" y="25080"/>
                </a:lnTo>
                <a:lnTo>
                  <a:pt x="25470" y="25080"/>
                </a:lnTo>
                <a:lnTo>
                  <a:pt x="25450" y="25050"/>
                </a:lnTo>
                <a:lnTo>
                  <a:pt x="25430" y="25040"/>
                </a:lnTo>
                <a:lnTo>
                  <a:pt x="25410" y="25000"/>
                </a:lnTo>
                <a:lnTo>
                  <a:pt x="25380" y="25000"/>
                </a:lnTo>
                <a:lnTo>
                  <a:pt x="25360" y="25020"/>
                </a:lnTo>
                <a:lnTo>
                  <a:pt x="25360" y="25040"/>
                </a:lnTo>
                <a:lnTo>
                  <a:pt x="25350" y="25070"/>
                </a:lnTo>
                <a:lnTo>
                  <a:pt x="25320" y="25110"/>
                </a:lnTo>
                <a:lnTo>
                  <a:pt x="25290" y="25140"/>
                </a:lnTo>
                <a:lnTo>
                  <a:pt x="25260" y="25210"/>
                </a:lnTo>
                <a:lnTo>
                  <a:pt x="25200" y="25270"/>
                </a:lnTo>
                <a:lnTo>
                  <a:pt x="25180" y="25300"/>
                </a:lnTo>
                <a:lnTo>
                  <a:pt x="25190" y="25320"/>
                </a:lnTo>
                <a:lnTo>
                  <a:pt x="25170" y="25370"/>
                </a:lnTo>
                <a:lnTo>
                  <a:pt x="25180" y="25420"/>
                </a:lnTo>
                <a:lnTo>
                  <a:pt x="25160" y="25450"/>
                </a:lnTo>
                <a:lnTo>
                  <a:pt x="25130" y="25450"/>
                </a:lnTo>
                <a:lnTo>
                  <a:pt x="25110" y="25490"/>
                </a:lnTo>
                <a:lnTo>
                  <a:pt x="25120" y="25550"/>
                </a:lnTo>
                <a:lnTo>
                  <a:pt x="25120" y="25600"/>
                </a:lnTo>
                <a:lnTo>
                  <a:pt x="25110" y="25620"/>
                </a:lnTo>
                <a:lnTo>
                  <a:pt x="25090" y="25580"/>
                </a:lnTo>
                <a:lnTo>
                  <a:pt x="25070" y="25580"/>
                </a:lnTo>
                <a:lnTo>
                  <a:pt x="25040" y="25560"/>
                </a:lnTo>
                <a:lnTo>
                  <a:pt x="25040" y="25530"/>
                </a:lnTo>
                <a:lnTo>
                  <a:pt x="25030" y="25490"/>
                </a:lnTo>
                <a:lnTo>
                  <a:pt x="25030" y="25470"/>
                </a:lnTo>
                <a:lnTo>
                  <a:pt x="25070" y="25400"/>
                </a:lnTo>
                <a:lnTo>
                  <a:pt x="25070" y="25360"/>
                </a:lnTo>
                <a:lnTo>
                  <a:pt x="25100" y="25260"/>
                </a:lnTo>
                <a:lnTo>
                  <a:pt x="25090" y="25220"/>
                </a:lnTo>
                <a:lnTo>
                  <a:pt x="25120" y="25180"/>
                </a:lnTo>
                <a:lnTo>
                  <a:pt x="25130" y="25140"/>
                </a:lnTo>
                <a:lnTo>
                  <a:pt x="25160" y="25090"/>
                </a:lnTo>
                <a:lnTo>
                  <a:pt x="25200" y="25060"/>
                </a:lnTo>
                <a:lnTo>
                  <a:pt x="25210" y="25030"/>
                </a:lnTo>
                <a:lnTo>
                  <a:pt x="25210" y="24980"/>
                </a:lnTo>
                <a:lnTo>
                  <a:pt x="25220" y="24920"/>
                </a:lnTo>
                <a:lnTo>
                  <a:pt x="25190" y="24880"/>
                </a:lnTo>
                <a:lnTo>
                  <a:pt x="25190" y="24850"/>
                </a:lnTo>
                <a:lnTo>
                  <a:pt x="25230" y="24850"/>
                </a:lnTo>
                <a:lnTo>
                  <a:pt x="25310" y="24820"/>
                </a:lnTo>
                <a:lnTo>
                  <a:pt x="25310" y="24790"/>
                </a:lnTo>
                <a:lnTo>
                  <a:pt x="25330" y="24770"/>
                </a:lnTo>
                <a:lnTo>
                  <a:pt x="25350" y="24800"/>
                </a:lnTo>
                <a:lnTo>
                  <a:pt x="25400" y="24820"/>
                </a:lnTo>
                <a:lnTo>
                  <a:pt x="25470" y="24800"/>
                </a:lnTo>
                <a:lnTo>
                  <a:pt x="25480" y="24770"/>
                </a:lnTo>
                <a:lnTo>
                  <a:pt x="25540" y="24760"/>
                </a:lnTo>
                <a:lnTo>
                  <a:pt x="25490" y="24820"/>
                </a:lnTo>
                <a:lnTo>
                  <a:pt x="25460" y="24900"/>
                </a:lnTo>
                <a:lnTo>
                  <a:pt x="25470" y="25000"/>
                </a:lnTo>
                <a:close/>
                <a:moveTo>
                  <a:pt x="16910" y="18550"/>
                </a:moveTo>
                <a:lnTo>
                  <a:pt x="17040" y="18550"/>
                </a:lnTo>
                <a:lnTo>
                  <a:pt x="17560" y="18540"/>
                </a:lnTo>
                <a:lnTo>
                  <a:pt x="18080" y="18540"/>
                </a:lnTo>
                <a:lnTo>
                  <a:pt x="18590" y="18550"/>
                </a:lnTo>
                <a:lnTo>
                  <a:pt x="19110" y="18550"/>
                </a:lnTo>
                <a:lnTo>
                  <a:pt x="19630" y="18550"/>
                </a:lnTo>
                <a:lnTo>
                  <a:pt x="20140" y="18550"/>
                </a:lnTo>
                <a:lnTo>
                  <a:pt x="20640" y="18550"/>
                </a:lnTo>
                <a:lnTo>
                  <a:pt x="20650" y="18560"/>
                </a:lnTo>
                <a:lnTo>
                  <a:pt x="20640" y="18600"/>
                </a:lnTo>
                <a:lnTo>
                  <a:pt x="20660" y="18650"/>
                </a:lnTo>
                <a:lnTo>
                  <a:pt x="20650" y="18670"/>
                </a:lnTo>
                <a:lnTo>
                  <a:pt x="20630" y="18750"/>
                </a:lnTo>
                <a:lnTo>
                  <a:pt x="20640" y="18810"/>
                </a:lnTo>
                <a:lnTo>
                  <a:pt x="20640" y="18850"/>
                </a:lnTo>
                <a:lnTo>
                  <a:pt x="20640" y="18870"/>
                </a:lnTo>
                <a:lnTo>
                  <a:pt x="20640" y="18890"/>
                </a:lnTo>
                <a:lnTo>
                  <a:pt x="20630" y="18900"/>
                </a:lnTo>
                <a:lnTo>
                  <a:pt x="20620" y="18940"/>
                </a:lnTo>
                <a:lnTo>
                  <a:pt x="20610" y="18990"/>
                </a:lnTo>
                <a:lnTo>
                  <a:pt x="20650" y="19050"/>
                </a:lnTo>
                <a:lnTo>
                  <a:pt x="20700" y="19080"/>
                </a:lnTo>
                <a:lnTo>
                  <a:pt x="20710" y="19100"/>
                </a:lnTo>
                <a:lnTo>
                  <a:pt x="20750" y="19130"/>
                </a:lnTo>
                <a:lnTo>
                  <a:pt x="20750" y="19110"/>
                </a:lnTo>
                <a:lnTo>
                  <a:pt x="20760" y="19110"/>
                </a:lnTo>
                <a:lnTo>
                  <a:pt x="20760" y="19140"/>
                </a:lnTo>
                <a:lnTo>
                  <a:pt x="20780" y="19180"/>
                </a:lnTo>
                <a:lnTo>
                  <a:pt x="20770" y="19200"/>
                </a:lnTo>
                <a:lnTo>
                  <a:pt x="20780" y="19250"/>
                </a:lnTo>
                <a:lnTo>
                  <a:pt x="20800" y="19270"/>
                </a:lnTo>
                <a:lnTo>
                  <a:pt x="20790" y="19300"/>
                </a:lnTo>
                <a:lnTo>
                  <a:pt x="20810" y="19340"/>
                </a:lnTo>
                <a:lnTo>
                  <a:pt x="20840" y="19380"/>
                </a:lnTo>
                <a:lnTo>
                  <a:pt x="20880" y="19430"/>
                </a:lnTo>
                <a:lnTo>
                  <a:pt x="20900" y="19470"/>
                </a:lnTo>
                <a:lnTo>
                  <a:pt x="20920" y="19470"/>
                </a:lnTo>
                <a:lnTo>
                  <a:pt x="20940" y="19500"/>
                </a:lnTo>
                <a:lnTo>
                  <a:pt x="20970" y="19490"/>
                </a:lnTo>
                <a:lnTo>
                  <a:pt x="20980" y="19490"/>
                </a:lnTo>
                <a:lnTo>
                  <a:pt x="21000" y="19510"/>
                </a:lnTo>
                <a:lnTo>
                  <a:pt x="21010" y="19540"/>
                </a:lnTo>
                <a:lnTo>
                  <a:pt x="21040" y="19560"/>
                </a:lnTo>
                <a:lnTo>
                  <a:pt x="21050" y="19590"/>
                </a:lnTo>
                <a:lnTo>
                  <a:pt x="21110" y="19630"/>
                </a:lnTo>
                <a:lnTo>
                  <a:pt x="21110" y="19670"/>
                </a:lnTo>
                <a:lnTo>
                  <a:pt x="21200" y="19710"/>
                </a:lnTo>
                <a:lnTo>
                  <a:pt x="21270" y="19710"/>
                </a:lnTo>
                <a:lnTo>
                  <a:pt x="21310" y="19730"/>
                </a:lnTo>
                <a:lnTo>
                  <a:pt x="21350" y="19750"/>
                </a:lnTo>
                <a:lnTo>
                  <a:pt x="21400" y="19770"/>
                </a:lnTo>
                <a:lnTo>
                  <a:pt x="21440" y="19780"/>
                </a:lnTo>
                <a:lnTo>
                  <a:pt x="21450" y="19800"/>
                </a:lnTo>
                <a:lnTo>
                  <a:pt x="21490" y="19830"/>
                </a:lnTo>
                <a:lnTo>
                  <a:pt x="21520" y="19850"/>
                </a:lnTo>
                <a:lnTo>
                  <a:pt x="21630" y="19880"/>
                </a:lnTo>
                <a:lnTo>
                  <a:pt x="21670" y="19910"/>
                </a:lnTo>
                <a:lnTo>
                  <a:pt x="21760" y="19960"/>
                </a:lnTo>
                <a:lnTo>
                  <a:pt x="21810" y="20020"/>
                </a:lnTo>
                <a:lnTo>
                  <a:pt x="21810" y="20060"/>
                </a:lnTo>
                <a:lnTo>
                  <a:pt x="21870" y="20120"/>
                </a:lnTo>
                <a:lnTo>
                  <a:pt x="21900" y="20190"/>
                </a:lnTo>
                <a:lnTo>
                  <a:pt x="21910" y="20300"/>
                </a:lnTo>
                <a:lnTo>
                  <a:pt x="21910" y="20350"/>
                </a:lnTo>
                <a:lnTo>
                  <a:pt x="21940" y="20420"/>
                </a:lnTo>
                <a:lnTo>
                  <a:pt x="21970" y="20480"/>
                </a:lnTo>
                <a:lnTo>
                  <a:pt x="21960" y="20520"/>
                </a:lnTo>
                <a:lnTo>
                  <a:pt x="21970" y="20560"/>
                </a:lnTo>
                <a:lnTo>
                  <a:pt x="22000" y="20600"/>
                </a:lnTo>
                <a:lnTo>
                  <a:pt x="22050" y="20630"/>
                </a:lnTo>
                <a:lnTo>
                  <a:pt x="22070" y="20680"/>
                </a:lnTo>
                <a:lnTo>
                  <a:pt x="22090" y="20720"/>
                </a:lnTo>
                <a:lnTo>
                  <a:pt x="22130" y="20730"/>
                </a:lnTo>
                <a:lnTo>
                  <a:pt x="22150" y="20770"/>
                </a:lnTo>
                <a:lnTo>
                  <a:pt x="22170" y="20850"/>
                </a:lnTo>
                <a:lnTo>
                  <a:pt x="22200" y="20870"/>
                </a:lnTo>
                <a:lnTo>
                  <a:pt x="22230" y="20940"/>
                </a:lnTo>
                <a:lnTo>
                  <a:pt x="22270" y="20980"/>
                </a:lnTo>
                <a:lnTo>
                  <a:pt x="22250" y="21040"/>
                </a:lnTo>
                <a:lnTo>
                  <a:pt x="22230" y="21060"/>
                </a:lnTo>
                <a:lnTo>
                  <a:pt x="22220" y="21080"/>
                </a:lnTo>
                <a:lnTo>
                  <a:pt x="22220" y="21110"/>
                </a:lnTo>
                <a:lnTo>
                  <a:pt x="22270" y="21140"/>
                </a:lnTo>
                <a:lnTo>
                  <a:pt x="22310" y="21180"/>
                </a:lnTo>
                <a:lnTo>
                  <a:pt x="22340" y="21220"/>
                </a:lnTo>
                <a:lnTo>
                  <a:pt x="22350" y="21250"/>
                </a:lnTo>
                <a:lnTo>
                  <a:pt x="22380" y="21260"/>
                </a:lnTo>
                <a:lnTo>
                  <a:pt x="22440" y="21270"/>
                </a:lnTo>
                <a:lnTo>
                  <a:pt x="22500" y="21330"/>
                </a:lnTo>
                <a:lnTo>
                  <a:pt x="22570" y="21360"/>
                </a:lnTo>
                <a:lnTo>
                  <a:pt x="22630" y="21350"/>
                </a:lnTo>
                <a:lnTo>
                  <a:pt x="22640" y="21370"/>
                </a:lnTo>
                <a:lnTo>
                  <a:pt x="22670" y="21390"/>
                </a:lnTo>
                <a:lnTo>
                  <a:pt x="22800" y="21410"/>
                </a:lnTo>
                <a:lnTo>
                  <a:pt x="22850" y="21480"/>
                </a:lnTo>
                <a:lnTo>
                  <a:pt x="22940" y="21480"/>
                </a:lnTo>
                <a:lnTo>
                  <a:pt x="22970" y="21480"/>
                </a:lnTo>
                <a:lnTo>
                  <a:pt x="22970" y="21510"/>
                </a:lnTo>
                <a:lnTo>
                  <a:pt x="22980" y="21530"/>
                </a:lnTo>
                <a:lnTo>
                  <a:pt x="22990" y="21560"/>
                </a:lnTo>
                <a:lnTo>
                  <a:pt x="22950" y="21580"/>
                </a:lnTo>
                <a:lnTo>
                  <a:pt x="22910" y="21570"/>
                </a:lnTo>
                <a:lnTo>
                  <a:pt x="22870" y="21600"/>
                </a:lnTo>
                <a:lnTo>
                  <a:pt x="22820" y="21670"/>
                </a:lnTo>
                <a:lnTo>
                  <a:pt x="22790" y="21740"/>
                </a:lnTo>
                <a:lnTo>
                  <a:pt x="22790" y="21790"/>
                </a:lnTo>
                <a:lnTo>
                  <a:pt x="22780" y="21850"/>
                </a:lnTo>
                <a:lnTo>
                  <a:pt x="22820" y="21940"/>
                </a:lnTo>
                <a:lnTo>
                  <a:pt x="22880" y="21980"/>
                </a:lnTo>
                <a:lnTo>
                  <a:pt x="22900" y="21990"/>
                </a:lnTo>
                <a:lnTo>
                  <a:pt x="22910" y="22020"/>
                </a:lnTo>
                <a:lnTo>
                  <a:pt x="22950" y="22070"/>
                </a:lnTo>
                <a:lnTo>
                  <a:pt x="22970" y="22130"/>
                </a:lnTo>
                <a:lnTo>
                  <a:pt x="23000" y="22150"/>
                </a:lnTo>
                <a:lnTo>
                  <a:pt x="23070" y="22180"/>
                </a:lnTo>
                <a:lnTo>
                  <a:pt x="23090" y="22240"/>
                </a:lnTo>
                <a:lnTo>
                  <a:pt x="23200" y="22340"/>
                </a:lnTo>
                <a:lnTo>
                  <a:pt x="23220" y="22410"/>
                </a:lnTo>
                <a:lnTo>
                  <a:pt x="23230" y="22460"/>
                </a:lnTo>
                <a:lnTo>
                  <a:pt x="23230" y="22480"/>
                </a:lnTo>
                <a:lnTo>
                  <a:pt x="23190" y="22500"/>
                </a:lnTo>
                <a:lnTo>
                  <a:pt x="23180" y="22540"/>
                </a:lnTo>
                <a:lnTo>
                  <a:pt x="23180" y="22570"/>
                </a:lnTo>
                <a:lnTo>
                  <a:pt x="23140" y="22550"/>
                </a:lnTo>
                <a:lnTo>
                  <a:pt x="23100" y="22640"/>
                </a:lnTo>
                <a:lnTo>
                  <a:pt x="23110" y="22700"/>
                </a:lnTo>
                <a:lnTo>
                  <a:pt x="23160" y="22710"/>
                </a:lnTo>
                <a:lnTo>
                  <a:pt x="23220" y="22770"/>
                </a:lnTo>
                <a:lnTo>
                  <a:pt x="23250" y="22820"/>
                </a:lnTo>
                <a:lnTo>
                  <a:pt x="23260" y="22870"/>
                </a:lnTo>
                <a:lnTo>
                  <a:pt x="23270" y="22890"/>
                </a:lnTo>
                <a:lnTo>
                  <a:pt x="23280" y="22930"/>
                </a:lnTo>
                <a:lnTo>
                  <a:pt x="23330" y="22940"/>
                </a:lnTo>
                <a:lnTo>
                  <a:pt x="23370" y="22980"/>
                </a:lnTo>
                <a:lnTo>
                  <a:pt x="23410" y="23030"/>
                </a:lnTo>
                <a:lnTo>
                  <a:pt x="23450" y="23160"/>
                </a:lnTo>
                <a:lnTo>
                  <a:pt x="23510" y="23220"/>
                </a:lnTo>
                <a:lnTo>
                  <a:pt x="23590" y="23270"/>
                </a:lnTo>
                <a:lnTo>
                  <a:pt x="23650" y="23230"/>
                </a:lnTo>
                <a:lnTo>
                  <a:pt x="23760" y="23130"/>
                </a:lnTo>
                <a:lnTo>
                  <a:pt x="23750" y="23090"/>
                </a:lnTo>
                <a:lnTo>
                  <a:pt x="23710" y="23060"/>
                </a:lnTo>
                <a:lnTo>
                  <a:pt x="23650" y="22980"/>
                </a:lnTo>
                <a:lnTo>
                  <a:pt x="23570" y="22900"/>
                </a:lnTo>
                <a:lnTo>
                  <a:pt x="23530" y="22880"/>
                </a:lnTo>
                <a:lnTo>
                  <a:pt x="23500" y="22830"/>
                </a:lnTo>
                <a:lnTo>
                  <a:pt x="23420" y="22780"/>
                </a:lnTo>
                <a:lnTo>
                  <a:pt x="23380" y="22700"/>
                </a:lnTo>
                <a:lnTo>
                  <a:pt x="23360" y="22700"/>
                </a:lnTo>
                <a:lnTo>
                  <a:pt x="23360" y="22680"/>
                </a:lnTo>
                <a:lnTo>
                  <a:pt x="23360" y="22650"/>
                </a:lnTo>
                <a:lnTo>
                  <a:pt x="23350" y="22620"/>
                </a:lnTo>
                <a:lnTo>
                  <a:pt x="23350" y="22540"/>
                </a:lnTo>
                <a:lnTo>
                  <a:pt x="23340" y="22500"/>
                </a:lnTo>
                <a:lnTo>
                  <a:pt x="23340" y="22450"/>
                </a:lnTo>
                <a:lnTo>
                  <a:pt x="23320" y="22400"/>
                </a:lnTo>
                <a:lnTo>
                  <a:pt x="23330" y="22360"/>
                </a:lnTo>
                <a:lnTo>
                  <a:pt x="23310" y="22340"/>
                </a:lnTo>
                <a:lnTo>
                  <a:pt x="23300" y="22320"/>
                </a:lnTo>
                <a:lnTo>
                  <a:pt x="23300" y="22290"/>
                </a:lnTo>
                <a:lnTo>
                  <a:pt x="23290" y="22270"/>
                </a:lnTo>
                <a:lnTo>
                  <a:pt x="23270" y="22250"/>
                </a:lnTo>
                <a:lnTo>
                  <a:pt x="23270" y="22210"/>
                </a:lnTo>
                <a:lnTo>
                  <a:pt x="23250" y="22190"/>
                </a:lnTo>
                <a:lnTo>
                  <a:pt x="23250" y="22170"/>
                </a:lnTo>
                <a:lnTo>
                  <a:pt x="23300" y="22160"/>
                </a:lnTo>
                <a:lnTo>
                  <a:pt x="23330" y="22140"/>
                </a:lnTo>
                <a:lnTo>
                  <a:pt x="23350" y="22120"/>
                </a:lnTo>
                <a:lnTo>
                  <a:pt x="23420" y="22160"/>
                </a:lnTo>
                <a:lnTo>
                  <a:pt x="23420" y="22190"/>
                </a:lnTo>
                <a:lnTo>
                  <a:pt x="23490" y="22230"/>
                </a:lnTo>
                <a:lnTo>
                  <a:pt x="23560" y="22290"/>
                </a:lnTo>
                <a:lnTo>
                  <a:pt x="23610" y="22360"/>
                </a:lnTo>
                <a:lnTo>
                  <a:pt x="23630" y="22410"/>
                </a:lnTo>
                <a:lnTo>
                  <a:pt x="23750" y="22500"/>
                </a:lnTo>
                <a:lnTo>
                  <a:pt x="23780" y="22490"/>
                </a:lnTo>
                <a:lnTo>
                  <a:pt x="23800" y="22530"/>
                </a:lnTo>
                <a:lnTo>
                  <a:pt x="23810" y="22560"/>
                </a:lnTo>
                <a:lnTo>
                  <a:pt x="23840" y="22580"/>
                </a:lnTo>
                <a:lnTo>
                  <a:pt x="23840" y="22600"/>
                </a:lnTo>
                <a:lnTo>
                  <a:pt x="23900" y="22620"/>
                </a:lnTo>
                <a:lnTo>
                  <a:pt x="23910" y="22640"/>
                </a:lnTo>
                <a:lnTo>
                  <a:pt x="23950" y="22670"/>
                </a:lnTo>
                <a:lnTo>
                  <a:pt x="23950" y="22680"/>
                </a:lnTo>
                <a:lnTo>
                  <a:pt x="24020" y="22710"/>
                </a:lnTo>
                <a:lnTo>
                  <a:pt x="24060" y="22730"/>
                </a:lnTo>
                <a:lnTo>
                  <a:pt x="24060" y="22750"/>
                </a:lnTo>
                <a:lnTo>
                  <a:pt x="24090" y="22760"/>
                </a:lnTo>
                <a:lnTo>
                  <a:pt x="24080" y="22840"/>
                </a:lnTo>
                <a:lnTo>
                  <a:pt x="24070" y="22910"/>
                </a:lnTo>
                <a:lnTo>
                  <a:pt x="24080" y="22990"/>
                </a:lnTo>
                <a:lnTo>
                  <a:pt x="24070" y="23150"/>
                </a:lnTo>
                <a:lnTo>
                  <a:pt x="24080" y="23210"/>
                </a:lnTo>
                <a:lnTo>
                  <a:pt x="24120" y="23240"/>
                </a:lnTo>
                <a:lnTo>
                  <a:pt x="24190" y="23260"/>
                </a:lnTo>
                <a:lnTo>
                  <a:pt x="24250" y="23290"/>
                </a:lnTo>
                <a:lnTo>
                  <a:pt x="24310" y="23300"/>
                </a:lnTo>
                <a:lnTo>
                  <a:pt x="24340" y="23290"/>
                </a:lnTo>
                <a:lnTo>
                  <a:pt x="24340" y="23280"/>
                </a:lnTo>
                <a:lnTo>
                  <a:pt x="24380" y="23270"/>
                </a:lnTo>
                <a:lnTo>
                  <a:pt x="24380" y="23300"/>
                </a:lnTo>
                <a:lnTo>
                  <a:pt x="24390" y="23310"/>
                </a:lnTo>
                <a:lnTo>
                  <a:pt x="24430" y="23340"/>
                </a:lnTo>
                <a:lnTo>
                  <a:pt x="24410" y="23350"/>
                </a:lnTo>
                <a:lnTo>
                  <a:pt x="24390" y="23370"/>
                </a:lnTo>
                <a:lnTo>
                  <a:pt x="24390" y="23440"/>
                </a:lnTo>
                <a:lnTo>
                  <a:pt x="24350" y="23500"/>
                </a:lnTo>
                <a:lnTo>
                  <a:pt x="24360" y="23580"/>
                </a:lnTo>
                <a:lnTo>
                  <a:pt x="24350" y="23650"/>
                </a:lnTo>
                <a:lnTo>
                  <a:pt x="24370" y="23710"/>
                </a:lnTo>
                <a:lnTo>
                  <a:pt x="24440" y="23760"/>
                </a:lnTo>
                <a:lnTo>
                  <a:pt x="24470" y="23770"/>
                </a:lnTo>
                <a:lnTo>
                  <a:pt x="24480" y="23790"/>
                </a:lnTo>
                <a:lnTo>
                  <a:pt x="24490" y="23800"/>
                </a:lnTo>
                <a:lnTo>
                  <a:pt x="24460" y="23820"/>
                </a:lnTo>
                <a:lnTo>
                  <a:pt x="24460" y="23840"/>
                </a:lnTo>
                <a:lnTo>
                  <a:pt x="24480" y="23870"/>
                </a:lnTo>
                <a:lnTo>
                  <a:pt x="24530" y="23890"/>
                </a:lnTo>
                <a:lnTo>
                  <a:pt x="24570" y="23940"/>
                </a:lnTo>
                <a:lnTo>
                  <a:pt x="24590" y="23990"/>
                </a:lnTo>
                <a:lnTo>
                  <a:pt x="24590" y="24030"/>
                </a:lnTo>
                <a:lnTo>
                  <a:pt x="24600" y="24110"/>
                </a:lnTo>
                <a:lnTo>
                  <a:pt x="24570" y="24100"/>
                </a:lnTo>
                <a:lnTo>
                  <a:pt x="24560" y="24190"/>
                </a:lnTo>
                <a:lnTo>
                  <a:pt x="24580" y="24220"/>
                </a:lnTo>
                <a:lnTo>
                  <a:pt x="24590" y="24240"/>
                </a:lnTo>
                <a:lnTo>
                  <a:pt x="24620" y="24310"/>
                </a:lnTo>
                <a:lnTo>
                  <a:pt x="24610" y="24350"/>
                </a:lnTo>
                <a:lnTo>
                  <a:pt x="24620" y="24410"/>
                </a:lnTo>
                <a:lnTo>
                  <a:pt x="24650" y="24430"/>
                </a:lnTo>
                <a:lnTo>
                  <a:pt x="24670" y="24470"/>
                </a:lnTo>
                <a:lnTo>
                  <a:pt x="24670" y="24530"/>
                </a:lnTo>
                <a:lnTo>
                  <a:pt x="24690" y="24590"/>
                </a:lnTo>
                <a:lnTo>
                  <a:pt x="24720" y="24640"/>
                </a:lnTo>
                <a:lnTo>
                  <a:pt x="24770" y="24680"/>
                </a:lnTo>
                <a:lnTo>
                  <a:pt x="24770" y="24720"/>
                </a:lnTo>
                <a:lnTo>
                  <a:pt x="24790" y="24760"/>
                </a:lnTo>
                <a:lnTo>
                  <a:pt x="24780" y="24790"/>
                </a:lnTo>
                <a:lnTo>
                  <a:pt x="24760" y="24800"/>
                </a:lnTo>
                <a:lnTo>
                  <a:pt x="24760" y="24840"/>
                </a:lnTo>
                <a:lnTo>
                  <a:pt x="24720" y="24870"/>
                </a:lnTo>
                <a:lnTo>
                  <a:pt x="24710" y="24900"/>
                </a:lnTo>
                <a:lnTo>
                  <a:pt x="24730" y="24950"/>
                </a:lnTo>
                <a:lnTo>
                  <a:pt x="24730" y="25030"/>
                </a:lnTo>
                <a:lnTo>
                  <a:pt x="24700" y="25070"/>
                </a:lnTo>
                <a:lnTo>
                  <a:pt x="24660" y="25110"/>
                </a:lnTo>
                <a:lnTo>
                  <a:pt x="24680" y="25170"/>
                </a:lnTo>
                <a:lnTo>
                  <a:pt x="24700" y="25230"/>
                </a:lnTo>
                <a:lnTo>
                  <a:pt x="24730" y="25290"/>
                </a:lnTo>
                <a:lnTo>
                  <a:pt x="24740" y="25310"/>
                </a:lnTo>
                <a:lnTo>
                  <a:pt x="24740" y="25360"/>
                </a:lnTo>
                <a:lnTo>
                  <a:pt x="24730" y="25400"/>
                </a:lnTo>
                <a:lnTo>
                  <a:pt x="24740" y="25420"/>
                </a:lnTo>
                <a:lnTo>
                  <a:pt x="24750" y="25510"/>
                </a:lnTo>
                <a:lnTo>
                  <a:pt x="24770" y="25530"/>
                </a:lnTo>
                <a:lnTo>
                  <a:pt x="24790" y="25520"/>
                </a:lnTo>
                <a:lnTo>
                  <a:pt x="24810" y="25530"/>
                </a:lnTo>
                <a:lnTo>
                  <a:pt x="24840" y="25560"/>
                </a:lnTo>
                <a:lnTo>
                  <a:pt x="24840" y="25580"/>
                </a:lnTo>
                <a:lnTo>
                  <a:pt x="24860" y="25590"/>
                </a:lnTo>
                <a:lnTo>
                  <a:pt x="24850" y="25610"/>
                </a:lnTo>
                <a:lnTo>
                  <a:pt x="24830" y="25610"/>
                </a:lnTo>
                <a:lnTo>
                  <a:pt x="24820" y="25590"/>
                </a:lnTo>
                <a:lnTo>
                  <a:pt x="24820" y="25580"/>
                </a:lnTo>
                <a:lnTo>
                  <a:pt x="24790" y="25570"/>
                </a:lnTo>
                <a:lnTo>
                  <a:pt x="24800" y="25580"/>
                </a:lnTo>
                <a:lnTo>
                  <a:pt x="24810" y="25630"/>
                </a:lnTo>
                <a:lnTo>
                  <a:pt x="24810" y="25670"/>
                </a:lnTo>
                <a:lnTo>
                  <a:pt x="24820" y="25700"/>
                </a:lnTo>
                <a:lnTo>
                  <a:pt x="24830" y="25720"/>
                </a:lnTo>
                <a:lnTo>
                  <a:pt x="24870" y="25750"/>
                </a:lnTo>
                <a:lnTo>
                  <a:pt x="24900" y="25790"/>
                </a:lnTo>
                <a:lnTo>
                  <a:pt x="24940" y="25800"/>
                </a:lnTo>
                <a:lnTo>
                  <a:pt x="24970" y="25820"/>
                </a:lnTo>
                <a:lnTo>
                  <a:pt x="24990" y="25850"/>
                </a:lnTo>
                <a:lnTo>
                  <a:pt x="25000" y="25880"/>
                </a:lnTo>
                <a:lnTo>
                  <a:pt x="25020" y="25890"/>
                </a:lnTo>
                <a:lnTo>
                  <a:pt x="25030" y="25870"/>
                </a:lnTo>
                <a:lnTo>
                  <a:pt x="25050" y="25870"/>
                </a:lnTo>
                <a:lnTo>
                  <a:pt x="25090" y="25940"/>
                </a:lnTo>
                <a:lnTo>
                  <a:pt x="25080" y="25970"/>
                </a:lnTo>
                <a:lnTo>
                  <a:pt x="25090" y="26000"/>
                </a:lnTo>
                <a:lnTo>
                  <a:pt x="25100" y="26050"/>
                </a:lnTo>
                <a:lnTo>
                  <a:pt x="25120" y="26100"/>
                </a:lnTo>
                <a:lnTo>
                  <a:pt x="25120" y="26140"/>
                </a:lnTo>
                <a:lnTo>
                  <a:pt x="25130" y="26170"/>
                </a:lnTo>
                <a:lnTo>
                  <a:pt x="25150" y="26220"/>
                </a:lnTo>
                <a:lnTo>
                  <a:pt x="25170" y="26260"/>
                </a:lnTo>
                <a:lnTo>
                  <a:pt x="25200" y="26280"/>
                </a:lnTo>
                <a:lnTo>
                  <a:pt x="25230" y="26350"/>
                </a:lnTo>
                <a:lnTo>
                  <a:pt x="25270" y="26360"/>
                </a:lnTo>
                <a:lnTo>
                  <a:pt x="25280" y="26380"/>
                </a:lnTo>
                <a:lnTo>
                  <a:pt x="25280" y="26400"/>
                </a:lnTo>
                <a:lnTo>
                  <a:pt x="25300" y="26450"/>
                </a:lnTo>
                <a:lnTo>
                  <a:pt x="25330" y="26460"/>
                </a:lnTo>
                <a:lnTo>
                  <a:pt x="25340" y="26490"/>
                </a:lnTo>
                <a:lnTo>
                  <a:pt x="25370" y="26500"/>
                </a:lnTo>
                <a:lnTo>
                  <a:pt x="25400" y="26510"/>
                </a:lnTo>
                <a:lnTo>
                  <a:pt x="25410" y="26490"/>
                </a:lnTo>
                <a:lnTo>
                  <a:pt x="25420" y="26500"/>
                </a:lnTo>
                <a:lnTo>
                  <a:pt x="25480" y="26510"/>
                </a:lnTo>
                <a:lnTo>
                  <a:pt x="25500" y="26480"/>
                </a:lnTo>
                <a:lnTo>
                  <a:pt x="25510" y="26490"/>
                </a:lnTo>
                <a:lnTo>
                  <a:pt x="25490" y="26520"/>
                </a:lnTo>
                <a:lnTo>
                  <a:pt x="25490" y="26530"/>
                </a:lnTo>
                <a:lnTo>
                  <a:pt x="25520" y="26540"/>
                </a:lnTo>
                <a:lnTo>
                  <a:pt x="25530" y="26520"/>
                </a:lnTo>
                <a:lnTo>
                  <a:pt x="25540" y="26520"/>
                </a:lnTo>
                <a:lnTo>
                  <a:pt x="25560" y="26530"/>
                </a:lnTo>
                <a:lnTo>
                  <a:pt x="25580" y="26540"/>
                </a:lnTo>
                <a:lnTo>
                  <a:pt x="25590" y="26520"/>
                </a:lnTo>
                <a:lnTo>
                  <a:pt x="25600" y="26520"/>
                </a:lnTo>
                <a:lnTo>
                  <a:pt x="25610" y="26530"/>
                </a:lnTo>
                <a:lnTo>
                  <a:pt x="25640" y="26540"/>
                </a:lnTo>
                <a:lnTo>
                  <a:pt x="25660" y="26570"/>
                </a:lnTo>
                <a:lnTo>
                  <a:pt x="25640" y="26590"/>
                </a:lnTo>
                <a:lnTo>
                  <a:pt x="25660" y="26640"/>
                </a:lnTo>
                <a:lnTo>
                  <a:pt x="25660" y="26660"/>
                </a:lnTo>
                <a:lnTo>
                  <a:pt x="25640" y="26670"/>
                </a:lnTo>
                <a:lnTo>
                  <a:pt x="25640" y="26710"/>
                </a:lnTo>
                <a:lnTo>
                  <a:pt x="25620" y="26720"/>
                </a:lnTo>
                <a:lnTo>
                  <a:pt x="25630" y="26750"/>
                </a:lnTo>
                <a:lnTo>
                  <a:pt x="25640" y="26780"/>
                </a:lnTo>
                <a:lnTo>
                  <a:pt x="25660" y="26830"/>
                </a:lnTo>
                <a:lnTo>
                  <a:pt x="25690" y="26850"/>
                </a:lnTo>
                <a:lnTo>
                  <a:pt x="25700" y="26930"/>
                </a:lnTo>
                <a:lnTo>
                  <a:pt x="25710" y="26960"/>
                </a:lnTo>
                <a:lnTo>
                  <a:pt x="25750" y="27030"/>
                </a:lnTo>
                <a:lnTo>
                  <a:pt x="25760" y="27090"/>
                </a:lnTo>
                <a:lnTo>
                  <a:pt x="25780" y="27110"/>
                </a:lnTo>
                <a:lnTo>
                  <a:pt x="25830" y="27130"/>
                </a:lnTo>
                <a:lnTo>
                  <a:pt x="25820" y="27150"/>
                </a:lnTo>
                <a:lnTo>
                  <a:pt x="25850" y="27170"/>
                </a:lnTo>
                <a:lnTo>
                  <a:pt x="25860" y="27200"/>
                </a:lnTo>
                <a:lnTo>
                  <a:pt x="25850" y="27200"/>
                </a:lnTo>
                <a:lnTo>
                  <a:pt x="25850" y="27230"/>
                </a:lnTo>
                <a:lnTo>
                  <a:pt x="25870" y="27240"/>
                </a:lnTo>
                <a:lnTo>
                  <a:pt x="25890" y="27250"/>
                </a:lnTo>
                <a:lnTo>
                  <a:pt x="25880" y="27260"/>
                </a:lnTo>
                <a:lnTo>
                  <a:pt x="25880" y="27270"/>
                </a:lnTo>
                <a:lnTo>
                  <a:pt x="25890" y="27290"/>
                </a:lnTo>
                <a:lnTo>
                  <a:pt x="25880" y="27310"/>
                </a:lnTo>
                <a:lnTo>
                  <a:pt x="25860" y="27310"/>
                </a:lnTo>
                <a:lnTo>
                  <a:pt x="25850" y="27340"/>
                </a:lnTo>
                <a:lnTo>
                  <a:pt x="25850" y="27360"/>
                </a:lnTo>
                <a:lnTo>
                  <a:pt x="25880" y="27390"/>
                </a:lnTo>
                <a:lnTo>
                  <a:pt x="25870" y="27430"/>
                </a:lnTo>
                <a:lnTo>
                  <a:pt x="25890" y="27490"/>
                </a:lnTo>
                <a:lnTo>
                  <a:pt x="25920" y="27510"/>
                </a:lnTo>
                <a:lnTo>
                  <a:pt x="25940" y="27560"/>
                </a:lnTo>
                <a:lnTo>
                  <a:pt x="25960" y="27580"/>
                </a:lnTo>
                <a:lnTo>
                  <a:pt x="25970" y="27600"/>
                </a:lnTo>
                <a:lnTo>
                  <a:pt x="25950" y="27610"/>
                </a:lnTo>
                <a:lnTo>
                  <a:pt x="25950" y="27670"/>
                </a:lnTo>
                <a:lnTo>
                  <a:pt x="25970" y="27720"/>
                </a:lnTo>
                <a:lnTo>
                  <a:pt x="26010" y="27760"/>
                </a:lnTo>
                <a:lnTo>
                  <a:pt x="26040" y="27770"/>
                </a:lnTo>
                <a:lnTo>
                  <a:pt x="26040" y="27780"/>
                </a:lnTo>
                <a:lnTo>
                  <a:pt x="26060" y="27800"/>
                </a:lnTo>
                <a:lnTo>
                  <a:pt x="26060" y="27810"/>
                </a:lnTo>
                <a:lnTo>
                  <a:pt x="26060" y="27820"/>
                </a:lnTo>
                <a:lnTo>
                  <a:pt x="26080" y="27840"/>
                </a:lnTo>
                <a:lnTo>
                  <a:pt x="26080" y="27860"/>
                </a:lnTo>
                <a:lnTo>
                  <a:pt x="26090" y="27880"/>
                </a:lnTo>
                <a:lnTo>
                  <a:pt x="26100" y="27920"/>
                </a:lnTo>
                <a:lnTo>
                  <a:pt x="26140" y="27940"/>
                </a:lnTo>
                <a:lnTo>
                  <a:pt x="26140" y="27960"/>
                </a:lnTo>
                <a:lnTo>
                  <a:pt x="26190" y="27970"/>
                </a:lnTo>
                <a:lnTo>
                  <a:pt x="26210" y="27990"/>
                </a:lnTo>
                <a:lnTo>
                  <a:pt x="26200" y="28020"/>
                </a:lnTo>
                <a:lnTo>
                  <a:pt x="26210" y="28040"/>
                </a:lnTo>
                <a:lnTo>
                  <a:pt x="26230" y="28070"/>
                </a:lnTo>
                <a:lnTo>
                  <a:pt x="26270" y="28070"/>
                </a:lnTo>
                <a:lnTo>
                  <a:pt x="26290" y="28080"/>
                </a:lnTo>
                <a:lnTo>
                  <a:pt x="26290" y="28060"/>
                </a:lnTo>
                <a:lnTo>
                  <a:pt x="26300" y="28060"/>
                </a:lnTo>
                <a:lnTo>
                  <a:pt x="26320" y="28070"/>
                </a:lnTo>
                <a:lnTo>
                  <a:pt x="26330" y="28090"/>
                </a:lnTo>
                <a:lnTo>
                  <a:pt x="26390" y="28130"/>
                </a:lnTo>
                <a:lnTo>
                  <a:pt x="26390" y="28150"/>
                </a:lnTo>
                <a:lnTo>
                  <a:pt x="26400" y="28160"/>
                </a:lnTo>
                <a:lnTo>
                  <a:pt x="26390" y="28180"/>
                </a:lnTo>
                <a:lnTo>
                  <a:pt x="26410" y="28190"/>
                </a:lnTo>
                <a:lnTo>
                  <a:pt x="26420" y="28210"/>
                </a:lnTo>
                <a:lnTo>
                  <a:pt x="26420" y="28260"/>
                </a:lnTo>
                <a:lnTo>
                  <a:pt x="26420" y="28290"/>
                </a:lnTo>
                <a:lnTo>
                  <a:pt x="26460" y="28320"/>
                </a:lnTo>
                <a:lnTo>
                  <a:pt x="26480" y="28360"/>
                </a:lnTo>
                <a:lnTo>
                  <a:pt x="26510" y="28390"/>
                </a:lnTo>
                <a:lnTo>
                  <a:pt x="26510" y="28410"/>
                </a:lnTo>
                <a:lnTo>
                  <a:pt x="26530" y="28430"/>
                </a:lnTo>
                <a:lnTo>
                  <a:pt x="26540" y="28420"/>
                </a:lnTo>
                <a:lnTo>
                  <a:pt x="26560" y="28440"/>
                </a:lnTo>
                <a:lnTo>
                  <a:pt x="26560" y="28450"/>
                </a:lnTo>
                <a:lnTo>
                  <a:pt x="26540" y="28450"/>
                </a:lnTo>
                <a:lnTo>
                  <a:pt x="26540" y="28460"/>
                </a:lnTo>
                <a:lnTo>
                  <a:pt x="26550" y="28470"/>
                </a:lnTo>
                <a:lnTo>
                  <a:pt x="26550" y="28480"/>
                </a:lnTo>
                <a:lnTo>
                  <a:pt x="26590" y="28520"/>
                </a:lnTo>
                <a:lnTo>
                  <a:pt x="26590" y="28530"/>
                </a:lnTo>
                <a:lnTo>
                  <a:pt x="26610" y="28540"/>
                </a:lnTo>
                <a:lnTo>
                  <a:pt x="26600" y="28550"/>
                </a:lnTo>
                <a:lnTo>
                  <a:pt x="26590" y="28570"/>
                </a:lnTo>
                <a:lnTo>
                  <a:pt x="26610" y="28590"/>
                </a:lnTo>
                <a:lnTo>
                  <a:pt x="26610" y="28600"/>
                </a:lnTo>
                <a:lnTo>
                  <a:pt x="26610" y="28630"/>
                </a:lnTo>
                <a:lnTo>
                  <a:pt x="26620" y="28650"/>
                </a:lnTo>
                <a:lnTo>
                  <a:pt x="26630" y="28670"/>
                </a:lnTo>
                <a:lnTo>
                  <a:pt x="26630" y="28690"/>
                </a:lnTo>
                <a:lnTo>
                  <a:pt x="26640" y="28710"/>
                </a:lnTo>
                <a:lnTo>
                  <a:pt x="26650" y="28730"/>
                </a:lnTo>
                <a:lnTo>
                  <a:pt x="26660" y="28760"/>
                </a:lnTo>
                <a:lnTo>
                  <a:pt x="26660" y="28770"/>
                </a:lnTo>
                <a:lnTo>
                  <a:pt x="26670" y="28780"/>
                </a:lnTo>
                <a:lnTo>
                  <a:pt x="26680" y="28780"/>
                </a:lnTo>
                <a:lnTo>
                  <a:pt x="26670" y="28810"/>
                </a:lnTo>
                <a:lnTo>
                  <a:pt x="26670" y="28830"/>
                </a:lnTo>
                <a:lnTo>
                  <a:pt x="26670" y="28840"/>
                </a:lnTo>
                <a:lnTo>
                  <a:pt x="26660" y="28880"/>
                </a:lnTo>
                <a:lnTo>
                  <a:pt x="26660" y="28920"/>
                </a:lnTo>
                <a:lnTo>
                  <a:pt x="26620" y="28970"/>
                </a:lnTo>
                <a:lnTo>
                  <a:pt x="26600" y="29030"/>
                </a:lnTo>
                <a:lnTo>
                  <a:pt x="26590" y="29060"/>
                </a:lnTo>
                <a:lnTo>
                  <a:pt x="26590" y="29090"/>
                </a:lnTo>
                <a:lnTo>
                  <a:pt x="26580" y="29120"/>
                </a:lnTo>
                <a:lnTo>
                  <a:pt x="26530" y="29130"/>
                </a:lnTo>
                <a:lnTo>
                  <a:pt x="26490" y="29180"/>
                </a:lnTo>
                <a:lnTo>
                  <a:pt x="26480" y="29240"/>
                </a:lnTo>
                <a:lnTo>
                  <a:pt x="26470" y="29320"/>
                </a:lnTo>
                <a:lnTo>
                  <a:pt x="26450" y="29370"/>
                </a:lnTo>
                <a:lnTo>
                  <a:pt x="26450" y="29430"/>
                </a:lnTo>
                <a:lnTo>
                  <a:pt x="26450" y="29480"/>
                </a:lnTo>
                <a:lnTo>
                  <a:pt x="26460" y="29530"/>
                </a:lnTo>
                <a:lnTo>
                  <a:pt x="26470" y="29560"/>
                </a:lnTo>
                <a:lnTo>
                  <a:pt x="26450" y="29580"/>
                </a:lnTo>
                <a:lnTo>
                  <a:pt x="26460" y="29610"/>
                </a:lnTo>
                <a:lnTo>
                  <a:pt x="26480" y="29680"/>
                </a:lnTo>
                <a:lnTo>
                  <a:pt x="26480" y="29700"/>
                </a:lnTo>
                <a:lnTo>
                  <a:pt x="26500" y="29740"/>
                </a:lnTo>
                <a:lnTo>
                  <a:pt x="26600" y="29860"/>
                </a:lnTo>
                <a:lnTo>
                  <a:pt x="26600" y="29900"/>
                </a:lnTo>
                <a:lnTo>
                  <a:pt x="26600" y="29930"/>
                </a:lnTo>
                <a:lnTo>
                  <a:pt x="26580" y="29960"/>
                </a:lnTo>
                <a:lnTo>
                  <a:pt x="26580" y="29990"/>
                </a:lnTo>
                <a:lnTo>
                  <a:pt x="26590" y="30020"/>
                </a:lnTo>
                <a:lnTo>
                  <a:pt x="26580" y="30050"/>
                </a:lnTo>
                <a:lnTo>
                  <a:pt x="26600" y="30080"/>
                </a:lnTo>
                <a:lnTo>
                  <a:pt x="26610" y="30100"/>
                </a:lnTo>
                <a:lnTo>
                  <a:pt x="26610" y="30130"/>
                </a:lnTo>
                <a:lnTo>
                  <a:pt x="26620" y="30150"/>
                </a:lnTo>
                <a:lnTo>
                  <a:pt x="26610" y="30190"/>
                </a:lnTo>
                <a:lnTo>
                  <a:pt x="26690" y="30290"/>
                </a:lnTo>
                <a:lnTo>
                  <a:pt x="26690" y="30310"/>
                </a:lnTo>
                <a:lnTo>
                  <a:pt x="26740" y="30340"/>
                </a:lnTo>
                <a:lnTo>
                  <a:pt x="26730" y="30360"/>
                </a:lnTo>
                <a:lnTo>
                  <a:pt x="26770" y="30430"/>
                </a:lnTo>
                <a:lnTo>
                  <a:pt x="26800" y="30480"/>
                </a:lnTo>
                <a:lnTo>
                  <a:pt x="26820" y="30530"/>
                </a:lnTo>
                <a:lnTo>
                  <a:pt x="26850" y="30550"/>
                </a:lnTo>
                <a:lnTo>
                  <a:pt x="26900" y="30570"/>
                </a:lnTo>
                <a:lnTo>
                  <a:pt x="26910" y="30620"/>
                </a:lnTo>
                <a:lnTo>
                  <a:pt x="26950" y="30640"/>
                </a:lnTo>
                <a:lnTo>
                  <a:pt x="26960" y="30660"/>
                </a:lnTo>
                <a:lnTo>
                  <a:pt x="27020" y="30690"/>
                </a:lnTo>
                <a:lnTo>
                  <a:pt x="27100" y="30710"/>
                </a:lnTo>
                <a:lnTo>
                  <a:pt x="27180" y="30730"/>
                </a:lnTo>
                <a:lnTo>
                  <a:pt x="27270" y="30750"/>
                </a:lnTo>
                <a:lnTo>
                  <a:pt x="27420" y="30780"/>
                </a:lnTo>
                <a:lnTo>
                  <a:pt x="27570" y="30770"/>
                </a:lnTo>
                <a:lnTo>
                  <a:pt x="27620" y="30770"/>
                </a:lnTo>
                <a:lnTo>
                  <a:pt x="27640" y="30780"/>
                </a:lnTo>
                <a:lnTo>
                  <a:pt x="27630" y="30800"/>
                </a:lnTo>
                <a:lnTo>
                  <a:pt x="27600" y="30820"/>
                </a:lnTo>
                <a:lnTo>
                  <a:pt x="27560" y="30840"/>
                </a:lnTo>
                <a:lnTo>
                  <a:pt x="27510" y="30860"/>
                </a:lnTo>
                <a:lnTo>
                  <a:pt x="27480" y="30840"/>
                </a:lnTo>
                <a:lnTo>
                  <a:pt x="27410" y="30800"/>
                </a:lnTo>
                <a:lnTo>
                  <a:pt x="27330" y="30780"/>
                </a:lnTo>
                <a:lnTo>
                  <a:pt x="27320" y="30800"/>
                </a:lnTo>
                <a:lnTo>
                  <a:pt x="27350" y="30820"/>
                </a:lnTo>
                <a:lnTo>
                  <a:pt x="27340" y="30870"/>
                </a:lnTo>
                <a:lnTo>
                  <a:pt x="27360" y="30900"/>
                </a:lnTo>
                <a:lnTo>
                  <a:pt x="27370" y="30930"/>
                </a:lnTo>
                <a:lnTo>
                  <a:pt x="27360" y="30950"/>
                </a:lnTo>
                <a:lnTo>
                  <a:pt x="27370" y="30990"/>
                </a:lnTo>
                <a:lnTo>
                  <a:pt x="27440" y="30990"/>
                </a:lnTo>
                <a:lnTo>
                  <a:pt x="27510" y="30970"/>
                </a:lnTo>
                <a:lnTo>
                  <a:pt x="27530" y="30980"/>
                </a:lnTo>
                <a:lnTo>
                  <a:pt x="27560" y="30970"/>
                </a:lnTo>
                <a:lnTo>
                  <a:pt x="27570" y="30940"/>
                </a:lnTo>
                <a:lnTo>
                  <a:pt x="27570" y="30910"/>
                </a:lnTo>
                <a:lnTo>
                  <a:pt x="27570" y="30890"/>
                </a:lnTo>
                <a:lnTo>
                  <a:pt x="27580" y="30880"/>
                </a:lnTo>
                <a:lnTo>
                  <a:pt x="27640" y="30830"/>
                </a:lnTo>
                <a:lnTo>
                  <a:pt x="27690" y="30770"/>
                </a:lnTo>
                <a:lnTo>
                  <a:pt x="27710" y="30650"/>
                </a:lnTo>
                <a:lnTo>
                  <a:pt x="27670" y="30640"/>
                </a:lnTo>
                <a:lnTo>
                  <a:pt x="27680" y="30610"/>
                </a:lnTo>
                <a:lnTo>
                  <a:pt x="27680" y="30580"/>
                </a:lnTo>
                <a:lnTo>
                  <a:pt x="27660" y="30570"/>
                </a:lnTo>
                <a:lnTo>
                  <a:pt x="27640" y="30560"/>
                </a:lnTo>
                <a:lnTo>
                  <a:pt x="27650" y="30550"/>
                </a:lnTo>
                <a:lnTo>
                  <a:pt x="27650" y="30520"/>
                </a:lnTo>
                <a:lnTo>
                  <a:pt x="27640" y="30490"/>
                </a:lnTo>
                <a:lnTo>
                  <a:pt x="27630" y="30490"/>
                </a:lnTo>
                <a:lnTo>
                  <a:pt x="27620" y="30520"/>
                </a:lnTo>
                <a:lnTo>
                  <a:pt x="27600" y="30520"/>
                </a:lnTo>
                <a:lnTo>
                  <a:pt x="27600" y="30460"/>
                </a:lnTo>
                <a:lnTo>
                  <a:pt x="27610" y="30440"/>
                </a:lnTo>
                <a:lnTo>
                  <a:pt x="27600" y="30430"/>
                </a:lnTo>
                <a:lnTo>
                  <a:pt x="27610" y="30400"/>
                </a:lnTo>
                <a:lnTo>
                  <a:pt x="27600" y="30380"/>
                </a:lnTo>
                <a:lnTo>
                  <a:pt x="27600" y="30350"/>
                </a:lnTo>
                <a:lnTo>
                  <a:pt x="27600" y="30330"/>
                </a:lnTo>
                <a:lnTo>
                  <a:pt x="27640" y="30330"/>
                </a:lnTo>
                <a:lnTo>
                  <a:pt x="27650" y="30320"/>
                </a:lnTo>
                <a:lnTo>
                  <a:pt x="27620" y="30310"/>
                </a:lnTo>
                <a:lnTo>
                  <a:pt x="27620" y="30290"/>
                </a:lnTo>
                <a:lnTo>
                  <a:pt x="27640" y="30270"/>
                </a:lnTo>
                <a:lnTo>
                  <a:pt x="27680" y="30270"/>
                </a:lnTo>
                <a:lnTo>
                  <a:pt x="27700" y="30250"/>
                </a:lnTo>
                <a:lnTo>
                  <a:pt x="27720" y="30220"/>
                </a:lnTo>
                <a:lnTo>
                  <a:pt x="27780" y="30220"/>
                </a:lnTo>
                <a:lnTo>
                  <a:pt x="27850" y="30240"/>
                </a:lnTo>
                <a:lnTo>
                  <a:pt x="27860" y="30230"/>
                </a:lnTo>
                <a:lnTo>
                  <a:pt x="27900" y="30250"/>
                </a:lnTo>
                <a:lnTo>
                  <a:pt x="27910" y="30270"/>
                </a:lnTo>
                <a:lnTo>
                  <a:pt x="27890" y="30280"/>
                </a:lnTo>
                <a:lnTo>
                  <a:pt x="27890" y="30320"/>
                </a:lnTo>
                <a:lnTo>
                  <a:pt x="27910" y="30340"/>
                </a:lnTo>
                <a:lnTo>
                  <a:pt x="27940" y="30350"/>
                </a:lnTo>
                <a:lnTo>
                  <a:pt x="27960" y="30380"/>
                </a:lnTo>
                <a:lnTo>
                  <a:pt x="28000" y="30390"/>
                </a:lnTo>
                <a:lnTo>
                  <a:pt x="28020" y="30410"/>
                </a:lnTo>
                <a:lnTo>
                  <a:pt x="28040" y="30450"/>
                </a:lnTo>
                <a:lnTo>
                  <a:pt x="28040" y="30480"/>
                </a:lnTo>
                <a:lnTo>
                  <a:pt x="28060" y="30510"/>
                </a:lnTo>
                <a:lnTo>
                  <a:pt x="28070" y="30530"/>
                </a:lnTo>
                <a:lnTo>
                  <a:pt x="28150" y="30550"/>
                </a:lnTo>
                <a:lnTo>
                  <a:pt x="28180" y="30580"/>
                </a:lnTo>
                <a:lnTo>
                  <a:pt x="28210" y="30610"/>
                </a:lnTo>
                <a:lnTo>
                  <a:pt x="28230" y="30620"/>
                </a:lnTo>
                <a:lnTo>
                  <a:pt x="28280" y="30650"/>
                </a:lnTo>
                <a:lnTo>
                  <a:pt x="28320" y="30650"/>
                </a:lnTo>
                <a:lnTo>
                  <a:pt x="28330" y="30660"/>
                </a:lnTo>
                <a:lnTo>
                  <a:pt x="28350" y="30670"/>
                </a:lnTo>
                <a:lnTo>
                  <a:pt x="28360" y="30700"/>
                </a:lnTo>
                <a:lnTo>
                  <a:pt x="28390" y="30710"/>
                </a:lnTo>
                <a:lnTo>
                  <a:pt x="28400" y="30730"/>
                </a:lnTo>
                <a:lnTo>
                  <a:pt x="28440" y="30740"/>
                </a:lnTo>
                <a:lnTo>
                  <a:pt x="28480" y="30770"/>
                </a:lnTo>
                <a:lnTo>
                  <a:pt x="28520" y="30800"/>
                </a:lnTo>
                <a:lnTo>
                  <a:pt x="28550" y="30830"/>
                </a:lnTo>
                <a:lnTo>
                  <a:pt x="28560" y="30900"/>
                </a:lnTo>
                <a:lnTo>
                  <a:pt x="28580" y="30920"/>
                </a:lnTo>
                <a:lnTo>
                  <a:pt x="28570" y="30970"/>
                </a:lnTo>
                <a:lnTo>
                  <a:pt x="28590" y="30980"/>
                </a:lnTo>
                <a:lnTo>
                  <a:pt x="28600" y="31120"/>
                </a:lnTo>
                <a:lnTo>
                  <a:pt x="28610" y="31180"/>
                </a:lnTo>
                <a:lnTo>
                  <a:pt x="28640" y="31210"/>
                </a:lnTo>
                <a:lnTo>
                  <a:pt x="28700" y="31210"/>
                </a:lnTo>
                <a:lnTo>
                  <a:pt x="28770" y="31240"/>
                </a:lnTo>
                <a:lnTo>
                  <a:pt x="28880" y="31210"/>
                </a:lnTo>
                <a:lnTo>
                  <a:pt x="28990" y="31170"/>
                </a:lnTo>
                <a:lnTo>
                  <a:pt x="29040" y="31140"/>
                </a:lnTo>
                <a:lnTo>
                  <a:pt x="29060" y="31130"/>
                </a:lnTo>
                <a:lnTo>
                  <a:pt x="29070" y="31150"/>
                </a:lnTo>
                <a:lnTo>
                  <a:pt x="29070" y="31180"/>
                </a:lnTo>
                <a:lnTo>
                  <a:pt x="29080" y="31210"/>
                </a:lnTo>
                <a:lnTo>
                  <a:pt x="29110" y="31230"/>
                </a:lnTo>
                <a:lnTo>
                  <a:pt x="29130" y="31260"/>
                </a:lnTo>
                <a:lnTo>
                  <a:pt x="29130" y="31290"/>
                </a:lnTo>
                <a:lnTo>
                  <a:pt x="29120" y="31300"/>
                </a:lnTo>
                <a:lnTo>
                  <a:pt x="29110" y="31320"/>
                </a:lnTo>
                <a:lnTo>
                  <a:pt x="29070" y="31360"/>
                </a:lnTo>
                <a:lnTo>
                  <a:pt x="29060" y="31360"/>
                </a:lnTo>
                <a:lnTo>
                  <a:pt x="29050" y="31370"/>
                </a:lnTo>
                <a:lnTo>
                  <a:pt x="29050" y="31400"/>
                </a:lnTo>
                <a:lnTo>
                  <a:pt x="29040" y="31450"/>
                </a:lnTo>
                <a:lnTo>
                  <a:pt x="29030" y="31480"/>
                </a:lnTo>
                <a:lnTo>
                  <a:pt x="29040" y="31520"/>
                </a:lnTo>
                <a:lnTo>
                  <a:pt x="29060" y="31580"/>
                </a:lnTo>
                <a:lnTo>
                  <a:pt x="29070" y="31610"/>
                </a:lnTo>
                <a:lnTo>
                  <a:pt x="29100" y="31620"/>
                </a:lnTo>
                <a:lnTo>
                  <a:pt x="29120" y="31630"/>
                </a:lnTo>
                <a:lnTo>
                  <a:pt x="29130" y="31650"/>
                </a:lnTo>
                <a:lnTo>
                  <a:pt x="29150" y="31670"/>
                </a:lnTo>
                <a:lnTo>
                  <a:pt x="29160" y="31680"/>
                </a:lnTo>
                <a:lnTo>
                  <a:pt x="29180" y="31700"/>
                </a:lnTo>
                <a:lnTo>
                  <a:pt x="29220" y="31710"/>
                </a:lnTo>
                <a:lnTo>
                  <a:pt x="29310" y="31820"/>
                </a:lnTo>
                <a:lnTo>
                  <a:pt x="29370" y="31870"/>
                </a:lnTo>
                <a:lnTo>
                  <a:pt x="29400" y="31930"/>
                </a:lnTo>
                <a:lnTo>
                  <a:pt x="29440" y="31960"/>
                </a:lnTo>
                <a:lnTo>
                  <a:pt x="29400" y="32030"/>
                </a:lnTo>
                <a:lnTo>
                  <a:pt x="29400" y="32120"/>
                </a:lnTo>
                <a:lnTo>
                  <a:pt x="29420" y="32190"/>
                </a:lnTo>
                <a:lnTo>
                  <a:pt x="29450" y="32300"/>
                </a:lnTo>
                <a:lnTo>
                  <a:pt x="29440" y="32380"/>
                </a:lnTo>
                <a:lnTo>
                  <a:pt x="29490" y="32430"/>
                </a:lnTo>
                <a:lnTo>
                  <a:pt x="29550" y="32460"/>
                </a:lnTo>
                <a:lnTo>
                  <a:pt x="29600" y="32480"/>
                </a:lnTo>
                <a:lnTo>
                  <a:pt x="29610" y="32500"/>
                </a:lnTo>
                <a:lnTo>
                  <a:pt x="29660" y="32510"/>
                </a:lnTo>
                <a:lnTo>
                  <a:pt x="29690" y="32520"/>
                </a:lnTo>
                <a:lnTo>
                  <a:pt x="29760" y="32550"/>
                </a:lnTo>
                <a:lnTo>
                  <a:pt x="29780" y="32580"/>
                </a:lnTo>
                <a:lnTo>
                  <a:pt x="29810" y="32590"/>
                </a:lnTo>
                <a:lnTo>
                  <a:pt x="29890" y="32610"/>
                </a:lnTo>
                <a:lnTo>
                  <a:pt x="29940" y="32620"/>
                </a:lnTo>
                <a:lnTo>
                  <a:pt x="29960" y="32640"/>
                </a:lnTo>
                <a:lnTo>
                  <a:pt x="29960" y="32680"/>
                </a:lnTo>
                <a:lnTo>
                  <a:pt x="30010" y="32700"/>
                </a:lnTo>
                <a:lnTo>
                  <a:pt x="30070" y="32710"/>
                </a:lnTo>
                <a:lnTo>
                  <a:pt x="30100" y="32720"/>
                </a:lnTo>
                <a:lnTo>
                  <a:pt x="30100" y="32750"/>
                </a:lnTo>
                <a:lnTo>
                  <a:pt x="30070" y="32770"/>
                </a:lnTo>
                <a:lnTo>
                  <a:pt x="30070" y="32820"/>
                </a:lnTo>
                <a:lnTo>
                  <a:pt x="30100" y="32880"/>
                </a:lnTo>
                <a:lnTo>
                  <a:pt x="30170" y="32980"/>
                </a:lnTo>
                <a:lnTo>
                  <a:pt x="30220" y="33030"/>
                </a:lnTo>
                <a:lnTo>
                  <a:pt x="30230" y="33090"/>
                </a:lnTo>
                <a:lnTo>
                  <a:pt x="30210" y="33140"/>
                </a:lnTo>
                <a:lnTo>
                  <a:pt x="30210" y="33180"/>
                </a:lnTo>
                <a:lnTo>
                  <a:pt x="30250" y="33190"/>
                </a:lnTo>
                <a:lnTo>
                  <a:pt x="30250" y="33240"/>
                </a:lnTo>
                <a:lnTo>
                  <a:pt x="30240" y="33270"/>
                </a:lnTo>
                <a:lnTo>
                  <a:pt x="30210" y="33290"/>
                </a:lnTo>
                <a:lnTo>
                  <a:pt x="30220" y="33320"/>
                </a:lnTo>
                <a:lnTo>
                  <a:pt x="30210" y="33380"/>
                </a:lnTo>
                <a:lnTo>
                  <a:pt x="30220" y="33410"/>
                </a:lnTo>
                <a:lnTo>
                  <a:pt x="30220" y="33480"/>
                </a:lnTo>
                <a:lnTo>
                  <a:pt x="30220" y="33530"/>
                </a:lnTo>
                <a:lnTo>
                  <a:pt x="30200" y="33570"/>
                </a:lnTo>
                <a:lnTo>
                  <a:pt x="30180" y="33580"/>
                </a:lnTo>
                <a:lnTo>
                  <a:pt x="30180" y="33610"/>
                </a:lnTo>
                <a:lnTo>
                  <a:pt x="30190" y="33680"/>
                </a:lnTo>
                <a:lnTo>
                  <a:pt x="30180" y="33710"/>
                </a:lnTo>
                <a:lnTo>
                  <a:pt x="30170" y="33740"/>
                </a:lnTo>
                <a:lnTo>
                  <a:pt x="30140" y="33790"/>
                </a:lnTo>
                <a:lnTo>
                  <a:pt x="30140" y="33830"/>
                </a:lnTo>
                <a:lnTo>
                  <a:pt x="30110" y="33850"/>
                </a:lnTo>
                <a:lnTo>
                  <a:pt x="30080" y="33900"/>
                </a:lnTo>
                <a:lnTo>
                  <a:pt x="30020" y="33990"/>
                </a:lnTo>
                <a:lnTo>
                  <a:pt x="29990" y="34010"/>
                </a:lnTo>
                <a:lnTo>
                  <a:pt x="29960" y="34070"/>
                </a:lnTo>
                <a:lnTo>
                  <a:pt x="29930" y="34080"/>
                </a:lnTo>
                <a:lnTo>
                  <a:pt x="29910" y="34120"/>
                </a:lnTo>
                <a:lnTo>
                  <a:pt x="29820" y="34160"/>
                </a:lnTo>
                <a:lnTo>
                  <a:pt x="29780" y="34200"/>
                </a:lnTo>
                <a:lnTo>
                  <a:pt x="29700" y="34210"/>
                </a:lnTo>
                <a:lnTo>
                  <a:pt x="29640" y="34240"/>
                </a:lnTo>
                <a:lnTo>
                  <a:pt x="29510" y="34280"/>
                </a:lnTo>
                <a:lnTo>
                  <a:pt x="29450" y="34330"/>
                </a:lnTo>
                <a:lnTo>
                  <a:pt x="29390" y="34360"/>
                </a:lnTo>
                <a:lnTo>
                  <a:pt x="29380" y="34410"/>
                </a:lnTo>
                <a:lnTo>
                  <a:pt x="29400" y="34430"/>
                </a:lnTo>
                <a:lnTo>
                  <a:pt x="29340" y="34500"/>
                </a:lnTo>
                <a:lnTo>
                  <a:pt x="29260" y="34510"/>
                </a:lnTo>
                <a:lnTo>
                  <a:pt x="29130" y="34600"/>
                </a:lnTo>
                <a:lnTo>
                  <a:pt x="29130" y="34660"/>
                </a:lnTo>
                <a:lnTo>
                  <a:pt x="29070" y="34710"/>
                </a:lnTo>
                <a:lnTo>
                  <a:pt x="29040" y="34740"/>
                </a:lnTo>
                <a:lnTo>
                  <a:pt x="29000" y="34770"/>
                </a:lnTo>
                <a:lnTo>
                  <a:pt x="28970" y="34780"/>
                </a:lnTo>
                <a:lnTo>
                  <a:pt x="28900" y="34780"/>
                </a:lnTo>
                <a:lnTo>
                  <a:pt x="28850" y="34800"/>
                </a:lnTo>
                <a:lnTo>
                  <a:pt x="28850" y="34830"/>
                </a:lnTo>
                <a:lnTo>
                  <a:pt x="28870" y="34850"/>
                </a:lnTo>
                <a:lnTo>
                  <a:pt x="28760" y="34860"/>
                </a:lnTo>
                <a:lnTo>
                  <a:pt x="28700" y="34860"/>
                </a:lnTo>
                <a:lnTo>
                  <a:pt x="28670" y="34840"/>
                </a:lnTo>
                <a:lnTo>
                  <a:pt x="28630" y="34830"/>
                </a:lnTo>
                <a:lnTo>
                  <a:pt x="28570" y="34790"/>
                </a:lnTo>
                <a:lnTo>
                  <a:pt x="28490" y="34720"/>
                </a:lnTo>
                <a:lnTo>
                  <a:pt x="28450" y="34670"/>
                </a:lnTo>
                <a:lnTo>
                  <a:pt x="28400" y="34610"/>
                </a:lnTo>
                <a:lnTo>
                  <a:pt x="28340" y="34520"/>
                </a:lnTo>
                <a:lnTo>
                  <a:pt x="28330" y="34490"/>
                </a:lnTo>
                <a:lnTo>
                  <a:pt x="28310" y="34420"/>
                </a:lnTo>
                <a:lnTo>
                  <a:pt x="28290" y="34400"/>
                </a:lnTo>
                <a:lnTo>
                  <a:pt x="28260" y="34310"/>
                </a:lnTo>
                <a:lnTo>
                  <a:pt x="28260" y="34220"/>
                </a:lnTo>
                <a:lnTo>
                  <a:pt x="28130" y="33750"/>
                </a:lnTo>
                <a:lnTo>
                  <a:pt x="28110" y="33550"/>
                </a:lnTo>
                <a:lnTo>
                  <a:pt x="28090" y="33460"/>
                </a:lnTo>
                <a:lnTo>
                  <a:pt x="28060" y="33430"/>
                </a:lnTo>
                <a:lnTo>
                  <a:pt x="28040" y="33400"/>
                </a:lnTo>
                <a:lnTo>
                  <a:pt x="27970" y="33280"/>
                </a:lnTo>
                <a:lnTo>
                  <a:pt x="27950" y="33230"/>
                </a:lnTo>
                <a:lnTo>
                  <a:pt x="27910" y="33190"/>
                </a:lnTo>
                <a:lnTo>
                  <a:pt x="27900" y="33130"/>
                </a:lnTo>
                <a:lnTo>
                  <a:pt x="27800" y="32960"/>
                </a:lnTo>
                <a:lnTo>
                  <a:pt x="27770" y="32930"/>
                </a:lnTo>
                <a:lnTo>
                  <a:pt x="27690" y="32770"/>
                </a:lnTo>
                <a:lnTo>
                  <a:pt x="27550" y="32640"/>
                </a:lnTo>
                <a:lnTo>
                  <a:pt x="27410" y="32560"/>
                </a:lnTo>
                <a:lnTo>
                  <a:pt x="27070" y="32400"/>
                </a:lnTo>
                <a:lnTo>
                  <a:pt x="26910" y="32330"/>
                </a:lnTo>
                <a:lnTo>
                  <a:pt x="26710" y="32160"/>
                </a:lnTo>
                <a:lnTo>
                  <a:pt x="26410" y="31830"/>
                </a:lnTo>
                <a:lnTo>
                  <a:pt x="26230" y="31610"/>
                </a:lnTo>
                <a:lnTo>
                  <a:pt x="26120" y="31520"/>
                </a:lnTo>
                <a:lnTo>
                  <a:pt x="26070" y="31480"/>
                </a:lnTo>
                <a:lnTo>
                  <a:pt x="26040" y="31470"/>
                </a:lnTo>
                <a:lnTo>
                  <a:pt x="26030" y="31430"/>
                </a:lnTo>
                <a:lnTo>
                  <a:pt x="26000" y="31400"/>
                </a:lnTo>
                <a:lnTo>
                  <a:pt x="25890" y="31280"/>
                </a:lnTo>
                <a:lnTo>
                  <a:pt x="25830" y="31230"/>
                </a:lnTo>
                <a:lnTo>
                  <a:pt x="25740" y="31150"/>
                </a:lnTo>
                <a:lnTo>
                  <a:pt x="25670" y="31100"/>
                </a:lnTo>
                <a:lnTo>
                  <a:pt x="25650" y="31060"/>
                </a:lnTo>
                <a:lnTo>
                  <a:pt x="25580" y="31000"/>
                </a:lnTo>
                <a:lnTo>
                  <a:pt x="25460" y="30920"/>
                </a:lnTo>
                <a:lnTo>
                  <a:pt x="25390" y="30860"/>
                </a:lnTo>
                <a:lnTo>
                  <a:pt x="25300" y="30810"/>
                </a:lnTo>
                <a:lnTo>
                  <a:pt x="25200" y="30760"/>
                </a:lnTo>
                <a:lnTo>
                  <a:pt x="25050" y="30640"/>
                </a:lnTo>
                <a:lnTo>
                  <a:pt x="24890" y="30560"/>
                </a:lnTo>
                <a:lnTo>
                  <a:pt x="24420" y="30310"/>
                </a:lnTo>
                <a:lnTo>
                  <a:pt x="24410" y="30290"/>
                </a:lnTo>
                <a:lnTo>
                  <a:pt x="24440" y="30300"/>
                </a:lnTo>
                <a:lnTo>
                  <a:pt x="24670" y="30420"/>
                </a:lnTo>
                <a:lnTo>
                  <a:pt x="24620" y="30370"/>
                </a:lnTo>
                <a:lnTo>
                  <a:pt x="24520" y="30300"/>
                </a:lnTo>
                <a:lnTo>
                  <a:pt x="24420" y="30260"/>
                </a:lnTo>
                <a:lnTo>
                  <a:pt x="24380" y="30250"/>
                </a:lnTo>
                <a:lnTo>
                  <a:pt x="24330" y="30210"/>
                </a:lnTo>
                <a:lnTo>
                  <a:pt x="24300" y="30150"/>
                </a:lnTo>
                <a:lnTo>
                  <a:pt x="24200" y="30050"/>
                </a:lnTo>
                <a:lnTo>
                  <a:pt x="24140" y="30020"/>
                </a:lnTo>
                <a:lnTo>
                  <a:pt x="24080" y="30010"/>
                </a:lnTo>
                <a:lnTo>
                  <a:pt x="23990" y="29940"/>
                </a:lnTo>
                <a:lnTo>
                  <a:pt x="23920" y="29840"/>
                </a:lnTo>
                <a:lnTo>
                  <a:pt x="23890" y="29730"/>
                </a:lnTo>
                <a:lnTo>
                  <a:pt x="23830" y="29620"/>
                </a:lnTo>
                <a:lnTo>
                  <a:pt x="23820" y="29590"/>
                </a:lnTo>
                <a:lnTo>
                  <a:pt x="23850" y="29600"/>
                </a:lnTo>
                <a:lnTo>
                  <a:pt x="23880" y="29600"/>
                </a:lnTo>
                <a:lnTo>
                  <a:pt x="23840" y="29560"/>
                </a:lnTo>
                <a:lnTo>
                  <a:pt x="23780" y="29510"/>
                </a:lnTo>
                <a:lnTo>
                  <a:pt x="23750" y="29480"/>
                </a:lnTo>
                <a:lnTo>
                  <a:pt x="23700" y="29480"/>
                </a:lnTo>
                <a:lnTo>
                  <a:pt x="23700" y="29530"/>
                </a:lnTo>
                <a:lnTo>
                  <a:pt x="23730" y="29570"/>
                </a:lnTo>
                <a:lnTo>
                  <a:pt x="23690" y="29640"/>
                </a:lnTo>
                <a:lnTo>
                  <a:pt x="23610" y="29630"/>
                </a:lnTo>
                <a:lnTo>
                  <a:pt x="23580" y="29610"/>
                </a:lnTo>
                <a:lnTo>
                  <a:pt x="23550" y="29620"/>
                </a:lnTo>
                <a:lnTo>
                  <a:pt x="23500" y="29630"/>
                </a:lnTo>
                <a:lnTo>
                  <a:pt x="23440" y="29620"/>
                </a:lnTo>
                <a:lnTo>
                  <a:pt x="23390" y="29610"/>
                </a:lnTo>
                <a:lnTo>
                  <a:pt x="23450" y="29670"/>
                </a:lnTo>
                <a:lnTo>
                  <a:pt x="23510" y="29710"/>
                </a:lnTo>
                <a:lnTo>
                  <a:pt x="23460" y="29710"/>
                </a:lnTo>
                <a:lnTo>
                  <a:pt x="23430" y="29700"/>
                </a:lnTo>
                <a:lnTo>
                  <a:pt x="23400" y="29710"/>
                </a:lnTo>
                <a:lnTo>
                  <a:pt x="23370" y="29740"/>
                </a:lnTo>
                <a:lnTo>
                  <a:pt x="23350" y="29700"/>
                </a:lnTo>
                <a:lnTo>
                  <a:pt x="23340" y="29650"/>
                </a:lnTo>
                <a:lnTo>
                  <a:pt x="23350" y="29610"/>
                </a:lnTo>
                <a:lnTo>
                  <a:pt x="23360" y="29530"/>
                </a:lnTo>
                <a:lnTo>
                  <a:pt x="23300" y="29370"/>
                </a:lnTo>
                <a:lnTo>
                  <a:pt x="23260" y="29270"/>
                </a:lnTo>
                <a:lnTo>
                  <a:pt x="23210" y="29220"/>
                </a:lnTo>
                <a:lnTo>
                  <a:pt x="23160" y="29160"/>
                </a:lnTo>
                <a:lnTo>
                  <a:pt x="23100" y="29080"/>
                </a:lnTo>
                <a:lnTo>
                  <a:pt x="23030" y="29030"/>
                </a:lnTo>
                <a:lnTo>
                  <a:pt x="23000" y="28980"/>
                </a:lnTo>
                <a:lnTo>
                  <a:pt x="23010" y="28970"/>
                </a:lnTo>
                <a:lnTo>
                  <a:pt x="23070" y="29020"/>
                </a:lnTo>
                <a:lnTo>
                  <a:pt x="23080" y="29010"/>
                </a:lnTo>
                <a:lnTo>
                  <a:pt x="23080" y="28980"/>
                </a:lnTo>
                <a:lnTo>
                  <a:pt x="23020" y="28950"/>
                </a:lnTo>
                <a:lnTo>
                  <a:pt x="22960" y="28890"/>
                </a:lnTo>
                <a:lnTo>
                  <a:pt x="22920" y="28820"/>
                </a:lnTo>
                <a:lnTo>
                  <a:pt x="22900" y="28780"/>
                </a:lnTo>
                <a:lnTo>
                  <a:pt x="22890" y="28720"/>
                </a:lnTo>
                <a:lnTo>
                  <a:pt x="22870" y="28660"/>
                </a:lnTo>
                <a:lnTo>
                  <a:pt x="22840" y="28600"/>
                </a:lnTo>
                <a:lnTo>
                  <a:pt x="22800" y="28570"/>
                </a:lnTo>
                <a:lnTo>
                  <a:pt x="22830" y="28660"/>
                </a:lnTo>
                <a:lnTo>
                  <a:pt x="22840" y="28750"/>
                </a:lnTo>
                <a:lnTo>
                  <a:pt x="22860" y="28820"/>
                </a:lnTo>
                <a:lnTo>
                  <a:pt x="22920" y="28880"/>
                </a:lnTo>
                <a:lnTo>
                  <a:pt x="22910" y="28880"/>
                </a:lnTo>
                <a:lnTo>
                  <a:pt x="22860" y="28920"/>
                </a:lnTo>
                <a:lnTo>
                  <a:pt x="22880" y="28930"/>
                </a:lnTo>
                <a:lnTo>
                  <a:pt x="22910" y="28970"/>
                </a:lnTo>
                <a:lnTo>
                  <a:pt x="22920" y="28980"/>
                </a:lnTo>
                <a:lnTo>
                  <a:pt x="22900" y="28990"/>
                </a:lnTo>
                <a:lnTo>
                  <a:pt x="22880" y="28990"/>
                </a:lnTo>
                <a:lnTo>
                  <a:pt x="22860" y="28970"/>
                </a:lnTo>
                <a:lnTo>
                  <a:pt x="22840" y="28940"/>
                </a:lnTo>
                <a:lnTo>
                  <a:pt x="22790" y="29000"/>
                </a:lnTo>
                <a:lnTo>
                  <a:pt x="22760" y="28950"/>
                </a:lnTo>
                <a:lnTo>
                  <a:pt x="22700" y="28790"/>
                </a:lnTo>
                <a:lnTo>
                  <a:pt x="22730" y="28770"/>
                </a:lnTo>
                <a:lnTo>
                  <a:pt x="22740" y="28740"/>
                </a:lnTo>
                <a:lnTo>
                  <a:pt x="22740" y="28710"/>
                </a:lnTo>
                <a:lnTo>
                  <a:pt x="22730" y="28680"/>
                </a:lnTo>
                <a:lnTo>
                  <a:pt x="22680" y="28710"/>
                </a:lnTo>
                <a:lnTo>
                  <a:pt x="22670" y="28750"/>
                </a:lnTo>
                <a:lnTo>
                  <a:pt x="22690" y="28850"/>
                </a:lnTo>
                <a:lnTo>
                  <a:pt x="22690" y="28920"/>
                </a:lnTo>
                <a:lnTo>
                  <a:pt x="22700" y="28950"/>
                </a:lnTo>
                <a:lnTo>
                  <a:pt x="22650" y="28960"/>
                </a:lnTo>
                <a:lnTo>
                  <a:pt x="22600" y="28930"/>
                </a:lnTo>
                <a:lnTo>
                  <a:pt x="22580" y="28890"/>
                </a:lnTo>
                <a:lnTo>
                  <a:pt x="22560" y="28850"/>
                </a:lnTo>
                <a:lnTo>
                  <a:pt x="22550" y="28790"/>
                </a:lnTo>
                <a:lnTo>
                  <a:pt x="22550" y="28690"/>
                </a:lnTo>
                <a:lnTo>
                  <a:pt x="22550" y="28660"/>
                </a:lnTo>
                <a:lnTo>
                  <a:pt x="22530" y="28640"/>
                </a:lnTo>
                <a:lnTo>
                  <a:pt x="22510" y="28630"/>
                </a:lnTo>
                <a:lnTo>
                  <a:pt x="22490" y="28630"/>
                </a:lnTo>
                <a:lnTo>
                  <a:pt x="22470" y="28570"/>
                </a:lnTo>
                <a:lnTo>
                  <a:pt x="22500" y="28560"/>
                </a:lnTo>
                <a:lnTo>
                  <a:pt x="22550" y="28510"/>
                </a:lnTo>
                <a:lnTo>
                  <a:pt x="22570" y="28490"/>
                </a:lnTo>
                <a:lnTo>
                  <a:pt x="22550" y="28420"/>
                </a:lnTo>
                <a:lnTo>
                  <a:pt x="22540" y="28400"/>
                </a:lnTo>
                <a:lnTo>
                  <a:pt x="22530" y="28390"/>
                </a:lnTo>
                <a:lnTo>
                  <a:pt x="22530" y="28360"/>
                </a:lnTo>
                <a:lnTo>
                  <a:pt x="22540" y="28350"/>
                </a:lnTo>
                <a:lnTo>
                  <a:pt x="22580" y="28320"/>
                </a:lnTo>
                <a:lnTo>
                  <a:pt x="22590" y="28300"/>
                </a:lnTo>
                <a:lnTo>
                  <a:pt x="22590" y="28280"/>
                </a:lnTo>
                <a:lnTo>
                  <a:pt x="22560" y="28240"/>
                </a:lnTo>
                <a:lnTo>
                  <a:pt x="22550" y="28200"/>
                </a:lnTo>
                <a:lnTo>
                  <a:pt x="22550" y="28170"/>
                </a:lnTo>
                <a:lnTo>
                  <a:pt x="22530" y="28150"/>
                </a:lnTo>
                <a:lnTo>
                  <a:pt x="22510" y="28170"/>
                </a:lnTo>
                <a:lnTo>
                  <a:pt x="22480" y="28210"/>
                </a:lnTo>
                <a:lnTo>
                  <a:pt x="22480" y="28270"/>
                </a:lnTo>
                <a:lnTo>
                  <a:pt x="22460" y="28300"/>
                </a:lnTo>
                <a:lnTo>
                  <a:pt x="22430" y="28340"/>
                </a:lnTo>
                <a:lnTo>
                  <a:pt x="22450" y="28400"/>
                </a:lnTo>
                <a:lnTo>
                  <a:pt x="22480" y="28460"/>
                </a:lnTo>
                <a:lnTo>
                  <a:pt x="22440" y="28520"/>
                </a:lnTo>
                <a:lnTo>
                  <a:pt x="22410" y="28570"/>
                </a:lnTo>
                <a:lnTo>
                  <a:pt x="22380" y="28570"/>
                </a:lnTo>
                <a:lnTo>
                  <a:pt x="22370" y="28510"/>
                </a:lnTo>
                <a:lnTo>
                  <a:pt x="22380" y="28470"/>
                </a:lnTo>
                <a:lnTo>
                  <a:pt x="22390" y="28390"/>
                </a:lnTo>
                <a:lnTo>
                  <a:pt x="22360" y="28370"/>
                </a:lnTo>
                <a:lnTo>
                  <a:pt x="22360" y="28350"/>
                </a:lnTo>
                <a:lnTo>
                  <a:pt x="22350" y="28320"/>
                </a:lnTo>
                <a:lnTo>
                  <a:pt x="22370" y="28300"/>
                </a:lnTo>
                <a:lnTo>
                  <a:pt x="22410" y="28300"/>
                </a:lnTo>
                <a:lnTo>
                  <a:pt x="22420" y="28270"/>
                </a:lnTo>
                <a:lnTo>
                  <a:pt x="22400" y="28240"/>
                </a:lnTo>
                <a:lnTo>
                  <a:pt x="22420" y="28200"/>
                </a:lnTo>
                <a:lnTo>
                  <a:pt x="22450" y="28140"/>
                </a:lnTo>
                <a:lnTo>
                  <a:pt x="22470" y="28050"/>
                </a:lnTo>
                <a:lnTo>
                  <a:pt x="22460" y="28030"/>
                </a:lnTo>
                <a:lnTo>
                  <a:pt x="22480" y="27980"/>
                </a:lnTo>
                <a:lnTo>
                  <a:pt x="22480" y="27940"/>
                </a:lnTo>
                <a:lnTo>
                  <a:pt x="22450" y="27940"/>
                </a:lnTo>
                <a:lnTo>
                  <a:pt x="22450" y="27920"/>
                </a:lnTo>
                <a:lnTo>
                  <a:pt x="22420" y="27900"/>
                </a:lnTo>
                <a:lnTo>
                  <a:pt x="22430" y="27860"/>
                </a:lnTo>
                <a:lnTo>
                  <a:pt x="22440" y="27820"/>
                </a:lnTo>
                <a:lnTo>
                  <a:pt x="22430" y="27770"/>
                </a:lnTo>
                <a:lnTo>
                  <a:pt x="22430" y="27720"/>
                </a:lnTo>
                <a:lnTo>
                  <a:pt x="22450" y="27630"/>
                </a:lnTo>
                <a:lnTo>
                  <a:pt x="22490" y="27540"/>
                </a:lnTo>
                <a:lnTo>
                  <a:pt x="22540" y="27460"/>
                </a:lnTo>
                <a:lnTo>
                  <a:pt x="22590" y="27400"/>
                </a:lnTo>
                <a:lnTo>
                  <a:pt x="22600" y="27350"/>
                </a:lnTo>
                <a:lnTo>
                  <a:pt x="22610" y="27250"/>
                </a:lnTo>
                <a:lnTo>
                  <a:pt x="22610" y="27080"/>
                </a:lnTo>
                <a:lnTo>
                  <a:pt x="22620" y="26990"/>
                </a:lnTo>
                <a:lnTo>
                  <a:pt x="22580" y="26980"/>
                </a:lnTo>
                <a:lnTo>
                  <a:pt x="22580" y="26930"/>
                </a:lnTo>
                <a:lnTo>
                  <a:pt x="22600" y="26880"/>
                </a:lnTo>
                <a:lnTo>
                  <a:pt x="22620" y="26850"/>
                </a:lnTo>
                <a:lnTo>
                  <a:pt x="22630" y="26800"/>
                </a:lnTo>
                <a:lnTo>
                  <a:pt x="22630" y="26770"/>
                </a:lnTo>
                <a:lnTo>
                  <a:pt x="22590" y="26760"/>
                </a:lnTo>
                <a:lnTo>
                  <a:pt x="22610" y="26720"/>
                </a:lnTo>
                <a:lnTo>
                  <a:pt x="22690" y="26690"/>
                </a:lnTo>
                <a:lnTo>
                  <a:pt x="22740" y="26670"/>
                </a:lnTo>
                <a:lnTo>
                  <a:pt x="22710" y="26660"/>
                </a:lnTo>
                <a:lnTo>
                  <a:pt x="22630" y="26660"/>
                </a:lnTo>
                <a:lnTo>
                  <a:pt x="22600" y="26680"/>
                </a:lnTo>
                <a:lnTo>
                  <a:pt x="22590" y="26650"/>
                </a:lnTo>
                <a:lnTo>
                  <a:pt x="22610" y="26630"/>
                </a:lnTo>
                <a:lnTo>
                  <a:pt x="22650" y="26600"/>
                </a:lnTo>
                <a:lnTo>
                  <a:pt x="22650" y="26540"/>
                </a:lnTo>
                <a:lnTo>
                  <a:pt x="22640" y="26430"/>
                </a:lnTo>
                <a:lnTo>
                  <a:pt x="22620" y="26360"/>
                </a:lnTo>
                <a:lnTo>
                  <a:pt x="22640" y="26290"/>
                </a:lnTo>
                <a:lnTo>
                  <a:pt x="22650" y="26190"/>
                </a:lnTo>
                <a:lnTo>
                  <a:pt x="22620" y="26000"/>
                </a:lnTo>
                <a:lnTo>
                  <a:pt x="22610" y="25910"/>
                </a:lnTo>
                <a:lnTo>
                  <a:pt x="22590" y="25880"/>
                </a:lnTo>
                <a:lnTo>
                  <a:pt x="22570" y="25900"/>
                </a:lnTo>
                <a:lnTo>
                  <a:pt x="22570" y="25950"/>
                </a:lnTo>
                <a:lnTo>
                  <a:pt x="22580" y="26290"/>
                </a:lnTo>
                <a:lnTo>
                  <a:pt x="22560" y="26430"/>
                </a:lnTo>
                <a:lnTo>
                  <a:pt x="22550" y="26550"/>
                </a:lnTo>
                <a:lnTo>
                  <a:pt x="22530" y="26570"/>
                </a:lnTo>
                <a:lnTo>
                  <a:pt x="22530" y="26540"/>
                </a:lnTo>
                <a:lnTo>
                  <a:pt x="22530" y="26460"/>
                </a:lnTo>
                <a:lnTo>
                  <a:pt x="22540" y="26280"/>
                </a:lnTo>
                <a:lnTo>
                  <a:pt x="22540" y="25860"/>
                </a:lnTo>
                <a:lnTo>
                  <a:pt x="22520" y="25680"/>
                </a:lnTo>
                <a:lnTo>
                  <a:pt x="22450" y="25580"/>
                </a:lnTo>
                <a:lnTo>
                  <a:pt x="22430" y="25450"/>
                </a:lnTo>
                <a:lnTo>
                  <a:pt x="22370" y="25340"/>
                </a:lnTo>
                <a:lnTo>
                  <a:pt x="22310" y="25140"/>
                </a:lnTo>
                <a:lnTo>
                  <a:pt x="22260" y="25010"/>
                </a:lnTo>
                <a:lnTo>
                  <a:pt x="22200" y="24940"/>
                </a:lnTo>
                <a:lnTo>
                  <a:pt x="22140" y="24860"/>
                </a:lnTo>
                <a:lnTo>
                  <a:pt x="22070" y="24820"/>
                </a:lnTo>
                <a:lnTo>
                  <a:pt x="21990" y="24830"/>
                </a:lnTo>
                <a:lnTo>
                  <a:pt x="21940" y="24770"/>
                </a:lnTo>
                <a:lnTo>
                  <a:pt x="21930" y="24670"/>
                </a:lnTo>
                <a:lnTo>
                  <a:pt x="21910" y="24570"/>
                </a:lnTo>
                <a:lnTo>
                  <a:pt x="21840" y="24420"/>
                </a:lnTo>
                <a:lnTo>
                  <a:pt x="21740" y="24290"/>
                </a:lnTo>
                <a:lnTo>
                  <a:pt x="21670" y="24220"/>
                </a:lnTo>
                <a:lnTo>
                  <a:pt x="21560" y="24160"/>
                </a:lnTo>
                <a:lnTo>
                  <a:pt x="21530" y="24150"/>
                </a:lnTo>
                <a:lnTo>
                  <a:pt x="21490" y="24170"/>
                </a:lnTo>
                <a:lnTo>
                  <a:pt x="21470" y="24200"/>
                </a:lnTo>
                <a:lnTo>
                  <a:pt x="21450" y="24230"/>
                </a:lnTo>
                <a:lnTo>
                  <a:pt x="21400" y="24240"/>
                </a:lnTo>
                <a:lnTo>
                  <a:pt x="21230" y="24120"/>
                </a:lnTo>
                <a:lnTo>
                  <a:pt x="21230" y="24110"/>
                </a:lnTo>
                <a:lnTo>
                  <a:pt x="21240" y="24060"/>
                </a:lnTo>
                <a:lnTo>
                  <a:pt x="21220" y="24030"/>
                </a:lnTo>
                <a:lnTo>
                  <a:pt x="21180" y="24060"/>
                </a:lnTo>
                <a:lnTo>
                  <a:pt x="21130" y="24070"/>
                </a:lnTo>
                <a:lnTo>
                  <a:pt x="21090" y="24040"/>
                </a:lnTo>
                <a:lnTo>
                  <a:pt x="21070" y="23980"/>
                </a:lnTo>
                <a:lnTo>
                  <a:pt x="21060" y="23970"/>
                </a:lnTo>
                <a:lnTo>
                  <a:pt x="21010" y="23970"/>
                </a:lnTo>
                <a:lnTo>
                  <a:pt x="20890" y="23970"/>
                </a:lnTo>
                <a:lnTo>
                  <a:pt x="20850" y="23960"/>
                </a:lnTo>
                <a:lnTo>
                  <a:pt x="20740" y="23810"/>
                </a:lnTo>
                <a:lnTo>
                  <a:pt x="20660" y="23750"/>
                </a:lnTo>
                <a:lnTo>
                  <a:pt x="20570" y="23700"/>
                </a:lnTo>
                <a:lnTo>
                  <a:pt x="20520" y="23660"/>
                </a:lnTo>
                <a:lnTo>
                  <a:pt x="20440" y="23600"/>
                </a:lnTo>
                <a:lnTo>
                  <a:pt x="20350" y="23510"/>
                </a:lnTo>
                <a:lnTo>
                  <a:pt x="20240" y="23410"/>
                </a:lnTo>
                <a:lnTo>
                  <a:pt x="20090" y="23330"/>
                </a:lnTo>
                <a:lnTo>
                  <a:pt x="20080" y="23300"/>
                </a:lnTo>
                <a:lnTo>
                  <a:pt x="20080" y="23290"/>
                </a:lnTo>
                <a:lnTo>
                  <a:pt x="20080" y="23280"/>
                </a:lnTo>
                <a:lnTo>
                  <a:pt x="20080" y="23260"/>
                </a:lnTo>
                <a:lnTo>
                  <a:pt x="20070" y="23250"/>
                </a:lnTo>
                <a:lnTo>
                  <a:pt x="20050" y="23250"/>
                </a:lnTo>
                <a:lnTo>
                  <a:pt x="19990" y="23250"/>
                </a:lnTo>
                <a:lnTo>
                  <a:pt x="19950" y="23230"/>
                </a:lnTo>
                <a:lnTo>
                  <a:pt x="19910" y="23190"/>
                </a:lnTo>
                <a:lnTo>
                  <a:pt x="19830" y="23120"/>
                </a:lnTo>
                <a:lnTo>
                  <a:pt x="19780" y="23070"/>
                </a:lnTo>
                <a:lnTo>
                  <a:pt x="19790" y="23030"/>
                </a:lnTo>
                <a:lnTo>
                  <a:pt x="19780" y="22980"/>
                </a:lnTo>
                <a:lnTo>
                  <a:pt x="19800" y="22940"/>
                </a:lnTo>
                <a:lnTo>
                  <a:pt x="19790" y="22910"/>
                </a:lnTo>
                <a:lnTo>
                  <a:pt x="19770" y="22890"/>
                </a:lnTo>
                <a:lnTo>
                  <a:pt x="19740" y="22830"/>
                </a:lnTo>
                <a:lnTo>
                  <a:pt x="19710" y="22780"/>
                </a:lnTo>
                <a:lnTo>
                  <a:pt x="19660" y="22720"/>
                </a:lnTo>
                <a:lnTo>
                  <a:pt x="19630" y="22700"/>
                </a:lnTo>
                <a:lnTo>
                  <a:pt x="19590" y="22650"/>
                </a:lnTo>
                <a:lnTo>
                  <a:pt x="19560" y="22600"/>
                </a:lnTo>
                <a:lnTo>
                  <a:pt x="19550" y="22560"/>
                </a:lnTo>
                <a:lnTo>
                  <a:pt x="19550" y="22530"/>
                </a:lnTo>
                <a:lnTo>
                  <a:pt x="19550" y="22490"/>
                </a:lnTo>
                <a:lnTo>
                  <a:pt x="19600" y="22460"/>
                </a:lnTo>
                <a:lnTo>
                  <a:pt x="19620" y="22450"/>
                </a:lnTo>
                <a:lnTo>
                  <a:pt x="19590" y="22430"/>
                </a:lnTo>
                <a:lnTo>
                  <a:pt x="19570" y="22430"/>
                </a:lnTo>
                <a:lnTo>
                  <a:pt x="19530" y="22450"/>
                </a:lnTo>
                <a:lnTo>
                  <a:pt x="19490" y="22460"/>
                </a:lnTo>
                <a:lnTo>
                  <a:pt x="19480" y="22500"/>
                </a:lnTo>
                <a:lnTo>
                  <a:pt x="19470" y="22540"/>
                </a:lnTo>
                <a:lnTo>
                  <a:pt x="19430" y="22550"/>
                </a:lnTo>
                <a:lnTo>
                  <a:pt x="19400" y="22560"/>
                </a:lnTo>
                <a:lnTo>
                  <a:pt x="19410" y="22590"/>
                </a:lnTo>
                <a:lnTo>
                  <a:pt x="19400" y="22610"/>
                </a:lnTo>
                <a:lnTo>
                  <a:pt x="19370" y="22630"/>
                </a:lnTo>
                <a:lnTo>
                  <a:pt x="19340" y="22610"/>
                </a:lnTo>
                <a:lnTo>
                  <a:pt x="19310" y="22570"/>
                </a:lnTo>
                <a:lnTo>
                  <a:pt x="19300" y="22540"/>
                </a:lnTo>
                <a:lnTo>
                  <a:pt x="19290" y="22490"/>
                </a:lnTo>
                <a:lnTo>
                  <a:pt x="19270" y="22470"/>
                </a:lnTo>
                <a:lnTo>
                  <a:pt x="19290" y="22460"/>
                </a:lnTo>
                <a:lnTo>
                  <a:pt x="19350" y="22450"/>
                </a:lnTo>
                <a:lnTo>
                  <a:pt x="19370" y="22430"/>
                </a:lnTo>
                <a:lnTo>
                  <a:pt x="19410" y="22400"/>
                </a:lnTo>
                <a:lnTo>
                  <a:pt x="19440" y="22380"/>
                </a:lnTo>
                <a:lnTo>
                  <a:pt x="19470" y="22340"/>
                </a:lnTo>
                <a:lnTo>
                  <a:pt x="19500" y="22300"/>
                </a:lnTo>
                <a:lnTo>
                  <a:pt x="19540" y="22280"/>
                </a:lnTo>
                <a:lnTo>
                  <a:pt x="19560" y="22240"/>
                </a:lnTo>
                <a:lnTo>
                  <a:pt x="19580" y="22180"/>
                </a:lnTo>
                <a:lnTo>
                  <a:pt x="19600" y="22150"/>
                </a:lnTo>
                <a:lnTo>
                  <a:pt x="19600" y="21990"/>
                </a:lnTo>
                <a:lnTo>
                  <a:pt x="19580" y="21930"/>
                </a:lnTo>
                <a:lnTo>
                  <a:pt x="19540" y="21880"/>
                </a:lnTo>
                <a:lnTo>
                  <a:pt x="19490" y="21870"/>
                </a:lnTo>
                <a:lnTo>
                  <a:pt x="19440" y="21890"/>
                </a:lnTo>
                <a:lnTo>
                  <a:pt x="19400" y="21960"/>
                </a:lnTo>
                <a:lnTo>
                  <a:pt x="19390" y="22160"/>
                </a:lnTo>
                <a:lnTo>
                  <a:pt x="19370" y="22260"/>
                </a:lnTo>
                <a:lnTo>
                  <a:pt x="19290" y="22330"/>
                </a:lnTo>
                <a:lnTo>
                  <a:pt x="19250" y="22310"/>
                </a:lnTo>
                <a:lnTo>
                  <a:pt x="19220" y="22350"/>
                </a:lnTo>
                <a:lnTo>
                  <a:pt x="19200" y="22390"/>
                </a:lnTo>
                <a:lnTo>
                  <a:pt x="19200" y="22420"/>
                </a:lnTo>
                <a:lnTo>
                  <a:pt x="19200" y="22450"/>
                </a:lnTo>
                <a:lnTo>
                  <a:pt x="19200" y="22470"/>
                </a:lnTo>
                <a:lnTo>
                  <a:pt x="19200" y="22510"/>
                </a:lnTo>
                <a:lnTo>
                  <a:pt x="19200" y="22560"/>
                </a:lnTo>
                <a:lnTo>
                  <a:pt x="19180" y="22580"/>
                </a:lnTo>
                <a:lnTo>
                  <a:pt x="19140" y="22590"/>
                </a:lnTo>
                <a:lnTo>
                  <a:pt x="19020" y="22500"/>
                </a:lnTo>
                <a:lnTo>
                  <a:pt x="18910" y="22440"/>
                </a:lnTo>
                <a:lnTo>
                  <a:pt x="18810" y="22420"/>
                </a:lnTo>
                <a:lnTo>
                  <a:pt x="18750" y="22410"/>
                </a:lnTo>
                <a:lnTo>
                  <a:pt x="18670" y="22410"/>
                </a:lnTo>
                <a:lnTo>
                  <a:pt x="18610" y="22410"/>
                </a:lnTo>
                <a:lnTo>
                  <a:pt x="18510" y="22450"/>
                </a:lnTo>
                <a:lnTo>
                  <a:pt x="18470" y="22530"/>
                </a:lnTo>
                <a:lnTo>
                  <a:pt x="18450" y="22580"/>
                </a:lnTo>
                <a:lnTo>
                  <a:pt x="18400" y="22620"/>
                </a:lnTo>
                <a:lnTo>
                  <a:pt x="18400" y="22690"/>
                </a:lnTo>
                <a:lnTo>
                  <a:pt x="18360" y="22690"/>
                </a:lnTo>
                <a:lnTo>
                  <a:pt x="18310" y="22730"/>
                </a:lnTo>
                <a:lnTo>
                  <a:pt x="18240" y="22720"/>
                </a:lnTo>
                <a:lnTo>
                  <a:pt x="18130" y="22670"/>
                </a:lnTo>
                <a:lnTo>
                  <a:pt x="18050" y="22530"/>
                </a:lnTo>
                <a:lnTo>
                  <a:pt x="17880" y="22430"/>
                </a:lnTo>
                <a:lnTo>
                  <a:pt x="17850" y="22380"/>
                </a:lnTo>
                <a:lnTo>
                  <a:pt x="17840" y="22340"/>
                </a:lnTo>
                <a:lnTo>
                  <a:pt x="17790" y="22230"/>
                </a:lnTo>
                <a:lnTo>
                  <a:pt x="17690" y="22040"/>
                </a:lnTo>
                <a:lnTo>
                  <a:pt x="17610" y="21950"/>
                </a:lnTo>
                <a:lnTo>
                  <a:pt x="17510" y="21890"/>
                </a:lnTo>
                <a:lnTo>
                  <a:pt x="17440" y="21840"/>
                </a:lnTo>
                <a:lnTo>
                  <a:pt x="17350" y="21810"/>
                </a:lnTo>
                <a:lnTo>
                  <a:pt x="17200" y="21790"/>
                </a:lnTo>
                <a:lnTo>
                  <a:pt x="17160" y="21810"/>
                </a:lnTo>
                <a:lnTo>
                  <a:pt x="17160" y="21850"/>
                </a:lnTo>
                <a:lnTo>
                  <a:pt x="17130" y="21860"/>
                </a:lnTo>
                <a:lnTo>
                  <a:pt x="17100" y="21880"/>
                </a:lnTo>
                <a:lnTo>
                  <a:pt x="17070" y="21860"/>
                </a:lnTo>
                <a:lnTo>
                  <a:pt x="16940" y="21730"/>
                </a:lnTo>
                <a:lnTo>
                  <a:pt x="16900" y="21620"/>
                </a:lnTo>
                <a:lnTo>
                  <a:pt x="16840" y="21540"/>
                </a:lnTo>
                <a:lnTo>
                  <a:pt x="16760" y="21450"/>
                </a:lnTo>
                <a:lnTo>
                  <a:pt x="16660" y="21390"/>
                </a:lnTo>
                <a:lnTo>
                  <a:pt x="16560" y="21340"/>
                </a:lnTo>
                <a:lnTo>
                  <a:pt x="16490" y="21330"/>
                </a:lnTo>
                <a:lnTo>
                  <a:pt x="16410" y="21290"/>
                </a:lnTo>
                <a:lnTo>
                  <a:pt x="16300" y="21310"/>
                </a:lnTo>
                <a:lnTo>
                  <a:pt x="16250" y="21310"/>
                </a:lnTo>
                <a:lnTo>
                  <a:pt x="16240" y="21380"/>
                </a:lnTo>
                <a:lnTo>
                  <a:pt x="16170" y="21320"/>
                </a:lnTo>
                <a:lnTo>
                  <a:pt x="16080" y="21250"/>
                </a:lnTo>
                <a:lnTo>
                  <a:pt x="15950" y="21200"/>
                </a:lnTo>
                <a:lnTo>
                  <a:pt x="15880" y="21250"/>
                </a:lnTo>
                <a:lnTo>
                  <a:pt x="15840" y="21220"/>
                </a:lnTo>
                <a:lnTo>
                  <a:pt x="15860" y="21180"/>
                </a:lnTo>
                <a:lnTo>
                  <a:pt x="15850" y="21150"/>
                </a:lnTo>
                <a:lnTo>
                  <a:pt x="15850" y="21110"/>
                </a:lnTo>
                <a:lnTo>
                  <a:pt x="15810" y="21090"/>
                </a:lnTo>
                <a:lnTo>
                  <a:pt x="15760" y="21070"/>
                </a:lnTo>
                <a:lnTo>
                  <a:pt x="15720" y="21080"/>
                </a:lnTo>
                <a:lnTo>
                  <a:pt x="15690" y="21020"/>
                </a:lnTo>
                <a:lnTo>
                  <a:pt x="15690" y="20880"/>
                </a:lnTo>
                <a:lnTo>
                  <a:pt x="15700" y="20740"/>
                </a:lnTo>
                <a:lnTo>
                  <a:pt x="15680" y="20610"/>
                </a:lnTo>
                <a:lnTo>
                  <a:pt x="15630" y="20470"/>
                </a:lnTo>
                <a:lnTo>
                  <a:pt x="15570" y="20410"/>
                </a:lnTo>
                <a:lnTo>
                  <a:pt x="15540" y="20380"/>
                </a:lnTo>
                <a:lnTo>
                  <a:pt x="15470" y="20340"/>
                </a:lnTo>
                <a:lnTo>
                  <a:pt x="15420" y="20330"/>
                </a:lnTo>
                <a:lnTo>
                  <a:pt x="15370" y="20240"/>
                </a:lnTo>
                <a:lnTo>
                  <a:pt x="15270" y="20210"/>
                </a:lnTo>
                <a:lnTo>
                  <a:pt x="15130" y="20150"/>
                </a:lnTo>
                <a:lnTo>
                  <a:pt x="15030" y="20100"/>
                </a:lnTo>
                <a:lnTo>
                  <a:pt x="14980" y="20100"/>
                </a:lnTo>
                <a:lnTo>
                  <a:pt x="14940" y="20020"/>
                </a:lnTo>
                <a:lnTo>
                  <a:pt x="14930" y="20000"/>
                </a:lnTo>
                <a:lnTo>
                  <a:pt x="14890" y="19950"/>
                </a:lnTo>
                <a:lnTo>
                  <a:pt x="14880" y="19930"/>
                </a:lnTo>
                <a:lnTo>
                  <a:pt x="14840" y="19840"/>
                </a:lnTo>
                <a:lnTo>
                  <a:pt x="14770" y="19780"/>
                </a:lnTo>
                <a:lnTo>
                  <a:pt x="14700" y="19750"/>
                </a:lnTo>
                <a:lnTo>
                  <a:pt x="14680" y="19760"/>
                </a:lnTo>
                <a:lnTo>
                  <a:pt x="14660" y="19790"/>
                </a:lnTo>
                <a:lnTo>
                  <a:pt x="14630" y="19780"/>
                </a:lnTo>
                <a:lnTo>
                  <a:pt x="14610" y="19750"/>
                </a:lnTo>
                <a:lnTo>
                  <a:pt x="14570" y="19700"/>
                </a:lnTo>
                <a:lnTo>
                  <a:pt x="14580" y="19690"/>
                </a:lnTo>
                <a:lnTo>
                  <a:pt x="14620" y="19720"/>
                </a:lnTo>
                <a:lnTo>
                  <a:pt x="14650" y="19720"/>
                </a:lnTo>
                <a:lnTo>
                  <a:pt x="14660" y="19650"/>
                </a:lnTo>
                <a:lnTo>
                  <a:pt x="14650" y="19620"/>
                </a:lnTo>
                <a:lnTo>
                  <a:pt x="14640" y="19580"/>
                </a:lnTo>
                <a:lnTo>
                  <a:pt x="14610" y="19560"/>
                </a:lnTo>
                <a:lnTo>
                  <a:pt x="14580" y="19540"/>
                </a:lnTo>
                <a:lnTo>
                  <a:pt x="14540" y="19540"/>
                </a:lnTo>
                <a:lnTo>
                  <a:pt x="14530" y="19560"/>
                </a:lnTo>
                <a:lnTo>
                  <a:pt x="14510" y="19590"/>
                </a:lnTo>
                <a:lnTo>
                  <a:pt x="14500" y="19640"/>
                </a:lnTo>
                <a:lnTo>
                  <a:pt x="14470" y="19620"/>
                </a:lnTo>
                <a:lnTo>
                  <a:pt x="14410" y="19600"/>
                </a:lnTo>
                <a:lnTo>
                  <a:pt x="14390" y="19520"/>
                </a:lnTo>
                <a:lnTo>
                  <a:pt x="14360" y="19470"/>
                </a:lnTo>
                <a:lnTo>
                  <a:pt x="14290" y="19440"/>
                </a:lnTo>
                <a:lnTo>
                  <a:pt x="14250" y="19440"/>
                </a:lnTo>
                <a:lnTo>
                  <a:pt x="14210" y="19470"/>
                </a:lnTo>
                <a:lnTo>
                  <a:pt x="14180" y="19430"/>
                </a:lnTo>
                <a:lnTo>
                  <a:pt x="14150" y="19390"/>
                </a:lnTo>
                <a:lnTo>
                  <a:pt x="14120" y="19330"/>
                </a:lnTo>
                <a:lnTo>
                  <a:pt x="14120" y="19270"/>
                </a:lnTo>
                <a:lnTo>
                  <a:pt x="14080" y="19210"/>
                </a:lnTo>
                <a:lnTo>
                  <a:pt x="14070" y="19170"/>
                </a:lnTo>
                <a:lnTo>
                  <a:pt x="14060" y="19130"/>
                </a:lnTo>
                <a:lnTo>
                  <a:pt x="14050" y="19120"/>
                </a:lnTo>
                <a:lnTo>
                  <a:pt x="13980" y="19030"/>
                </a:lnTo>
                <a:lnTo>
                  <a:pt x="14060" y="19000"/>
                </a:lnTo>
                <a:lnTo>
                  <a:pt x="14100" y="19010"/>
                </a:lnTo>
                <a:lnTo>
                  <a:pt x="14150" y="19050"/>
                </a:lnTo>
                <a:lnTo>
                  <a:pt x="14180" y="19100"/>
                </a:lnTo>
                <a:lnTo>
                  <a:pt x="14310" y="19110"/>
                </a:lnTo>
                <a:lnTo>
                  <a:pt x="14440" y="19080"/>
                </a:lnTo>
                <a:lnTo>
                  <a:pt x="14550" y="19100"/>
                </a:lnTo>
                <a:lnTo>
                  <a:pt x="14590" y="19100"/>
                </a:lnTo>
                <a:lnTo>
                  <a:pt x="14650" y="19120"/>
                </a:lnTo>
                <a:lnTo>
                  <a:pt x="14680" y="19160"/>
                </a:lnTo>
                <a:lnTo>
                  <a:pt x="14740" y="19170"/>
                </a:lnTo>
                <a:lnTo>
                  <a:pt x="14830" y="19150"/>
                </a:lnTo>
                <a:lnTo>
                  <a:pt x="14890" y="19160"/>
                </a:lnTo>
                <a:lnTo>
                  <a:pt x="14960" y="19180"/>
                </a:lnTo>
                <a:lnTo>
                  <a:pt x="15010" y="19180"/>
                </a:lnTo>
                <a:lnTo>
                  <a:pt x="15020" y="19210"/>
                </a:lnTo>
                <a:lnTo>
                  <a:pt x="15050" y="19230"/>
                </a:lnTo>
                <a:lnTo>
                  <a:pt x="15100" y="19240"/>
                </a:lnTo>
                <a:lnTo>
                  <a:pt x="15160" y="19240"/>
                </a:lnTo>
                <a:lnTo>
                  <a:pt x="15250" y="19260"/>
                </a:lnTo>
                <a:lnTo>
                  <a:pt x="15350" y="19280"/>
                </a:lnTo>
                <a:lnTo>
                  <a:pt x="15450" y="19260"/>
                </a:lnTo>
                <a:lnTo>
                  <a:pt x="15560" y="19240"/>
                </a:lnTo>
                <a:lnTo>
                  <a:pt x="15650" y="19280"/>
                </a:lnTo>
                <a:lnTo>
                  <a:pt x="15760" y="19230"/>
                </a:lnTo>
                <a:lnTo>
                  <a:pt x="15840" y="19200"/>
                </a:lnTo>
                <a:lnTo>
                  <a:pt x="15920" y="19140"/>
                </a:lnTo>
                <a:lnTo>
                  <a:pt x="15960" y="19110"/>
                </a:lnTo>
                <a:lnTo>
                  <a:pt x="15990" y="19080"/>
                </a:lnTo>
                <a:lnTo>
                  <a:pt x="16040" y="19030"/>
                </a:lnTo>
                <a:lnTo>
                  <a:pt x="16100" y="18990"/>
                </a:lnTo>
                <a:lnTo>
                  <a:pt x="16130" y="18970"/>
                </a:lnTo>
                <a:lnTo>
                  <a:pt x="16150" y="18960"/>
                </a:lnTo>
                <a:lnTo>
                  <a:pt x="16180" y="18960"/>
                </a:lnTo>
                <a:lnTo>
                  <a:pt x="16210" y="18960"/>
                </a:lnTo>
                <a:lnTo>
                  <a:pt x="16230" y="18980"/>
                </a:lnTo>
                <a:lnTo>
                  <a:pt x="16230" y="19000"/>
                </a:lnTo>
                <a:lnTo>
                  <a:pt x="16240" y="19030"/>
                </a:lnTo>
                <a:lnTo>
                  <a:pt x="16250" y="19090"/>
                </a:lnTo>
                <a:lnTo>
                  <a:pt x="16240" y="19140"/>
                </a:lnTo>
                <a:lnTo>
                  <a:pt x="16220" y="19190"/>
                </a:lnTo>
                <a:lnTo>
                  <a:pt x="16200" y="19230"/>
                </a:lnTo>
                <a:lnTo>
                  <a:pt x="16190" y="19260"/>
                </a:lnTo>
                <a:lnTo>
                  <a:pt x="16210" y="19310"/>
                </a:lnTo>
                <a:lnTo>
                  <a:pt x="16280" y="19410"/>
                </a:lnTo>
                <a:lnTo>
                  <a:pt x="16340" y="19440"/>
                </a:lnTo>
                <a:lnTo>
                  <a:pt x="16400" y="19500"/>
                </a:lnTo>
                <a:lnTo>
                  <a:pt x="16440" y="19530"/>
                </a:lnTo>
                <a:lnTo>
                  <a:pt x="16530" y="19550"/>
                </a:lnTo>
                <a:lnTo>
                  <a:pt x="16580" y="19590"/>
                </a:lnTo>
                <a:lnTo>
                  <a:pt x="16650" y="19620"/>
                </a:lnTo>
                <a:lnTo>
                  <a:pt x="16700" y="19660"/>
                </a:lnTo>
                <a:lnTo>
                  <a:pt x="16720" y="19710"/>
                </a:lnTo>
                <a:lnTo>
                  <a:pt x="16740" y="19730"/>
                </a:lnTo>
                <a:lnTo>
                  <a:pt x="16740" y="19760"/>
                </a:lnTo>
                <a:lnTo>
                  <a:pt x="16770" y="19780"/>
                </a:lnTo>
                <a:lnTo>
                  <a:pt x="16790" y="19780"/>
                </a:lnTo>
                <a:lnTo>
                  <a:pt x="16780" y="19810"/>
                </a:lnTo>
                <a:lnTo>
                  <a:pt x="16790" y="19840"/>
                </a:lnTo>
                <a:lnTo>
                  <a:pt x="16820" y="19820"/>
                </a:lnTo>
                <a:lnTo>
                  <a:pt x="16850" y="19800"/>
                </a:lnTo>
                <a:lnTo>
                  <a:pt x="16870" y="19770"/>
                </a:lnTo>
                <a:lnTo>
                  <a:pt x="16870" y="19750"/>
                </a:lnTo>
                <a:lnTo>
                  <a:pt x="16920" y="19710"/>
                </a:lnTo>
                <a:lnTo>
                  <a:pt x="16950" y="19670"/>
                </a:lnTo>
                <a:lnTo>
                  <a:pt x="16960" y="19630"/>
                </a:lnTo>
                <a:lnTo>
                  <a:pt x="16940" y="19610"/>
                </a:lnTo>
                <a:lnTo>
                  <a:pt x="16920" y="19620"/>
                </a:lnTo>
                <a:lnTo>
                  <a:pt x="16910" y="19600"/>
                </a:lnTo>
                <a:lnTo>
                  <a:pt x="16910" y="19590"/>
                </a:lnTo>
                <a:lnTo>
                  <a:pt x="16900" y="19580"/>
                </a:lnTo>
                <a:lnTo>
                  <a:pt x="16880" y="19590"/>
                </a:lnTo>
                <a:lnTo>
                  <a:pt x="16860" y="19590"/>
                </a:lnTo>
                <a:lnTo>
                  <a:pt x="16860" y="19570"/>
                </a:lnTo>
                <a:lnTo>
                  <a:pt x="16870" y="19550"/>
                </a:lnTo>
                <a:lnTo>
                  <a:pt x="16900" y="19550"/>
                </a:lnTo>
                <a:lnTo>
                  <a:pt x="16930" y="19540"/>
                </a:lnTo>
                <a:lnTo>
                  <a:pt x="16950" y="19550"/>
                </a:lnTo>
                <a:lnTo>
                  <a:pt x="16950" y="19570"/>
                </a:lnTo>
                <a:lnTo>
                  <a:pt x="16960" y="19590"/>
                </a:lnTo>
                <a:lnTo>
                  <a:pt x="17000" y="19580"/>
                </a:lnTo>
                <a:lnTo>
                  <a:pt x="17030" y="19590"/>
                </a:lnTo>
                <a:lnTo>
                  <a:pt x="17030" y="19620"/>
                </a:lnTo>
                <a:lnTo>
                  <a:pt x="17050" y="19630"/>
                </a:lnTo>
                <a:lnTo>
                  <a:pt x="17100" y="19660"/>
                </a:lnTo>
                <a:lnTo>
                  <a:pt x="17180" y="19670"/>
                </a:lnTo>
                <a:lnTo>
                  <a:pt x="17220" y="19670"/>
                </a:lnTo>
                <a:lnTo>
                  <a:pt x="17230" y="19650"/>
                </a:lnTo>
                <a:lnTo>
                  <a:pt x="17250" y="19620"/>
                </a:lnTo>
                <a:lnTo>
                  <a:pt x="17270" y="19590"/>
                </a:lnTo>
                <a:lnTo>
                  <a:pt x="17280" y="19560"/>
                </a:lnTo>
                <a:lnTo>
                  <a:pt x="17320" y="19530"/>
                </a:lnTo>
                <a:lnTo>
                  <a:pt x="17330" y="19490"/>
                </a:lnTo>
                <a:lnTo>
                  <a:pt x="17320" y="19460"/>
                </a:lnTo>
                <a:lnTo>
                  <a:pt x="17290" y="19440"/>
                </a:lnTo>
                <a:lnTo>
                  <a:pt x="17260" y="19430"/>
                </a:lnTo>
                <a:lnTo>
                  <a:pt x="17250" y="19410"/>
                </a:lnTo>
                <a:lnTo>
                  <a:pt x="17200" y="19390"/>
                </a:lnTo>
                <a:lnTo>
                  <a:pt x="17180" y="19390"/>
                </a:lnTo>
                <a:lnTo>
                  <a:pt x="17160" y="19380"/>
                </a:lnTo>
                <a:lnTo>
                  <a:pt x="17160" y="19350"/>
                </a:lnTo>
                <a:lnTo>
                  <a:pt x="17140" y="19340"/>
                </a:lnTo>
                <a:lnTo>
                  <a:pt x="17120" y="19340"/>
                </a:lnTo>
                <a:lnTo>
                  <a:pt x="17100" y="19360"/>
                </a:lnTo>
                <a:lnTo>
                  <a:pt x="17080" y="19360"/>
                </a:lnTo>
                <a:lnTo>
                  <a:pt x="17040" y="19360"/>
                </a:lnTo>
                <a:lnTo>
                  <a:pt x="17030" y="19370"/>
                </a:lnTo>
                <a:lnTo>
                  <a:pt x="17010" y="19360"/>
                </a:lnTo>
                <a:lnTo>
                  <a:pt x="16980" y="19300"/>
                </a:lnTo>
                <a:lnTo>
                  <a:pt x="16960" y="19250"/>
                </a:lnTo>
                <a:lnTo>
                  <a:pt x="16940" y="19220"/>
                </a:lnTo>
                <a:lnTo>
                  <a:pt x="16920" y="19190"/>
                </a:lnTo>
                <a:lnTo>
                  <a:pt x="16900" y="19190"/>
                </a:lnTo>
                <a:lnTo>
                  <a:pt x="16890" y="19200"/>
                </a:lnTo>
                <a:lnTo>
                  <a:pt x="16900" y="19230"/>
                </a:lnTo>
                <a:lnTo>
                  <a:pt x="16920" y="19280"/>
                </a:lnTo>
                <a:lnTo>
                  <a:pt x="16920" y="19310"/>
                </a:lnTo>
                <a:lnTo>
                  <a:pt x="16950" y="19330"/>
                </a:lnTo>
                <a:lnTo>
                  <a:pt x="16960" y="19360"/>
                </a:lnTo>
                <a:lnTo>
                  <a:pt x="16980" y="19400"/>
                </a:lnTo>
                <a:lnTo>
                  <a:pt x="16970" y="19420"/>
                </a:lnTo>
                <a:lnTo>
                  <a:pt x="16950" y="19420"/>
                </a:lnTo>
                <a:lnTo>
                  <a:pt x="16940" y="19440"/>
                </a:lnTo>
                <a:lnTo>
                  <a:pt x="16940" y="19460"/>
                </a:lnTo>
                <a:lnTo>
                  <a:pt x="16930" y="19450"/>
                </a:lnTo>
                <a:lnTo>
                  <a:pt x="16910" y="19440"/>
                </a:lnTo>
                <a:lnTo>
                  <a:pt x="16880" y="19440"/>
                </a:lnTo>
                <a:lnTo>
                  <a:pt x="16860" y="19460"/>
                </a:lnTo>
                <a:lnTo>
                  <a:pt x="16820" y="19480"/>
                </a:lnTo>
                <a:lnTo>
                  <a:pt x="16790" y="19500"/>
                </a:lnTo>
                <a:lnTo>
                  <a:pt x="16750" y="19490"/>
                </a:lnTo>
                <a:lnTo>
                  <a:pt x="16730" y="19480"/>
                </a:lnTo>
                <a:lnTo>
                  <a:pt x="16710" y="19450"/>
                </a:lnTo>
                <a:lnTo>
                  <a:pt x="16680" y="19420"/>
                </a:lnTo>
                <a:lnTo>
                  <a:pt x="16680" y="19390"/>
                </a:lnTo>
                <a:lnTo>
                  <a:pt x="16670" y="19340"/>
                </a:lnTo>
                <a:lnTo>
                  <a:pt x="16650" y="19310"/>
                </a:lnTo>
                <a:lnTo>
                  <a:pt x="16620" y="19280"/>
                </a:lnTo>
                <a:lnTo>
                  <a:pt x="16590" y="19230"/>
                </a:lnTo>
                <a:lnTo>
                  <a:pt x="16590" y="19190"/>
                </a:lnTo>
                <a:lnTo>
                  <a:pt x="16580" y="19150"/>
                </a:lnTo>
                <a:lnTo>
                  <a:pt x="16590" y="19110"/>
                </a:lnTo>
                <a:lnTo>
                  <a:pt x="16610" y="19090"/>
                </a:lnTo>
                <a:lnTo>
                  <a:pt x="16620" y="19050"/>
                </a:lnTo>
                <a:lnTo>
                  <a:pt x="16670" y="18990"/>
                </a:lnTo>
                <a:lnTo>
                  <a:pt x="16700" y="18950"/>
                </a:lnTo>
                <a:lnTo>
                  <a:pt x="16710" y="18910"/>
                </a:lnTo>
                <a:lnTo>
                  <a:pt x="16700" y="18900"/>
                </a:lnTo>
                <a:lnTo>
                  <a:pt x="16670" y="18890"/>
                </a:lnTo>
                <a:lnTo>
                  <a:pt x="16660" y="18890"/>
                </a:lnTo>
                <a:lnTo>
                  <a:pt x="16650" y="18880"/>
                </a:lnTo>
                <a:lnTo>
                  <a:pt x="16680" y="18860"/>
                </a:lnTo>
                <a:lnTo>
                  <a:pt x="16690" y="18850"/>
                </a:lnTo>
                <a:lnTo>
                  <a:pt x="16700" y="18840"/>
                </a:lnTo>
                <a:lnTo>
                  <a:pt x="16690" y="18820"/>
                </a:lnTo>
                <a:lnTo>
                  <a:pt x="16660" y="18810"/>
                </a:lnTo>
                <a:lnTo>
                  <a:pt x="16640" y="18800"/>
                </a:lnTo>
                <a:lnTo>
                  <a:pt x="16630" y="18780"/>
                </a:lnTo>
                <a:lnTo>
                  <a:pt x="16640" y="18750"/>
                </a:lnTo>
                <a:lnTo>
                  <a:pt x="16650" y="18730"/>
                </a:lnTo>
                <a:lnTo>
                  <a:pt x="16620" y="18710"/>
                </a:lnTo>
                <a:lnTo>
                  <a:pt x="16600" y="18710"/>
                </a:lnTo>
                <a:lnTo>
                  <a:pt x="16580" y="18720"/>
                </a:lnTo>
                <a:lnTo>
                  <a:pt x="16580" y="18750"/>
                </a:lnTo>
                <a:lnTo>
                  <a:pt x="16560" y="18770"/>
                </a:lnTo>
                <a:lnTo>
                  <a:pt x="16540" y="18780"/>
                </a:lnTo>
                <a:lnTo>
                  <a:pt x="16520" y="18800"/>
                </a:lnTo>
                <a:lnTo>
                  <a:pt x="16490" y="18820"/>
                </a:lnTo>
                <a:lnTo>
                  <a:pt x="16450" y="18810"/>
                </a:lnTo>
                <a:lnTo>
                  <a:pt x="16400" y="18840"/>
                </a:lnTo>
                <a:lnTo>
                  <a:pt x="16380" y="18870"/>
                </a:lnTo>
                <a:lnTo>
                  <a:pt x="16350" y="18900"/>
                </a:lnTo>
                <a:lnTo>
                  <a:pt x="16320" y="18920"/>
                </a:lnTo>
                <a:lnTo>
                  <a:pt x="16290" y="18870"/>
                </a:lnTo>
                <a:lnTo>
                  <a:pt x="16300" y="18820"/>
                </a:lnTo>
                <a:lnTo>
                  <a:pt x="16310" y="18780"/>
                </a:lnTo>
                <a:lnTo>
                  <a:pt x="16340" y="18730"/>
                </a:lnTo>
                <a:lnTo>
                  <a:pt x="16360" y="18700"/>
                </a:lnTo>
                <a:lnTo>
                  <a:pt x="16420" y="18650"/>
                </a:lnTo>
                <a:lnTo>
                  <a:pt x="16440" y="18610"/>
                </a:lnTo>
                <a:lnTo>
                  <a:pt x="16480" y="18560"/>
                </a:lnTo>
                <a:lnTo>
                  <a:pt x="16490" y="18550"/>
                </a:lnTo>
                <a:lnTo>
                  <a:pt x="16660" y="18550"/>
                </a:lnTo>
                <a:lnTo>
                  <a:pt x="16690" y="18590"/>
                </a:lnTo>
                <a:lnTo>
                  <a:pt x="16710" y="18640"/>
                </a:lnTo>
                <a:lnTo>
                  <a:pt x="16710" y="18670"/>
                </a:lnTo>
                <a:lnTo>
                  <a:pt x="16780" y="18780"/>
                </a:lnTo>
                <a:lnTo>
                  <a:pt x="16820" y="18690"/>
                </a:lnTo>
                <a:lnTo>
                  <a:pt x="16820" y="18630"/>
                </a:lnTo>
                <a:lnTo>
                  <a:pt x="16810" y="18560"/>
                </a:lnTo>
                <a:lnTo>
                  <a:pt x="16800" y="18550"/>
                </a:lnTo>
                <a:lnTo>
                  <a:pt x="16880" y="18550"/>
                </a:lnTo>
                <a:lnTo>
                  <a:pt x="16890" y="18560"/>
                </a:lnTo>
                <a:lnTo>
                  <a:pt x="16910" y="18550"/>
                </a:lnTo>
                <a:close/>
                <a:moveTo>
                  <a:pt x="19250" y="22670"/>
                </a:moveTo>
                <a:lnTo>
                  <a:pt x="19300" y="22640"/>
                </a:lnTo>
                <a:lnTo>
                  <a:pt x="19330" y="22650"/>
                </a:lnTo>
                <a:lnTo>
                  <a:pt x="19350" y="22660"/>
                </a:lnTo>
                <a:lnTo>
                  <a:pt x="19380" y="22680"/>
                </a:lnTo>
                <a:lnTo>
                  <a:pt x="19370" y="22700"/>
                </a:lnTo>
                <a:lnTo>
                  <a:pt x="19400" y="22710"/>
                </a:lnTo>
                <a:lnTo>
                  <a:pt x="19410" y="22700"/>
                </a:lnTo>
                <a:lnTo>
                  <a:pt x="19420" y="22680"/>
                </a:lnTo>
                <a:lnTo>
                  <a:pt x="19440" y="22680"/>
                </a:lnTo>
                <a:lnTo>
                  <a:pt x="19460" y="22680"/>
                </a:lnTo>
                <a:lnTo>
                  <a:pt x="19490" y="22740"/>
                </a:lnTo>
                <a:lnTo>
                  <a:pt x="19540" y="22800"/>
                </a:lnTo>
                <a:lnTo>
                  <a:pt x="19560" y="22840"/>
                </a:lnTo>
                <a:lnTo>
                  <a:pt x="19560" y="22860"/>
                </a:lnTo>
                <a:lnTo>
                  <a:pt x="19540" y="22860"/>
                </a:lnTo>
                <a:lnTo>
                  <a:pt x="19510" y="22840"/>
                </a:lnTo>
                <a:lnTo>
                  <a:pt x="19480" y="22820"/>
                </a:lnTo>
                <a:lnTo>
                  <a:pt x="19410" y="22790"/>
                </a:lnTo>
                <a:lnTo>
                  <a:pt x="19320" y="22760"/>
                </a:lnTo>
                <a:lnTo>
                  <a:pt x="19250" y="22750"/>
                </a:lnTo>
                <a:lnTo>
                  <a:pt x="19220" y="22740"/>
                </a:lnTo>
                <a:lnTo>
                  <a:pt x="19200" y="22720"/>
                </a:lnTo>
                <a:lnTo>
                  <a:pt x="19220" y="22690"/>
                </a:lnTo>
                <a:lnTo>
                  <a:pt x="19250" y="22670"/>
                </a:lnTo>
                <a:close/>
                <a:moveTo>
                  <a:pt x="26890" y="28700"/>
                </a:moveTo>
                <a:lnTo>
                  <a:pt x="26920" y="28680"/>
                </a:lnTo>
                <a:lnTo>
                  <a:pt x="26940" y="28670"/>
                </a:lnTo>
                <a:lnTo>
                  <a:pt x="26950" y="28680"/>
                </a:lnTo>
                <a:lnTo>
                  <a:pt x="26940" y="28710"/>
                </a:lnTo>
                <a:lnTo>
                  <a:pt x="26950" y="28720"/>
                </a:lnTo>
                <a:lnTo>
                  <a:pt x="26960" y="28740"/>
                </a:lnTo>
                <a:lnTo>
                  <a:pt x="26960" y="28760"/>
                </a:lnTo>
                <a:lnTo>
                  <a:pt x="26940" y="28760"/>
                </a:lnTo>
                <a:lnTo>
                  <a:pt x="26940" y="28740"/>
                </a:lnTo>
                <a:lnTo>
                  <a:pt x="26920" y="28740"/>
                </a:lnTo>
                <a:lnTo>
                  <a:pt x="26900" y="28740"/>
                </a:lnTo>
                <a:lnTo>
                  <a:pt x="26890" y="28720"/>
                </a:lnTo>
                <a:lnTo>
                  <a:pt x="26890" y="28700"/>
                </a:lnTo>
                <a:close/>
                <a:moveTo>
                  <a:pt x="26520" y="27200"/>
                </a:moveTo>
                <a:lnTo>
                  <a:pt x="26550" y="27200"/>
                </a:lnTo>
                <a:lnTo>
                  <a:pt x="26570" y="27200"/>
                </a:lnTo>
                <a:lnTo>
                  <a:pt x="26590" y="27180"/>
                </a:lnTo>
                <a:lnTo>
                  <a:pt x="26590" y="27200"/>
                </a:lnTo>
                <a:lnTo>
                  <a:pt x="26580" y="27210"/>
                </a:lnTo>
                <a:lnTo>
                  <a:pt x="26550" y="27260"/>
                </a:lnTo>
                <a:lnTo>
                  <a:pt x="26540" y="27310"/>
                </a:lnTo>
                <a:lnTo>
                  <a:pt x="26520" y="27340"/>
                </a:lnTo>
                <a:lnTo>
                  <a:pt x="26500" y="27350"/>
                </a:lnTo>
                <a:lnTo>
                  <a:pt x="26480" y="27350"/>
                </a:lnTo>
                <a:lnTo>
                  <a:pt x="26470" y="27330"/>
                </a:lnTo>
                <a:lnTo>
                  <a:pt x="26460" y="27290"/>
                </a:lnTo>
                <a:lnTo>
                  <a:pt x="26470" y="27260"/>
                </a:lnTo>
                <a:lnTo>
                  <a:pt x="26520" y="27200"/>
                </a:lnTo>
                <a:close/>
                <a:moveTo>
                  <a:pt x="22520" y="26640"/>
                </a:moveTo>
                <a:lnTo>
                  <a:pt x="22530" y="26620"/>
                </a:lnTo>
                <a:lnTo>
                  <a:pt x="22550" y="26630"/>
                </a:lnTo>
                <a:lnTo>
                  <a:pt x="22540" y="26680"/>
                </a:lnTo>
                <a:lnTo>
                  <a:pt x="22550" y="26730"/>
                </a:lnTo>
                <a:lnTo>
                  <a:pt x="22540" y="26810"/>
                </a:lnTo>
                <a:lnTo>
                  <a:pt x="22540" y="26870"/>
                </a:lnTo>
                <a:lnTo>
                  <a:pt x="22520" y="26930"/>
                </a:lnTo>
                <a:lnTo>
                  <a:pt x="22510" y="27020"/>
                </a:lnTo>
                <a:lnTo>
                  <a:pt x="22530" y="27090"/>
                </a:lnTo>
                <a:lnTo>
                  <a:pt x="22520" y="27140"/>
                </a:lnTo>
                <a:lnTo>
                  <a:pt x="22500" y="27180"/>
                </a:lnTo>
                <a:lnTo>
                  <a:pt x="22490" y="27220"/>
                </a:lnTo>
                <a:lnTo>
                  <a:pt x="22490" y="27270"/>
                </a:lnTo>
                <a:lnTo>
                  <a:pt x="22480" y="27280"/>
                </a:lnTo>
                <a:lnTo>
                  <a:pt x="22450" y="27260"/>
                </a:lnTo>
                <a:lnTo>
                  <a:pt x="22430" y="27230"/>
                </a:lnTo>
                <a:lnTo>
                  <a:pt x="22440" y="27180"/>
                </a:lnTo>
                <a:lnTo>
                  <a:pt x="22470" y="27130"/>
                </a:lnTo>
                <a:lnTo>
                  <a:pt x="22490" y="27030"/>
                </a:lnTo>
                <a:lnTo>
                  <a:pt x="22500" y="26890"/>
                </a:lnTo>
                <a:lnTo>
                  <a:pt x="22530" y="26770"/>
                </a:lnTo>
                <a:lnTo>
                  <a:pt x="22530" y="26710"/>
                </a:lnTo>
                <a:lnTo>
                  <a:pt x="22520" y="26640"/>
                </a:lnTo>
                <a:close/>
                <a:moveTo>
                  <a:pt x="25530" y="25950"/>
                </a:moveTo>
                <a:lnTo>
                  <a:pt x="25530" y="25920"/>
                </a:lnTo>
                <a:lnTo>
                  <a:pt x="25570" y="25930"/>
                </a:lnTo>
                <a:lnTo>
                  <a:pt x="25570" y="25910"/>
                </a:lnTo>
                <a:lnTo>
                  <a:pt x="25590" y="25910"/>
                </a:lnTo>
                <a:lnTo>
                  <a:pt x="25610" y="25940"/>
                </a:lnTo>
                <a:lnTo>
                  <a:pt x="25630" y="25960"/>
                </a:lnTo>
                <a:lnTo>
                  <a:pt x="25640" y="25970"/>
                </a:lnTo>
                <a:lnTo>
                  <a:pt x="25660" y="26020"/>
                </a:lnTo>
                <a:lnTo>
                  <a:pt x="25650" y="26050"/>
                </a:lnTo>
                <a:lnTo>
                  <a:pt x="25640" y="26080"/>
                </a:lnTo>
                <a:lnTo>
                  <a:pt x="25620" y="26100"/>
                </a:lnTo>
                <a:lnTo>
                  <a:pt x="25600" y="26100"/>
                </a:lnTo>
                <a:lnTo>
                  <a:pt x="25570" y="26060"/>
                </a:lnTo>
                <a:lnTo>
                  <a:pt x="25560" y="26040"/>
                </a:lnTo>
                <a:lnTo>
                  <a:pt x="25570" y="26020"/>
                </a:lnTo>
                <a:lnTo>
                  <a:pt x="25540" y="25970"/>
                </a:lnTo>
                <a:lnTo>
                  <a:pt x="25530" y="25950"/>
                </a:lnTo>
                <a:close/>
                <a:moveTo>
                  <a:pt x="24960" y="25590"/>
                </a:moveTo>
                <a:lnTo>
                  <a:pt x="24970" y="25600"/>
                </a:lnTo>
                <a:lnTo>
                  <a:pt x="24970" y="25630"/>
                </a:lnTo>
                <a:lnTo>
                  <a:pt x="24990" y="25630"/>
                </a:lnTo>
                <a:lnTo>
                  <a:pt x="24980" y="25650"/>
                </a:lnTo>
                <a:lnTo>
                  <a:pt x="24990" y="25670"/>
                </a:lnTo>
                <a:lnTo>
                  <a:pt x="25000" y="25670"/>
                </a:lnTo>
                <a:lnTo>
                  <a:pt x="24990" y="25680"/>
                </a:lnTo>
                <a:lnTo>
                  <a:pt x="24990" y="25710"/>
                </a:lnTo>
                <a:lnTo>
                  <a:pt x="25000" y="25720"/>
                </a:lnTo>
                <a:lnTo>
                  <a:pt x="25000" y="25740"/>
                </a:lnTo>
                <a:lnTo>
                  <a:pt x="24990" y="25740"/>
                </a:lnTo>
                <a:lnTo>
                  <a:pt x="24970" y="25720"/>
                </a:lnTo>
                <a:lnTo>
                  <a:pt x="24960" y="25690"/>
                </a:lnTo>
                <a:lnTo>
                  <a:pt x="24960" y="25660"/>
                </a:lnTo>
                <a:lnTo>
                  <a:pt x="24960" y="25630"/>
                </a:lnTo>
                <a:lnTo>
                  <a:pt x="24950" y="25600"/>
                </a:lnTo>
                <a:lnTo>
                  <a:pt x="24960" y="25590"/>
                </a:lnTo>
                <a:close/>
                <a:moveTo>
                  <a:pt x="24880" y="24590"/>
                </a:moveTo>
                <a:lnTo>
                  <a:pt x="24910" y="24560"/>
                </a:lnTo>
                <a:lnTo>
                  <a:pt x="24930" y="24560"/>
                </a:lnTo>
                <a:lnTo>
                  <a:pt x="24940" y="24560"/>
                </a:lnTo>
                <a:lnTo>
                  <a:pt x="24950" y="24590"/>
                </a:lnTo>
                <a:lnTo>
                  <a:pt x="24940" y="24620"/>
                </a:lnTo>
                <a:lnTo>
                  <a:pt x="24930" y="24630"/>
                </a:lnTo>
                <a:lnTo>
                  <a:pt x="24950" y="24640"/>
                </a:lnTo>
                <a:lnTo>
                  <a:pt x="24940" y="24660"/>
                </a:lnTo>
                <a:lnTo>
                  <a:pt x="24910" y="24660"/>
                </a:lnTo>
                <a:lnTo>
                  <a:pt x="24890" y="24660"/>
                </a:lnTo>
                <a:lnTo>
                  <a:pt x="24880" y="24660"/>
                </a:lnTo>
                <a:lnTo>
                  <a:pt x="24890" y="24650"/>
                </a:lnTo>
                <a:lnTo>
                  <a:pt x="24890" y="24640"/>
                </a:lnTo>
                <a:lnTo>
                  <a:pt x="24900" y="24630"/>
                </a:lnTo>
                <a:lnTo>
                  <a:pt x="24880" y="24610"/>
                </a:lnTo>
                <a:lnTo>
                  <a:pt x="24880" y="24590"/>
                </a:lnTo>
                <a:close/>
                <a:moveTo>
                  <a:pt x="22550" y="21060"/>
                </a:moveTo>
                <a:lnTo>
                  <a:pt x="22520" y="21020"/>
                </a:lnTo>
                <a:lnTo>
                  <a:pt x="22570" y="20950"/>
                </a:lnTo>
                <a:lnTo>
                  <a:pt x="22640" y="21010"/>
                </a:lnTo>
                <a:lnTo>
                  <a:pt x="22700" y="21090"/>
                </a:lnTo>
                <a:lnTo>
                  <a:pt x="22680" y="21160"/>
                </a:lnTo>
                <a:lnTo>
                  <a:pt x="22640" y="21210"/>
                </a:lnTo>
                <a:lnTo>
                  <a:pt x="22580" y="21200"/>
                </a:lnTo>
                <a:lnTo>
                  <a:pt x="22560" y="21130"/>
                </a:lnTo>
                <a:lnTo>
                  <a:pt x="22550" y="21060"/>
                </a:lnTo>
                <a:close/>
                <a:moveTo>
                  <a:pt x="23140" y="20400"/>
                </a:moveTo>
                <a:lnTo>
                  <a:pt x="23100" y="20370"/>
                </a:lnTo>
                <a:lnTo>
                  <a:pt x="23110" y="20330"/>
                </a:lnTo>
                <a:lnTo>
                  <a:pt x="23170" y="20320"/>
                </a:lnTo>
                <a:lnTo>
                  <a:pt x="23220" y="20340"/>
                </a:lnTo>
                <a:lnTo>
                  <a:pt x="23240" y="20370"/>
                </a:lnTo>
                <a:lnTo>
                  <a:pt x="23230" y="20400"/>
                </a:lnTo>
                <a:lnTo>
                  <a:pt x="23170" y="20400"/>
                </a:lnTo>
                <a:lnTo>
                  <a:pt x="23140" y="20400"/>
                </a:lnTo>
                <a:close/>
                <a:moveTo>
                  <a:pt x="13630" y="18900"/>
                </a:moveTo>
                <a:lnTo>
                  <a:pt x="13650" y="18900"/>
                </a:lnTo>
                <a:lnTo>
                  <a:pt x="13690" y="18930"/>
                </a:lnTo>
                <a:lnTo>
                  <a:pt x="13720" y="18960"/>
                </a:lnTo>
                <a:lnTo>
                  <a:pt x="13750" y="18980"/>
                </a:lnTo>
                <a:lnTo>
                  <a:pt x="13760" y="19000"/>
                </a:lnTo>
                <a:lnTo>
                  <a:pt x="13740" y="19030"/>
                </a:lnTo>
                <a:lnTo>
                  <a:pt x="13720" y="19040"/>
                </a:lnTo>
                <a:lnTo>
                  <a:pt x="13700" y="19030"/>
                </a:lnTo>
                <a:lnTo>
                  <a:pt x="13690" y="18980"/>
                </a:lnTo>
                <a:lnTo>
                  <a:pt x="13660" y="18930"/>
                </a:lnTo>
                <a:lnTo>
                  <a:pt x="13610" y="18920"/>
                </a:lnTo>
                <a:lnTo>
                  <a:pt x="13580" y="18910"/>
                </a:lnTo>
                <a:lnTo>
                  <a:pt x="13590" y="18890"/>
                </a:lnTo>
                <a:lnTo>
                  <a:pt x="13630" y="18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Sinaloa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31920" y="26820"/>
                </a:moveTo>
                <a:lnTo>
                  <a:pt x="31960" y="26840"/>
                </a:lnTo>
                <a:lnTo>
                  <a:pt x="32020" y="26920"/>
                </a:lnTo>
                <a:lnTo>
                  <a:pt x="32050" y="26950"/>
                </a:lnTo>
                <a:lnTo>
                  <a:pt x="32000" y="26990"/>
                </a:lnTo>
                <a:lnTo>
                  <a:pt x="31910" y="26940"/>
                </a:lnTo>
                <a:lnTo>
                  <a:pt x="31810" y="26880"/>
                </a:lnTo>
                <a:lnTo>
                  <a:pt x="31730" y="26840"/>
                </a:lnTo>
                <a:lnTo>
                  <a:pt x="31710" y="26840"/>
                </a:lnTo>
                <a:lnTo>
                  <a:pt x="31680" y="26830"/>
                </a:lnTo>
                <a:lnTo>
                  <a:pt x="31660" y="26820"/>
                </a:lnTo>
                <a:lnTo>
                  <a:pt x="31630" y="26820"/>
                </a:lnTo>
                <a:lnTo>
                  <a:pt x="31460" y="26820"/>
                </a:lnTo>
                <a:lnTo>
                  <a:pt x="31420" y="26800"/>
                </a:lnTo>
                <a:lnTo>
                  <a:pt x="31400" y="26760"/>
                </a:lnTo>
                <a:lnTo>
                  <a:pt x="31720" y="26760"/>
                </a:lnTo>
                <a:lnTo>
                  <a:pt x="31780" y="26770"/>
                </a:lnTo>
                <a:lnTo>
                  <a:pt x="31920" y="26820"/>
                </a:lnTo>
                <a:close/>
                <a:moveTo>
                  <a:pt x="31040" y="23930"/>
                </a:moveTo>
                <a:lnTo>
                  <a:pt x="31070" y="23880"/>
                </a:lnTo>
                <a:lnTo>
                  <a:pt x="31090" y="23860"/>
                </a:lnTo>
                <a:lnTo>
                  <a:pt x="31100" y="23850"/>
                </a:lnTo>
                <a:lnTo>
                  <a:pt x="31120" y="23840"/>
                </a:lnTo>
                <a:lnTo>
                  <a:pt x="31140" y="23820"/>
                </a:lnTo>
                <a:lnTo>
                  <a:pt x="31430" y="23600"/>
                </a:lnTo>
                <a:lnTo>
                  <a:pt x="31720" y="23370"/>
                </a:lnTo>
                <a:lnTo>
                  <a:pt x="32000" y="23140"/>
                </a:lnTo>
                <a:lnTo>
                  <a:pt x="32280" y="22900"/>
                </a:lnTo>
                <a:lnTo>
                  <a:pt x="32420" y="22780"/>
                </a:lnTo>
                <a:lnTo>
                  <a:pt x="32570" y="22660"/>
                </a:lnTo>
                <a:lnTo>
                  <a:pt x="32710" y="22540"/>
                </a:lnTo>
                <a:lnTo>
                  <a:pt x="32850" y="22420"/>
                </a:lnTo>
                <a:lnTo>
                  <a:pt x="32870" y="22380"/>
                </a:lnTo>
                <a:lnTo>
                  <a:pt x="32880" y="22310"/>
                </a:lnTo>
                <a:lnTo>
                  <a:pt x="32880" y="22230"/>
                </a:lnTo>
                <a:lnTo>
                  <a:pt x="32880" y="22170"/>
                </a:lnTo>
                <a:lnTo>
                  <a:pt x="32900" y="22090"/>
                </a:lnTo>
                <a:lnTo>
                  <a:pt x="32920" y="22010"/>
                </a:lnTo>
                <a:lnTo>
                  <a:pt x="32950" y="21930"/>
                </a:lnTo>
                <a:lnTo>
                  <a:pt x="32970" y="21850"/>
                </a:lnTo>
                <a:lnTo>
                  <a:pt x="33050" y="21780"/>
                </a:lnTo>
                <a:lnTo>
                  <a:pt x="33110" y="21700"/>
                </a:lnTo>
                <a:lnTo>
                  <a:pt x="33180" y="21620"/>
                </a:lnTo>
                <a:lnTo>
                  <a:pt x="33240" y="21540"/>
                </a:lnTo>
                <a:lnTo>
                  <a:pt x="33270" y="21600"/>
                </a:lnTo>
                <a:lnTo>
                  <a:pt x="33340" y="21620"/>
                </a:lnTo>
                <a:lnTo>
                  <a:pt x="33410" y="21620"/>
                </a:lnTo>
                <a:lnTo>
                  <a:pt x="33480" y="21610"/>
                </a:lnTo>
                <a:lnTo>
                  <a:pt x="33540" y="21620"/>
                </a:lnTo>
                <a:lnTo>
                  <a:pt x="33580" y="21650"/>
                </a:lnTo>
                <a:lnTo>
                  <a:pt x="33620" y="21700"/>
                </a:lnTo>
                <a:lnTo>
                  <a:pt x="33650" y="21760"/>
                </a:lnTo>
                <a:lnTo>
                  <a:pt x="33740" y="21880"/>
                </a:lnTo>
                <a:lnTo>
                  <a:pt x="33880" y="21950"/>
                </a:lnTo>
                <a:lnTo>
                  <a:pt x="34040" y="21980"/>
                </a:lnTo>
                <a:lnTo>
                  <a:pt x="34180" y="22010"/>
                </a:lnTo>
                <a:lnTo>
                  <a:pt x="34250" y="22040"/>
                </a:lnTo>
                <a:lnTo>
                  <a:pt x="34270" y="22110"/>
                </a:lnTo>
                <a:lnTo>
                  <a:pt x="34270" y="22200"/>
                </a:lnTo>
                <a:lnTo>
                  <a:pt x="34270" y="22280"/>
                </a:lnTo>
                <a:lnTo>
                  <a:pt x="34310" y="22380"/>
                </a:lnTo>
                <a:lnTo>
                  <a:pt x="34380" y="22480"/>
                </a:lnTo>
                <a:lnTo>
                  <a:pt x="34440" y="22570"/>
                </a:lnTo>
                <a:lnTo>
                  <a:pt x="34500" y="22660"/>
                </a:lnTo>
                <a:lnTo>
                  <a:pt x="34560" y="22730"/>
                </a:lnTo>
                <a:lnTo>
                  <a:pt x="34620" y="22800"/>
                </a:lnTo>
                <a:lnTo>
                  <a:pt x="34680" y="22860"/>
                </a:lnTo>
                <a:lnTo>
                  <a:pt x="34730" y="22920"/>
                </a:lnTo>
                <a:lnTo>
                  <a:pt x="34780" y="23070"/>
                </a:lnTo>
                <a:lnTo>
                  <a:pt x="34810" y="23260"/>
                </a:lnTo>
                <a:lnTo>
                  <a:pt x="34820" y="23460"/>
                </a:lnTo>
                <a:lnTo>
                  <a:pt x="34840" y="23630"/>
                </a:lnTo>
                <a:lnTo>
                  <a:pt x="34860" y="23780"/>
                </a:lnTo>
                <a:lnTo>
                  <a:pt x="34870" y="23920"/>
                </a:lnTo>
                <a:lnTo>
                  <a:pt x="34890" y="24070"/>
                </a:lnTo>
                <a:lnTo>
                  <a:pt x="34910" y="24210"/>
                </a:lnTo>
                <a:lnTo>
                  <a:pt x="34930" y="24300"/>
                </a:lnTo>
                <a:lnTo>
                  <a:pt x="34950" y="24350"/>
                </a:lnTo>
                <a:lnTo>
                  <a:pt x="35000" y="24370"/>
                </a:lnTo>
                <a:lnTo>
                  <a:pt x="35090" y="24390"/>
                </a:lnTo>
                <a:lnTo>
                  <a:pt x="35120" y="24390"/>
                </a:lnTo>
                <a:lnTo>
                  <a:pt x="35150" y="24400"/>
                </a:lnTo>
                <a:lnTo>
                  <a:pt x="35180" y="24410"/>
                </a:lnTo>
                <a:lnTo>
                  <a:pt x="35210" y="24410"/>
                </a:lnTo>
                <a:lnTo>
                  <a:pt x="35410" y="24450"/>
                </a:lnTo>
                <a:lnTo>
                  <a:pt x="35600" y="24500"/>
                </a:lnTo>
                <a:lnTo>
                  <a:pt x="35800" y="24540"/>
                </a:lnTo>
                <a:lnTo>
                  <a:pt x="35990" y="24580"/>
                </a:lnTo>
                <a:lnTo>
                  <a:pt x="36080" y="24600"/>
                </a:lnTo>
                <a:lnTo>
                  <a:pt x="36140" y="24650"/>
                </a:lnTo>
                <a:lnTo>
                  <a:pt x="36190" y="24730"/>
                </a:lnTo>
                <a:lnTo>
                  <a:pt x="36220" y="24820"/>
                </a:lnTo>
                <a:lnTo>
                  <a:pt x="36230" y="24870"/>
                </a:lnTo>
                <a:lnTo>
                  <a:pt x="36240" y="24920"/>
                </a:lnTo>
                <a:lnTo>
                  <a:pt x="36250" y="24970"/>
                </a:lnTo>
                <a:lnTo>
                  <a:pt x="36260" y="25020"/>
                </a:lnTo>
                <a:lnTo>
                  <a:pt x="36270" y="25040"/>
                </a:lnTo>
                <a:lnTo>
                  <a:pt x="36270" y="25070"/>
                </a:lnTo>
                <a:lnTo>
                  <a:pt x="36280" y="25090"/>
                </a:lnTo>
                <a:lnTo>
                  <a:pt x="36280" y="25100"/>
                </a:lnTo>
                <a:lnTo>
                  <a:pt x="36310" y="25130"/>
                </a:lnTo>
                <a:lnTo>
                  <a:pt x="36350" y="25140"/>
                </a:lnTo>
                <a:lnTo>
                  <a:pt x="36380" y="25150"/>
                </a:lnTo>
                <a:lnTo>
                  <a:pt x="36400" y="25190"/>
                </a:lnTo>
                <a:lnTo>
                  <a:pt x="36410" y="25230"/>
                </a:lnTo>
                <a:lnTo>
                  <a:pt x="36420" y="25280"/>
                </a:lnTo>
                <a:lnTo>
                  <a:pt x="36430" y="25320"/>
                </a:lnTo>
                <a:lnTo>
                  <a:pt x="36430" y="25360"/>
                </a:lnTo>
                <a:lnTo>
                  <a:pt x="36440" y="25410"/>
                </a:lnTo>
                <a:lnTo>
                  <a:pt x="36450" y="25430"/>
                </a:lnTo>
                <a:lnTo>
                  <a:pt x="36480" y="25440"/>
                </a:lnTo>
                <a:lnTo>
                  <a:pt x="36520" y="25450"/>
                </a:lnTo>
                <a:lnTo>
                  <a:pt x="36600" y="25490"/>
                </a:lnTo>
                <a:lnTo>
                  <a:pt x="36680" y="25540"/>
                </a:lnTo>
                <a:lnTo>
                  <a:pt x="36750" y="25590"/>
                </a:lnTo>
                <a:lnTo>
                  <a:pt x="36820" y="25650"/>
                </a:lnTo>
                <a:lnTo>
                  <a:pt x="36870" y="25720"/>
                </a:lnTo>
                <a:lnTo>
                  <a:pt x="36910" y="25790"/>
                </a:lnTo>
                <a:lnTo>
                  <a:pt x="36960" y="25860"/>
                </a:lnTo>
                <a:lnTo>
                  <a:pt x="37020" y="25910"/>
                </a:lnTo>
                <a:lnTo>
                  <a:pt x="37110" y="25960"/>
                </a:lnTo>
                <a:lnTo>
                  <a:pt x="37200" y="26010"/>
                </a:lnTo>
                <a:lnTo>
                  <a:pt x="37280" y="26070"/>
                </a:lnTo>
                <a:lnTo>
                  <a:pt x="37360" y="26140"/>
                </a:lnTo>
                <a:lnTo>
                  <a:pt x="37320" y="26190"/>
                </a:lnTo>
                <a:lnTo>
                  <a:pt x="37270" y="26240"/>
                </a:lnTo>
                <a:lnTo>
                  <a:pt x="37220" y="26290"/>
                </a:lnTo>
                <a:lnTo>
                  <a:pt x="37190" y="26350"/>
                </a:lnTo>
                <a:lnTo>
                  <a:pt x="37160" y="26420"/>
                </a:lnTo>
                <a:lnTo>
                  <a:pt x="37110" y="26470"/>
                </a:lnTo>
                <a:lnTo>
                  <a:pt x="37060" y="26520"/>
                </a:lnTo>
                <a:lnTo>
                  <a:pt x="37000" y="26580"/>
                </a:lnTo>
                <a:lnTo>
                  <a:pt x="36940" y="26700"/>
                </a:lnTo>
                <a:lnTo>
                  <a:pt x="36910" y="26840"/>
                </a:lnTo>
                <a:lnTo>
                  <a:pt x="36880" y="26990"/>
                </a:lnTo>
                <a:lnTo>
                  <a:pt x="36860" y="27120"/>
                </a:lnTo>
                <a:lnTo>
                  <a:pt x="36840" y="27270"/>
                </a:lnTo>
                <a:lnTo>
                  <a:pt x="36820" y="27420"/>
                </a:lnTo>
                <a:lnTo>
                  <a:pt x="36820" y="27570"/>
                </a:lnTo>
                <a:lnTo>
                  <a:pt x="36850" y="27720"/>
                </a:lnTo>
                <a:lnTo>
                  <a:pt x="36890" y="27850"/>
                </a:lnTo>
                <a:lnTo>
                  <a:pt x="36930" y="27980"/>
                </a:lnTo>
                <a:lnTo>
                  <a:pt x="36970" y="28120"/>
                </a:lnTo>
                <a:lnTo>
                  <a:pt x="37020" y="28250"/>
                </a:lnTo>
                <a:lnTo>
                  <a:pt x="37040" y="28300"/>
                </a:lnTo>
                <a:lnTo>
                  <a:pt x="37050" y="28370"/>
                </a:lnTo>
                <a:lnTo>
                  <a:pt x="37080" y="28430"/>
                </a:lnTo>
                <a:lnTo>
                  <a:pt x="37110" y="28470"/>
                </a:lnTo>
                <a:lnTo>
                  <a:pt x="37150" y="28500"/>
                </a:lnTo>
                <a:lnTo>
                  <a:pt x="37200" y="28520"/>
                </a:lnTo>
                <a:lnTo>
                  <a:pt x="37250" y="28530"/>
                </a:lnTo>
                <a:lnTo>
                  <a:pt x="37290" y="28560"/>
                </a:lnTo>
                <a:lnTo>
                  <a:pt x="37310" y="28600"/>
                </a:lnTo>
                <a:lnTo>
                  <a:pt x="37320" y="28640"/>
                </a:lnTo>
                <a:lnTo>
                  <a:pt x="37320" y="28680"/>
                </a:lnTo>
                <a:lnTo>
                  <a:pt x="37320" y="28720"/>
                </a:lnTo>
                <a:lnTo>
                  <a:pt x="37340" y="28780"/>
                </a:lnTo>
                <a:lnTo>
                  <a:pt x="37380" y="28810"/>
                </a:lnTo>
                <a:lnTo>
                  <a:pt x="37420" y="28820"/>
                </a:lnTo>
                <a:lnTo>
                  <a:pt x="37470" y="28830"/>
                </a:lnTo>
                <a:lnTo>
                  <a:pt x="37520" y="28830"/>
                </a:lnTo>
                <a:lnTo>
                  <a:pt x="37560" y="28830"/>
                </a:lnTo>
                <a:lnTo>
                  <a:pt x="37600" y="28840"/>
                </a:lnTo>
                <a:lnTo>
                  <a:pt x="37640" y="28870"/>
                </a:lnTo>
                <a:lnTo>
                  <a:pt x="37670" y="28930"/>
                </a:lnTo>
                <a:lnTo>
                  <a:pt x="37690" y="28980"/>
                </a:lnTo>
                <a:lnTo>
                  <a:pt x="37730" y="29020"/>
                </a:lnTo>
                <a:lnTo>
                  <a:pt x="37780" y="29050"/>
                </a:lnTo>
                <a:lnTo>
                  <a:pt x="37880" y="29110"/>
                </a:lnTo>
                <a:lnTo>
                  <a:pt x="37940" y="29210"/>
                </a:lnTo>
                <a:lnTo>
                  <a:pt x="37980" y="29330"/>
                </a:lnTo>
                <a:lnTo>
                  <a:pt x="38040" y="29440"/>
                </a:lnTo>
                <a:lnTo>
                  <a:pt x="38080" y="29480"/>
                </a:lnTo>
                <a:lnTo>
                  <a:pt x="38120" y="29510"/>
                </a:lnTo>
                <a:lnTo>
                  <a:pt x="38140" y="29550"/>
                </a:lnTo>
                <a:lnTo>
                  <a:pt x="38170" y="29600"/>
                </a:lnTo>
                <a:lnTo>
                  <a:pt x="38180" y="29640"/>
                </a:lnTo>
                <a:lnTo>
                  <a:pt x="38200" y="29680"/>
                </a:lnTo>
                <a:lnTo>
                  <a:pt x="38220" y="29720"/>
                </a:lnTo>
                <a:lnTo>
                  <a:pt x="38240" y="29750"/>
                </a:lnTo>
                <a:lnTo>
                  <a:pt x="38270" y="29810"/>
                </a:lnTo>
                <a:lnTo>
                  <a:pt x="38290" y="29860"/>
                </a:lnTo>
                <a:lnTo>
                  <a:pt x="38300" y="29910"/>
                </a:lnTo>
                <a:lnTo>
                  <a:pt x="38300" y="29980"/>
                </a:lnTo>
                <a:lnTo>
                  <a:pt x="38300" y="30030"/>
                </a:lnTo>
                <a:lnTo>
                  <a:pt x="38300" y="30080"/>
                </a:lnTo>
                <a:lnTo>
                  <a:pt x="38310" y="30130"/>
                </a:lnTo>
                <a:lnTo>
                  <a:pt x="38340" y="30170"/>
                </a:lnTo>
                <a:lnTo>
                  <a:pt x="38390" y="30220"/>
                </a:lnTo>
                <a:lnTo>
                  <a:pt x="38440" y="30270"/>
                </a:lnTo>
                <a:lnTo>
                  <a:pt x="38490" y="30320"/>
                </a:lnTo>
                <a:lnTo>
                  <a:pt x="38540" y="30360"/>
                </a:lnTo>
                <a:lnTo>
                  <a:pt x="38600" y="30400"/>
                </a:lnTo>
                <a:lnTo>
                  <a:pt x="38640" y="30420"/>
                </a:lnTo>
                <a:lnTo>
                  <a:pt x="38690" y="30430"/>
                </a:lnTo>
                <a:lnTo>
                  <a:pt x="38750" y="30420"/>
                </a:lnTo>
                <a:lnTo>
                  <a:pt x="38800" y="30420"/>
                </a:lnTo>
                <a:lnTo>
                  <a:pt x="38840" y="30420"/>
                </a:lnTo>
                <a:lnTo>
                  <a:pt x="38890" y="30420"/>
                </a:lnTo>
                <a:lnTo>
                  <a:pt x="38940" y="30400"/>
                </a:lnTo>
                <a:lnTo>
                  <a:pt x="38970" y="30360"/>
                </a:lnTo>
                <a:lnTo>
                  <a:pt x="39000" y="30320"/>
                </a:lnTo>
                <a:lnTo>
                  <a:pt x="39030" y="30270"/>
                </a:lnTo>
                <a:lnTo>
                  <a:pt x="39070" y="30230"/>
                </a:lnTo>
                <a:lnTo>
                  <a:pt x="39160" y="30150"/>
                </a:lnTo>
                <a:lnTo>
                  <a:pt x="39270" y="30100"/>
                </a:lnTo>
                <a:lnTo>
                  <a:pt x="39370" y="30080"/>
                </a:lnTo>
                <a:lnTo>
                  <a:pt x="39490" y="30100"/>
                </a:lnTo>
                <a:lnTo>
                  <a:pt x="39520" y="30120"/>
                </a:lnTo>
                <a:lnTo>
                  <a:pt x="39560" y="30130"/>
                </a:lnTo>
                <a:lnTo>
                  <a:pt x="39590" y="30160"/>
                </a:lnTo>
                <a:lnTo>
                  <a:pt x="39610" y="30180"/>
                </a:lnTo>
                <a:lnTo>
                  <a:pt x="39690" y="30240"/>
                </a:lnTo>
                <a:lnTo>
                  <a:pt x="39760" y="30310"/>
                </a:lnTo>
                <a:lnTo>
                  <a:pt x="39830" y="30370"/>
                </a:lnTo>
                <a:lnTo>
                  <a:pt x="39900" y="30440"/>
                </a:lnTo>
                <a:lnTo>
                  <a:pt x="39950" y="30510"/>
                </a:lnTo>
                <a:lnTo>
                  <a:pt x="39990" y="30600"/>
                </a:lnTo>
                <a:lnTo>
                  <a:pt x="40030" y="30700"/>
                </a:lnTo>
                <a:lnTo>
                  <a:pt x="40060" y="30780"/>
                </a:lnTo>
                <a:lnTo>
                  <a:pt x="40090" y="30860"/>
                </a:lnTo>
                <a:lnTo>
                  <a:pt x="40120" y="30940"/>
                </a:lnTo>
                <a:lnTo>
                  <a:pt x="40160" y="31020"/>
                </a:lnTo>
                <a:lnTo>
                  <a:pt x="40200" y="31100"/>
                </a:lnTo>
                <a:lnTo>
                  <a:pt x="40250" y="31150"/>
                </a:lnTo>
                <a:lnTo>
                  <a:pt x="40310" y="31170"/>
                </a:lnTo>
                <a:lnTo>
                  <a:pt x="40380" y="31150"/>
                </a:lnTo>
                <a:lnTo>
                  <a:pt x="40450" y="31130"/>
                </a:lnTo>
                <a:lnTo>
                  <a:pt x="40420" y="31230"/>
                </a:lnTo>
                <a:lnTo>
                  <a:pt x="40380" y="31330"/>
                </a:lnTo>
                <a:lnTo>
                  <a:pt x="40330" y="31420"/>
                </a:lnTo>
                <a:lnTo>
                  <a:pt x="40290" y="31520"/>
                </a:lnTo>
                <a:lnTo>
                  <a:pt x="40280" y="31640"/>
                </a:lnTo>
                <a:lnTo>
                  <a:pt x="40280" y="31760"/>
                </a:lnTo>
                <a:lnTo>
                  <a:pt x="40300" y="31890"/>
                </a:lnTo>
                <a:lnTo>
                  <a:pt x="40320" y="32010"/>
                </a:lnTo>
                <a:lnTo>
                  <a:pt x="40330" y="32070"/>
                </a:lnTo>
                <a:lnTo>
                  <a:pt x="40330" y="32120"/>
                </a:lnTo>
                <a:lnTo>
                  <a:pt x="40340" y="32170"/>
                </a:lnTo>
                <a:lnTo>
                  <a:pt x="40350" y="32230"/>
                </a:lnTo>
                <a:lnTo>
                  <a:pt x="40360" y="32280"/>
                </a:lnTo>
                <a:lnTo>
                  <a:pt x="40390" y="32330"/>
                </a:lnTo>
                <a:lnTo>
                  <a:pt x="40420" y="32380"/>
                </a:lnTo>
                <a:lnTo>
                  <a:pt x="40440" y="32440"/>
                </a:lnTo>
                <a:lnTo>
                  <a:pt x="40460" y="32510"/>
                </a:lnTo>
                <a:lnTo>
                  <a:pt x="40470" y="32580"/>
                </a:lnTo>
                <a:lnTo>
                  <a:pt x="40500" y="32640"/>
                </a:lnTo>
                <a:lnTo>
                  <a:pt x="40550" y="32690"/>
                </a:lnTo>
                <a:lnTo>
                  <a:pt x="40590" y="32710"/>
                </a:lnTo>
                <a:lnTo>
                  <a:pt x="40640" y="32720"/>
                </a:lnTo>
                <a:lnTo>
                  <a:pt x="40680" y="32730"/>
                </a:lnTo>
                <a:lnTo>
                  <a:pt x="40730" y="32740"/>
                </a:lnTo>
                <a:lnTo>
                  <a:pt x="40740" y="32810"/>
                </a:lnTo>
                <a:lnTo>
                  <a:pt x="40790" y="32870"/>
                </a:lnTo>
                <a:lnTo>
                  <a:pt x="40840" y="32940"/>
                </a:lnTo>
                <a:lnTo>
                  <a:pt x="40870" y="33010"/>
                </a:lnTo>
                <a:lnTo>
                  <a:pt x="40860" y="33040"/>
                </a:lnTo>
                <a:lnTo>
                  <a:pt x="40850" y="33060"/>
                </a:lnTo>
                <a:lnTo>
                  <a:pt x="40850" y="33090"/>
                </a:lnTo>
                <a:lnTo>
                  <a:pt x="40870" y="33110"/>
                </a:lnTo>
                <a:lnTo>
                  <a:pt x="40890" y="33140"/>
                </a:lnTo>
                <a:lnTo>
                  <a:pt x="40900" y="33170"/>
                </a:lnTo>
                <a:lnTo>
                  <a:pt x="40900" y="33200"/>
                </a:lnTo>
                <a:lnTo>
                  <a:pt x="40890" y="33230"/>
                </a:lnTo>
                <a:lnTo>
                  <a:pt x="40880" y="33280"/>
                </a:lnTo>
                <a:lnTo>
                  <a:pt x="40890" y="33310"/>
                </a:lnTo>
                <a:lnTo>
                  <a:pt x="40910" y="33350"/>
                </a:lnTo>
                <a:lnTo>
                  <a:pt x="40940" y="33390"/>
                </a:lnTo>
                <a:lnTo>
                  <a:pt x="40950" y="33420"/>
                </a:lnTo>
                <a:lnTo>
                  <a:pt x="40950" y="33460"/>
                </a:lnTo>
                <a:lnTo>
                  <a:pt x="40940" y="33500"/>
                </a:lnTo>
                <a:lnTo>
                  <a:pt x="40950" y="33530"/>
                </a:lnTo>
                <a:lnTo>
                  <a:pt x="40980" y="33580"/>
                </a:lnTo>
                <a:lnTo>
                  <a:pt x="41020" y="33610"/>
                </a:lnTo>
                <a:lnTo>
                  <a:pt x="41060" y="33630"/>
                </a:lnTo>
                <a:lnTo>
                  <a:pt x="41100" y="33670"/>
                </a:lnTo>
                <a:lnTo>
                  <a:pt x="41120" y="33690"/>
                </a:lnTo>
                <a:lnTo>
                  <a:pt x="41120" y="33720"/>
                </a:lnTo>
                <a:lnTo>
                  <a:pt x="41140" y="33750"/>
                </a:lnTo>
                <a:lnTo>
                  <a:pt x="41160" y="33770"/>
                </a:lnTo>
                <a:lnTo>
                  <a:pt x="41200" y="33800"/>
                </a:lnTo>
                <a:lnTo>
                  <a:pt x="41250" y="33850"/>
                </a:lnTo>
                <a:lnTo>
                  <a:pt x="41300" y="33910"/>
                </a:lnTo>
                <a:lnTo>
                  <a:pt x="41340" y="33950"/>
                </a:lnTo>
                <a:lnTo>
                  <a:pt x="41440" y="34000"/>
                </a:lnTo>
                <a:lnTo>
                  <a:pt x="41560" y="34010"/>
                </a:lnTo>
                <a:lnTo>
                  <a:pt x="41680" y="34000"/>
                </a:lnTo>
                <a:lnTo>
                  <a:pt x="41800" y="33990"/>
                </a:lnTo>
                <a:lnTo>
                  <a:pt x="41800" y="34080"/>
                </a:lnTo>
                <a:lnTo>
                  <a:pt x="41800" y="34170"/>
                </a:lnTo>
                <a:lnTo>
                  <a:pt x="41800" y="34260"/>
                </a:lnTo>
                <a:lnTo>
                  <a:pt x="41810" y="34350"/>
                </a:lnTo>
                <a:lnTo>
                  <a:pt x="41740" y="34350"/>
                </a:lnTo>
                <a:lnTo>
                  <a:pt x="41670" y="34360"/>
                </a:lnTo>
                <a:lnTo>
                  <a:pt x="41630" y="34390"/>
                </a:lnTo>
                <a:lnTo>
                  <a:pt x="41590" y="34440"/>
                </a:lnTo>
                <a:lnTo>
                  <a:pt x="41570" y="34500"/>
                </a:lnTo>
                <a:lnTo>
                  <a:pt x="41570" y="34540"/>
                </a:lnTo>
                <a:lnTo>
                  <a:pt x="41580" y="34580"/>
                </a:lnTo>
                <a:lnTo>
                  <a:pt x="41600" y="34630"/>
                </a:lnTo>
                <a:lnTo>
                  <a:pt x="41630" y="34670"/>
                </a:lnTo>
                <a:lnTo>
                  <a:pt x="41640" y="34700"/>
                </a:lnTo>
                <a:lnTo>
                  <a:pt x="41650" y="34730"/>
                </a:lnTo>
                <a:lnTo>
                  <a:pt x="41620" y="34770"/>
                </a:lnTo>
                <a:lnTo>
                  <a:pt x="41590" y="34810"/>
                </a:lnTo>
                <a:lnTo>
                  <a:pt x="41530" y="34850"/>
                </a:lnTo>
                <a:lnTo>
                  <a:pt x="41480" y="34890"/>
                </a:lnTo>
                <a:lnTo>
                  <a:pt x="41430" y="34930"/>
                </a:lnTo>
                <a:lnTo>
                  <a:pt x="41380" y="34980"/>
                </a:lnTo>
                <a:lnTo>
                  <a:pt x="41330" y="35040"/>
                </a:lnTo>
                <a:lnTo>
                  <a:pt x="41280" y="35110"/>
                </a:lnTo>
                <a:lnTo>
                  <a:pt x="41270" y="35170"/>
                </a:lnTo>
                <a:lnTo>
                  <a:pt x="41270" y="35200"/>
                </a:lnTo>
                <a:lnTo>
                  <a:pt x="41290" y="35230"/>
                </a:lnTo>
                <a:lnTo>
                  <a:pt x="41310" y="35240"/>
                </a:lnTo>
                <a:lnTo>
                  <a:pt x="41340" y="35260"/>
                </a:lnTo>
                <a:lnTo>
                  <a:pt x="41370" y="35280"/>
                </a:lnTo>
                <a:lnTo>
                  <a:pt x="41390" y="35300"/>
                </a:lnTo>
                <a:lnTo>
                  <a:pt x="41400" y="35330"/>
                </a:lnTo>
                <a:lnTo>
                  <a:pt x="41420" y="35370"/>
                </a:lnTo>
                <a:lnTo>
                  <a:pt x="41440" y="35400"/>
                </a:lnTo>
                <a:lnTo>
                  <a:pt x="41470" y="35410"/>
                </a:lnTo>
                <a:lnTo>
                  <a:pt x="41500" y="35420"/>
                </a:lnTo>
                <a:lnTo>
                  <a:pt x="41530" y="35440"/>
                </a:lnTo>
                <a:lnTo>
                  <a:pt x="41530" y="35460"/>
                </a:lnTo>
                <a:lnTo>
                  <a:pt x="41520" y="35480"/>
                </a:lnTo>
                <a:lnTo>
                  <a:pt x="41510" y="35510"/>
                </a:lnTo>
                <a:lnTo>
                  <a:pt x="41510" y="35520"/>
                </a:lnTo>
                <a:lnTo>
                  <a:pt x="41520" y="35530"/>
                </a:lnTo>
                <a:lnTo>
                  <a:pt x="41540" y="35540"/>
                </a:lnTo>
                <a:lnTo>
                  <a:pt x="41550" y="35550"/>
                </a:lnTo>
                <a:lnTo>
                  <a:pt x="41570" y="35550"/>
                </a:lnTo>
                <a:lnTo>
                  <a:pt x="41590" y="35630"/>
                </a:lnTo>
                <a:lnTo>
                  <a:pt x="41620" y="35700"/>
                </a:lnTo>
                <a:lnTo>
                  <a:pt x="41640" y="35780"/>
                </a:lnTo>
                <a:lnTo>
                  <a:pt x="41650" y="35860"/>
                </a:lnTo>
                <a:lnTo>
                  <a:pt x="41650" y="35970"/>
                </a:lnTo>
                <a:lnTo>
                  <a:pt x="41590" y="36030"/>
                </a:lnTo>
                <a:lnTo>
                  <a:pt x="41490" y="36050"/>
                </a:lnTo>
                <a:lnTo>
                  <a:pt x="41390" y="36020"/>
                </a:lnTo>
                <a:lnTo>
                  <a:pt x="41350" y="35980"/>
                </a:lnTo>
                <a:lnTo>
                  <a:pt x="41310" y="35940"/>
                </a:lnTo>
                <a:lnTo>
                  <a:pt x="41270" y="35910"/>
                </a:lnTo>
                <a:lnTo>
                  <a:pt x="41230" y="35880"/>
                </a:lnTo>
                <a:lnTo>
                  <a:pt x="41160" y="35860"/>
                </a:lnTo>
                <a:lnTo>
                  <a:pt x="41100" y="35880"/>
                </a:lnTo>
                <a:lnTo>
                  <a:pt x="41040" y="35890"/>
                </a:lnTo>
                <a:lnTo>
                  <a:pt x="40980" y="35910"/>
                </a:lnTo>
                <a:lnTo>
                  <a:pt x="40990" y="35960"/>
                </a:lnTo>
                <a:lnTo>
                  <a:pt x="41010" y="36020"/>
                </a:lnTo>
                <a:lnTo>
                  <a:pt x="41020" y="36080"/>
                </a:lnTo>
                <a:lnTo>
                  <a:pt x="41020" y="36130"/>
                </a:lnTo>
                <a:lnTo>
                  <a:pt x="40970" y="36170"/>
                </a:lnTo>
                <a:lnTo>
                  <a:pt x="40920" y="36120"/>
                </a:lnTo>
                <a:lnTo>
                  <a:pt x="40880" y="36040"/>
                </a:lnTo>
                <a:lnTo>
                  <a:pt x="40840" y="35990"/>
                </a:lnTo>
                <a:lnTo>
                  <a:pt x="40870" y="35970"/>
                </a:lnTo>
                <a:lnTo>
                  <a:pt x="40850" y="35930"/>
                </a:lnTo>
                <a:lnTo>
                  <a:pt x="40820" y="35890"/>
                </a:lnTo>
                <a:lnTo>
                  <a:pt x="40790" y="35870"/>
                </a:lnTo>
                <a:lnTo>
                  <a:pt x="40770" y="35910"/>
                </a:lnTo>
                <a:lnTo>
                  <a:pt x="40750" y="35910"/>
                </a:lnTo>
                <a:lnTo>
                  <a:pt x="40720" y="35730"/>
                </a:lnTo>
                <a:lnTo>
                  <a:pt x="40630" y="35580"/>
                </a:lnTo>
                <a:lnTo>
                  <a:pt x="40390" y="35350"/>
                </a:lnTo>
                <a:lnTo>
                  <a:pt x="40270" y="35190"/>
                </a:lnTo>
                <a:lnTo>
                  <a:pt x="40220" y="35140"/>
                </a:lnTo>
                <a:lnTo>
                  <a:pt x="40100" y="35060"/>
                </a:lnTo>
                <a:lnTo>
                  <a:pt x="40080" y="35040"/>
                </a:lnTo>
                <a:lnTo>
                  <a:pt x="40070" y="35030"/>
                </a:lnTo>
                <a:lnTo>
                  <a:pt x="40060" y="35020"/>
                </a:lnTo>
                <a:lnTo>
                  <a:pt x="40050" y="35010"/>
                </a:lnTo>
                <a:lnTo>
                  <a:pt x="40040" y="34990"/>
                </a:lnTo>
                <a:lnTo>
                  <a:pt x="40100" y="34910"/>
                </a:lnTo>
                <a:lnTo>
                  <a:pt x="40060" y="34910"/>
                </a:lnTo>
                <a:lnTo>
                  <a:pt x="40020" y="34930"/>
                </a:lnTo>
                <a:lnTo>
                  <a:pt x="39990" y="34960"/>
                </a:lnTo>
                <a:lnTo>
                  <a:pt x="39960" y="34990"/>
                </a:lnTo>
                <a:lnTo>
                  <a:pt x="39420" y="34300"/>
                </a:lnTo>
                <a:lnTo>
                  <a:pt x="39400" y="34280"/>
                </a:lnTo>
                <a:lnTo>
                  <a:pt x="39340" y="34260"/>
                </a:lnTo>
                <a:lnTo>
                  <a:pt x="39310" y="34240"/>
                </a:lnTo>
                <a:lnTo>
                  <a:pt x="39260" y="34200"/>
                </a:lnTo>
                <a:lnTo>
                  <a:pt x="38990" y="33880"/>
                </a:lnTo>
                <a:lnTo>
                  <a:pt x="38940" y="33860"/>
                </a:lnTo>
                <a:lnTo>
                  <a:pt x="38900" y="33870"/>
                </a:lnTo>
                <a:lnTo>
                  <a:pt x="38880" y="33890"/>
                </a:lnTo>
                <a:lnTo>
                  <a:pt x="38850" y="33900"/>
                </a:lnTo>
                <a:lnTo>
                  <a:pt x="38820" y="33880"/>
                </a:lnTo>
                <a:lnTo>
                  <a:pt x="38810" y="33860"/>
                </a:lnTo>
                <a:lnTo>
                  <a:pt x="38820" y="33740"/>
                </a:lnTo>
                <a:lnTo>
                  <a:pt x="38800" y="33700"/>
                </a:lnTo>
                <a:lnTo>
                  <a:pt x="38700" y="33540"/>
                </a:lnTo>
                <a:lnTo>
                  <a:pt x="38650" y="33500"/>
                </a:lnTo>
                <a:lnTo>
                  <a:pt x="38650" y="33480"/>
                </a:lnTo>
                <a:lnTo>
                  <a:pt x="38680" y="33450"/>
                </a:lnTo>
                <a:lnTo>
                  <a:pt x="38680" y="33430"/>
                </a:lnTo>
                <a:lnTo>
                  <a:pt x="38670" y="33420"/>
                </a:lnTo>
                <a:lnTo>
                  <a:pt x="38660" y="33400"/>
                </a:lnTo>
                <a:lnTo>
                  <a:pt x="38550" y="33190"/>
                </a:lnTo>
                <a:lnTo>
                  <a:pt x="38510" y="33150"/>
                </a:lnTo>
                <a:lnTo>
                  <a:pt x="38470" y="33140"/>
                </a:lnTo>
                <a:lnTo>
                  <a:pt x="38410" y="33100"/>
                </a:lnTo>
                <a:lnTo>
                  <a:pt x="38300" y="32990"/>
                </a:lnTo>
                <a:lnTo>
                  <a:pt x="38280" y="32980"/>
                </a:lnTo>
                <a:lnTo>
                  <a:pt x="38270" y="32960"/>
                </a:lnTo>
                <a:lnTo>
                  <a:pt x="38240" y="32880"/>
                </a:lnTo>
                <a:lnTo>
                  <a:pt x="38210" y="32840"/>
                </a:lnTo>
                <a:lnTo>
                  <a:pt x="38140" y="32810"/>
                </a:lnTo>
                <a:lnTo>
                  <a:pt x="38100" y="32750"/>
                </a:lnTo>
                <a:lnTo>
                  <a:pt x="38030" y="32660"/>
                </a:lnTo>
                <a:lnTo>
                  <a:pt x="37950" y="32560"/>
                </a:lnTo>
                <a:lnTo>
                  <a:pt x="37900" y="32520"/>
                </a:lnTo>
                <a:lnTo>
                  <a:pt x="37780" y="32480"/>
                </a:lnTo>
                <a:lnTo>
                  <a:pt x="37740" y="32420"/>
                </a:lnTo>
                <a:lnTo>
                  <a:pt x="37720" y="32270"/>
                </a:lnTo>
                <a:lnTo>
                  <a:pt x="37680" y="32210"/>
                </a:lnTo>
                <a:lnTo>
                  <a:pt x="37630" y="32160"/>
                </a:lnTo>
                <a:lnTo>
                  <a:pt x="37580" y="32100"/>
                </a:lnTo>
                <a:lnTo>
                  <a:pt x="37550" y="31960"/>
                </a:lnTo>
                <a:lnTo>
                  <a:pt x="37460" y="31810"/>
                </a:lnTo>
                <a:lnTo>
                  <a:pt x="37080" y="31390"/>
                </a:lnTo>
                <a:lnTo>
                  <a:pt x="36940" y="31280"/>
                </a:lnTo>
                <a:lnTo>
                  <a:pt x="36880" y="31260"/>
                </a:lnTo>
                <a:lnTo>
                  <a:pt x="36850" y="31240"/>
                </a:lnTo>
                <a:lnTo>
                  <a:pt x="36690" y="31090"/>
                </a:lnTo>
                <a:lnTo>
                  <a:pt x="36280" y="30810"/>
                </a:lnTo>
                <a:lnTo>
                  <a:pt x="36100" y="30680"/>
                </a:lnTo>
                <a:lnTo>
                  <a:pt x="36070" y="30640"/>
                </a:lnTo>
                <a:lnTo>
                  <a:pt x="36050" y="30570"/>
                </a:lnTo>
                <a:lnTo>
                  <a:pt x="36020" y="30530"/>
                </a:lnTo>
                <a:lnTo>
                  <a:pt x="35910" y="30480"/>
                </a:lnTo>
                <a:lnTo>
                  <a:pt x="35800" y="30410"/>
                </a:lnTo>
                <a:lnTo>
                  <a:pt x="35620" y="30240"/>
                </a:lnTo>
                <a:lnTo>
                  <a:pt x="34960" y="29830"/>
                </a:lnTo>
                <a:lnTo>
                  <a:pt x="34910" y="29770"/>
                </a:lnTo>
                <a:lnTo>
                  <a:pt x="34890" y="29720"/>
                </a:lnTo>
                <a:lnTo>
                  <a:pt x="34890" y="29680"/>
                </a:lnTo>
                <a:lnTo>
                  <a:pt x="34910" y="29680"/>
                </a:lnTo>
                <a:lnTo>
                  <a:pt x="34940" y="29700"/>
                </a:lnTo>
                <a:lnTo>
                  <a:pt x="34960" y="29720"/>
                </a:lnTo>
                <a:lnTo>
                  <a:pt x="34960" y="29730"/>
                </a:lnTo>
                <a:lnTo>
                  <a:pt x="34970" y="29750"/>
                </a:lnTo>
                <a:lnTo>
                  <a:pt x="34970" y="29780"/>
                </a:lnTo>
                <a:lnTo>
                  <a:pt x="34970" y="29790"/>
                </a:lnTo>
                <a:lnTo>
                  <a:pt x="35200" y="29910"/>
                </a:lnTo>
                <a:lnTo>
                  <a:pt x="35230" y="29920"/>
                </a:lnTo>
                <a:lnTo>
                  <a:pt x="35630" y="30180"/>
                </a:lnTo>
                <a:lnTo>
                  <a:pt x="35670" y="30200"/>
                </a:lnTo>
                <a:lnTo>
                  <a:pt x="35700" y="30220"/>
                </a:lnTo>
                <a:lnTo>
                  <a:pt x="35750" y="30250"/>
                </a:lnTo>
                <a:lnTo>
                  <a:pt x="35720" y="30220"/>
                </a:lnTo>
                <a:lnTo>
                  <a:pt x="35640" y="30170"/>
                </a:lnTo>
                <a:lnTo>
                  <a:pt x="35590" y="30140"/>
                </a:lnTo>
                <a:lnTo>
                  <a:pt x="35600" y="30110"/>
                </a:lnTo>
                <a:lnTo>
                  <a:pt x="35660" y="30130"/>
                </a:lnTo>
                <a:lnTo>
                  <a:pt x="35750" y="30200"/>
                </a:lnTo>
                <a:lnTo>
                  <a:pt x="35760" y="30190"/>
                </a:lnTo>
                <a:lnTo>
                  <a:pt x="35770" y="30170"/>
                </a:lnTo>
                <a:lnTo>
                  <a:pt x="35770" y="30160"/>
                </a:lnTo>
                <a:lnTo>
                  <a:pt x="35760" y="30160"/>
                </a:lnTo>
                <a:lnTo>
                  <a:pt x="35740" y="30160"/>
                </a:lnTo>
                <a:lnTo>
                  <a:pt x="35730" y="30160"/>
                </a:lnTo>
                <a:lnTo>
                  <a:pt x="35760" y="30130"/>
                </a:lnTo>
                <a:lnTo>
                  <a:pt x="35790" y="30100"/>
                </a:lnTo>
                <a:lnTo>
                  <a:pt x="35810" y="30070"/>
                </a:lnTo>
                <a:lnTo>
                  <a:pt x="35810" y="30010"/>
                </a:lnTo>
                <a:lnTo>
                  <a:pt x="35800" y="29970"/>
                </a:lnTo>
                <a:lnTo>
                  <a:pt x="35690" y="29720"/>
                </a:lnTo>
                <a:lnTo>
                  <a:pt x="35660" y="29680"/>
                </a:lnTo>
                <a:lnTo>
                  <a:pt x="35610" y="29660"/>
                </a:lnTo>
                <a:lnTo>
                  <a:pt x="35560" y="29660"/>
                </a:lnTo>
                <a:lnTo>
                  <a:pt x="35520" y="29670"/>
                </a:lnTo>
                <a:lnTo>
                  <a:pt x="35480" y="29690"/>
                </a:lnTo>
                <a:lnTo>
                  <a:pt x="35450" y="29730"/>
                </a:lnTo>
                <a:lnTo>
                  <a:pt x="35490" y="29740"/>
                </a:lnTo>
                <a:lnTo>
                  <a:pt x="35570" y="29710"/>
                </a:lnTo>
                <a:lnTo>
                  <a:pt x="35590" y="29730"/>
                </a:lnTo>
                <a:lnTo>
                  <a:pt x="35580" y="29760"/>
                </a:lnTo>
                <a:lnTo>
                  <a:pt x="35500" y="29830"/>
                </a:lnTo>
                <a:lnTo>
                  <a:pt x="35480" y="29860"/>
                </a:lnTo>
                <a:lnTo>
                  <a:pt x="35390" y="29890"/>
                </a:lnTo>
                <a:lnTo>
                  <a:pt x="35340" y="29850"/>
                </a:lnTo>
                <a:lnTo>
                  <a:pt x="35300" y="29790"/>
                </a:lnTo>
                <a:lnTo>
                  <a:pt x="35240" y="29750"/>
                </a:lnTo>
                <a:lnTo>
                  <a:pt x="35180" y="29790"/>
                </a:lnTo>
                <a:lnTo>
                  <a:pt x="35160" y="29790"/>
                </a:lnTo>
                <a:lnTo>
                  <a:pt x="35140" y="29790"/>
                </a:lnTo>
                <a:lnTo>
                  <a:pt x="35120" y="29780"/>
                </a:lnTo>
                <a:lnTo>
                  <a:pt x="35060" y="29730"/>
                </a:lnTo>
                <a:lnTo>
                  <a:pt x="35040" y="29700"/>
                </a:lnTo>
                <a:lnTo>
                  <a:pt x="35040" y="29680"/>
                </a:lnTo>
                <a:lnTo>
                  <a:pt x="35030" y="29640"/>
                </a:lnTo>
                <a:lnTo>
                  <a:pt x="35020" y="29620"/>
                </a:lnTo>
                <a:lnTo>
                  <a:pt x="35010" y="29600"/>
                </a:lnTo>
                <a:lnTo>
                  <a:pt x="34960" y="29590"/>
                </a:lnTo>
                <a:lnTo>
                  <a:pt x="34940" y="29580"/>
                </a:lnTo>
                <a:lnTo>
                  <a:pt x="34830" y="29450"/>
                </a:lnTo>
                <a:lnTo>
                  <a:pt x="34790" y="29440"/>
                </a:lnTo>
                <a:lnTo>
                  <a:pt x="34750" y="29470"/>
                </a:lnTo>
                <a:lnTo>
                  <a:pt x="34690" y="29410"/>
                </a:lnTo>
                <a:lnTo>
                  <a:pt x="34630" y="29360"/>
                </a:lnTo>
                <a:lnTo>
                  <a:pt x="34560" y="29330"/>
                </a:lnTo>
                <a:lnTo>
                  <a:pt x="34490" y="29320"/>
                </a:lnTo>
                <a:lnTo>
                  <a:pt x="34500" y="29350"/>
                </a:lnTo>
                <a:lnTo>
                  <a:pt x="34530" y="29370"/>
                </a:lnTo>
                <a:lnTo>
                  <a:pt x="34570" y="29400"/>
                </a:lnTo>
                <a:lnTo>
                  <a:pt x="34660" y="29500"/>
                </a:lnTo>
                <a:lnTo>
                  <a:pt x="34710" y="29540"/>
                </a:lnTo>
                <a:lnTo>
                  <a:pt x="34830" y="29610"/>
                </a:lnTo>
                <a:lnTo>
                  <a:pt x="34870" y="29660"/>
                </a:lnTo>
                <a:lnTo>
                  <a:pt x="34790" y="29640"/>
                </a:lnTo>
                <a:lnTo>
                  <a:pt x="34570" y="29510"/>
                </a:lnTo>
                <a:lnTo>
                  <a:pt x="34320" y="29290"/>
                </a:lnTo>
                <a:lnTo>
                  <a:pt x="34300" y="29240"/>
                </a:lnTo>
                <a:lnTo>
                  <a:pt x="34290" y="29190"/>
                </a:lnTo>
                <a:lnTo>
                  <a:pt x="34270" y="29080"/>
                </a:lnTo>
                <a:lnTo>
                  <a:pt x="34260" y="29030"/>
                </a:lnTo>
                <a:lnTo>
                  <a:pt x="34230" y="28970"/>
                </a:lnTo>
                <a:lnTo>
                  <a:pt x="34200" y="28920"/>
                </a:lnTo>
                <a:lnTo>
                  <a:pt x="34170" y="28900"/>
                </a:lnTo>
                <a:lnTo>
                  <a:pt x="34150" y="28890"/>
                </a:lnTo>
                <a:lnTo>
                  <a:pt x="34140" y="28870"/>
                </a:lnTo>
                <a:lnTo>
                  <a:pt x="34140" y="28850"/>
                </a:lnTo>
                <a:lnTo>
                  <a:pt x="34150" y="28840"/>
                </a:lnTo>
                <a:lnTo>
                  <a:pt x="34180" y="28840"/>
                </a:lnTo>
                <a:lnTo>
                  <a:pt x="34210" y="28850"/>
                </a:lnTo>
                <a:lnTo>
                  <a:pt x="34260" y="28880"/>
                </a:lnTo>
                <a:lnTo>
                  <a:pt x="34280" y="28910"/>
                </a:lnTo>
                <a:lnTo>
                  <a:pt x="34330" y="28940"/>
                </a:lnTo>
                <a:lnTo>
                  <a:pt x="34370" y="28940"/>
                </a:lnTo>
                <a:lnTo>
                  <a:pt x="34390" y="28870"/>
                </a:lnTo>
                <a:lnTo>
                  <a:pt x="34380" y="28820"/>
                </a:lnTo>
                <a:lnTo>
                  <a:pt x="34350" y="28760"/>
                </a:lnTo>
                <a:lnTo>
                  <a:pt x="34310" y="28720"/>
                </a:lnTo>
                <a:lnTo>
                  <a:pt x="34270" y="28690"/>
                </a:lnTo>
                <a:lnTo>
                  <a:pt x="34310" y="28660"/>
                </a:lnTo>
                <a:lnTo>
                  <a:pt x="34310" y="28610"/>
                </a:lnTo>
                <a:lnTo>
                  <a:pt x="34290" y="28490"/>
                </a:lnTo>
                <a:lnTo>
                  <a:pt x="34300" y="28440"/>
                </a:lnTo>
                <a:lnTo>
                  <a:pt x="34310" y="28400"/>
                </a:lnTo>
                <a:lnTo>
                  <a:pt x="34350" y="28320"/>
                </a:lnTo>
                <a:lnTo>
                  <a:pt x="34320" y="28280"/>
                </a:lnTo>
                <a:lnTo>
                  <a:pt x="34210" y="28180"/>
                </a:lnTo>
                <a:lnTo>
                  <a:pt x="34170" y="28170"/>
                </a:lnTo>
                <a:lnTo>
                  <a:pt x="34170" y="28230"/>
                </a:lnTo>
                <a:lnTo>
                  <a:pt x="34210" y="28400"/>
                </a:lnTo>
                <a:lnTo>
                  <a:pt x="34210" y="28410"/>
                </a:lnTo>
                <a:lnTo>
                  <a:pt x="34220" y="28430"/>
                </a:lnTo>
                <a:lnTo>
                  <a:pt x="34220" y="28470"/>
                </a:lnTo>
                <a:lnTo>
                  <a:pt x="34200" y="28580"/>
                </a:lnTo>
                <a:lnTo>
                  <a:pt x="34190" y="28690"/>
                </a:lnTo>
                <a:lnTo>
                  <a:pt x="34180" y="28720"/>
                </a:lnTo>
                <a:lnTo>
                  <a:pt x="34170" y="28730"/>
                </a:lnTo>
                <a:lnTo>
                  <a:pt x="34150" y="28730"/>
                </a:lnTo>
                <a:lnTo>
                  <a:pt x="34130" y="28730"/>
                </a:lnTo>
                <a:lnTo>
                  <a:pt x="34120" y="28720"/>
                </a:lnTo>
                <a:lnTo>
                  <a:pt x="34110" y="28700"/>
                </a:lnTo>
                <a:lnTo>
                  <a:pt x="34090" y="28690"/>
                </a:lnTo>
                <a:lnTo>
                  <a:pt x="34080" y="28700"/>
                </a:lnTo>
                <a:lnTo>
                  <a:pt x="34070" y="28720"/>
                </a:lnTo>
                <a:lnTo>
                  <a:pt x="34060" y="28730"/>
                </a:lnTo>
                <a:lnTo>
                  <a:pt x="33950" y="28670"/>
                </a:lnTo>
                <a:lnTo>
                  <a:pt x="33860" y="28540"/>
                </a:lnTo>
                <a:lnTo>
                  <a:pt x="33640" y="28080"/>
                </a:lnTo>
                <a:lnTo>
                  <a:pt x="33570" y="28000"/>
                </a:lnTo>
                <a:lnTo>
                  <a:pt x="33470" y="27910"/>
                </a:lnTo>
                <a:lnTo>
                  <a:pt x="33410" y="27880"/>
                </a:lnTo>
                <a:lnTo>
                  <a:pt x="33390" y="27860"/>
                </a:lnTo>
                <a:lnTo>
                  <a:pt x="33370" y="27820"/>
                </a:lnTo>
                <a:lnTo>
                  <a:pt x="33430" y="27820"/>
                </a:lnTo>
                <a:lnTo>
                  <a:pt x="33500" y="27840"/>
                </a:lnTo>
                <a:lnTo>
                  <a:pt x="33550" y="27870"/>
                </a:lnTo>
                <a:lnTo>
                  <a:pt x="33570" y="27920"/>
                </a:lnTo>
                <a:lnTo>
                  <a:pt x="33740" y="28130"/>
                </a:lnTo>
                <a:lnTo>
                  <a:pt x="33780" y="28220"/>
                </a:lnTo>
                <a:lnTo>
                  <a:pt x="33780" y="28230"/>
                </a:lnTo>
                <a:lnTo>
                  <a:pt x="33800" y="28230"/>
                </a:lnTo>
                <a:lnTo>
                  <a:pt x="33820" y="28230"/>
                </a:lnTo>
                <a:lnTo>
                  <a:pt x="33830" y="28220"/>
                </a:lnTo>
                <a:lnTo>
                  <a:pt x="33840" y="28210"/>
                </a:lnTo>
                <a:lnTo>
                  <a:pt x="33900" y="28250"/>
                </a:lnTo>
                <a:lnTo>
                  <a:pt x="33910" y="28260"/>
                </a:lnTo>
                <a:lnTo>
                  <a:pt x="33940" y="28250"/>
                </a:lnTo>
                <a:lnTo>
                  <a:pt x="33940" y="28220"/>
                </a:lnTo>
                <a:lnTo>
                  <a:pt x="33940" y="28160"/>
                </a:lnTo>
                <a:lnTo>
                  <a:pt x="33930" y="28110"/>
                </a:lnTo>
                <a:lnTo>
                  <a:pt x="33900" y="28110"/>
                </a:lnTo>
                <a:lnTo>
                  <a:pt x="33870" y="28120"/>
                </a:lnTo>
                <a:lnTo>
                  <a:pt x="33840" y="28100"/>
                </a:lnTo>
                <a:lnTo>
                  <a:pt x="33840" y="28080"/>
                </a:lnTo>
                <a:lnTo>
                  <a:pt x="33870" y="28030"/>
                </a:lnTo>
                <a:lnTo>
                  <a:pt x="33880" y="28010"/>
                </a:lnTo>
                <a:lnTo>
                  <a:pt x="33910" y="27990"/>
                </a:lnTo>
                <a:lnTo>
                  <a:pt x="33920" y="27980"/>
                </a:lnTo>
                <a:lnTo>
                  <a:pt x="33930" y="27990"/>
                </a:lnTo>
                <a:lnTo>
                  <a:pt x="33950" y="28030"/>
                </a:lnTo>
                <a:lnTo>
                  <a:pt x="34010" y="28090"/>
                </a:lnTo>
                <a:lnTo>
                  <a:pt x="34060" y="28110"/>
                </a:lnTo>
                <a:lnTo>
                  <a:pt x="34180" y="28130"/>
                </a:lnTo>
                <a:lnTo>
                  <a:pt x="34270" y="28170"/>
                </a:lnTo>
                <a:lnTo>
                  <a:pt x="34300" y="28140"/>
                </a:lnTo>
                <a:lnTo>
                  <a:pt x="34310" y="28110"/>
                </a:lnTo>
                <a:lnTo>
                  <a:pt x="34300" y="28070"/>
                </a:lnTo>
                <a:lnTo>
                  <a:pt x="34000" y="27800"/>
                </a:lnTo>
                <a:lnTo>
                  <a:pt x="33970" y="27780"/>
                </a:lnTo>
                <a:lnTo>
                  <a:pt x="33920" y="27780"/>
                </a:lnTo>
                <a:lnTo>
                  <a:pt x="33940" y="27800"/>
                </a:lnTo>
                <a:lnTo>
                  <a:pt x="33940" y="27820"/>
                </a:lnTo>
                <a:lnTo>
                  <a:pt x="33920" y="27840"/>
                </a:lnTo>
                <a:lnTo>
                  <a:pt x="33880" y="27840"/>
                </a:lnTo>
                <a:lnTo>
                  <a:pt x="33850" y="27840"/>
                </a:lnTo>
                <a:lnTo>
                  <a:pt x="33810" y="27810"/>
                </a:lnTo>
                <a:lnTo>
                  <a:pt x="33760" y="27760"/>
                </a:lnTo>
                <a:lnTo>
                  <a:pt x="33700" y="27640"/>
                </a:lnTo>
                <a:lnTo>
                  <a:pt x="33690" y="27620"/>
                </a:lnTo>
                <a:lnTo>
                  <a:pt x="33650" y="27630"/>
                </a:lnTo>
                <a:lnTo>
                  <a:pt x="33620" y="27650"/>
                </a:lnTo>
                <a:lnTo>
                  <a:pt x="33590" y="27670"/>
                </a:lnTo>
                <a:lnTo>
                  <a:pt x="33550" y="27650"/>
                </a:lnTo>
                <a:lnTo>
                  <a:pt x="33510" y="27670"/>
                </a:lnTo>
                <a:lnTo>
                  <a:pt x="33430" y="27680"/>
                </a:lnTo>
                <a:lnTo>
                  <a:pt x="33350" y="27660"/>
                </a:lnTo>
                <a:lnTo>
                  <a:pt x="33300" y="27640"/>
                </a:lnTo>
                <a:lnTo>
                  <a:pt x="33290" y="27540"/>
                </a:lnTo>
                <a:lnTo>
                  <a:pt x="33290" y="27520"/>
                </a:lnTo>
                <a:lnTo>
                  <a:pt x="33310" y="27520"/>
                </a:lnTo>
                <a:lnTo>
                  <a:pt x="33380" y="27570"/>
                </a:lnTo>
                <a:lnTo>
                  <a:pt x="33410" y="27580"/>
                </a:lnTo>
                <a:lnTo>
                  <a:pt x="33400" y="27540"/>
                </a:lnTo>
                <a:lnTo>
                  <a:pt x="33400" y="27450"/>
                </a:lnTo>
                <a:lnTo>
                  <a:pt x="33390" y="27410"/>
                </a:lnTo>
                <a:lnTo>
                  <a:pt x="33370" y="27380"/>
                </a:lnTo>
                <a:lnTo>
                  <a:pt x="33300" y="27340"/>
                </a:lnTo>
                <a:lnTo>
                  <a:pt x="33270" y="27320"/>
                </a:lnTo>
                <a:lnTo>
                  <a:pt x="33200" y="27660"/>
                </a:lnTo>
                <a:lnTo>
                  <a:pt x="33160" y="27710"/>
                </a:lnTo>
                <a:lnTo>
                  <a:pt x="33160" y="27680"/>
                </a:lnTo>
                <a:lnTo>
                  <a:pt x="33170" y="27540"/>
                </a:lnTo>
                <a:lnTo>
                  <a:pt x="33170" y="27490"/>
                </a:lnTo>
                <a:lnTo>
                  <a:pt x="33150" y="27430"/>
                </a:lnTo>
                <a:lnTo>
                  <a:pt x="33110" y="27380"/>
                </a:lnTo>
                <a:lnTo>
                  <a:pt x="33060" y="27350"/>
                </a:lnTo>
                <a:lnTo>
                  <a:pt x="33020" y="27320"/>
                </a:lnTo>
                <a:lnTo>
                  <a:pt x="32720" y="27200"/>
                </a:lnTo>
                <a:lnTo>
                  <a:pt x="32550" y="27080"/>
                </a:lnTo>
                <a:lnTo>
                  <a:pt x="32430" y="27050"/>
                </a:lnTo>
                <a:lnTo>
                  <a:pt x="32310" y="27040"/>
                </a:lnTo>
                <a:lnTo>
                  <a:pt x="32210" y="27040"/>
                </a:lnTo>
                <a:lnTo>
                  <a:pt x="32280" y="26990"/>
                </a:lnTo>
                <a:lnTo>
                  <a:pt x="32400" y="27000"/>
                </a:lnTo>
                <a:lnTo>
                  <a:pt x="32610" y="27060"/>
                </a:lnTo>
                <a:lnTo>
                  <a:pt x="32540" y="27030"/>
                </a:lnTo>
                <a:lnTo>
                  <a:pt x="32420" y="26930"/>
                </a:lnTo>
                <a:lnTo>
                  <a:pt x="32340" y="26910"/>
                </a:lnTo>
                <a:lnTo>
                  <a:pt x="32190" y="26960"/>
                </a:lnTo>
                <a:lnTo>
                  <a:pt x="32110" y="26970"/>
                </a:lnTo>
                <a:lnTo>
                  <a:pt x="32070" y="26910"/>
                </a:lnTo>
                <a:lnTo>
                  <a:pt x="32190" y="26910"/>
                </a:lnTo>
                <a:lnTo>
                  <a:pt x="32220" y="26890"/>
                </a:lnTo>
                <a:lnTo>
                  <a:pt x="32180" y="26830"/>
                </a:lnTo>
                <a:lnTo>
                  <a:pt x="32170" y="26810"/>
                </a:lnTo>
                <a:lnTo>
                  <a:pt x="32170" y="26780"/>
                </a:lnTo>
                <a:lnTo>
                  <a:pt x="32170" y="26760"/>
                </a:lnTo>
                <a:lnTo>
                  <a:pt x="32140" y="26760"/>
                </a:lnTo>
                <a:lnTo>
                  <a:pt x="32130" y="26760"/>
                </a:lnTo>
                <a:lnTo>
                  <a:pt x="32100" y="26790"/>
                </a:lnTo>
                <a:lnTo>
                  <a:pt x="32070" y="26800"/>
                </a:lnTo>
                <a:lnTo>
                  <a:pt x="32100" y="26700"/>
                </a:lnTo>
                <a:lnTo>
                  <a:pt x="32110" y="26650"/>
                </a:lnTo>
                <a:lnTo>
                  <a:pt x="32110" y="26500"/>
                </a:lnTo>
                <a:lnTo>
                  <a:pt x="32100" y="26460"/>
                </a:lnTo>
                <a:lnTo>
                  <a:pt x="32090" y="26450"/>
                </a:lnTo>
                <a:lnTo>
                  <a:pt x="32060" y="26470"/>
                </a:lnTo>
                <a:lnTo>
                  <a:pt x="32030" y="26470"/>
                </a:lnTo>
                <a:lnTo>
                  <a:pt x="31930" y="26430"/>
                </a:lnTo>
                <a:lnTo>
                  <a:pt x="31930" y="26420"/>
                </a:lnTo>
                <a:lnTo>
                  <a:pt x="31930" y="26410"/>
                </a:lnTo>
                <a:lnTo>
                  <a:pt x="31920" y="26390"/>
                </a:lnTo>
                <a:lnTo>
                  <a:pt x="31900" y="26380"/>
                </a:lnTo>
                <a:lnTo>
                  <a:pt x="31890" y="26390"/>
                </a:lnTo>
                <a:lnTo>
                  <a:pt x="31860" y="26400"/>
                </a:lnTo>
                <a:lnTo>
                  <a:pt x="31850" y="26410"/>
                </a:lnTo>
                <a:lnTo>
                  <a:pt x="31790" y="26400"/>
                </a:lnTo>
                <a:lnTo>
                  <a:pt x="31760" y="26390"/>
                </a:lnTo>
                <a:lnTo>
                  <a:pt x="31740" y="26390"/>
                </a:lnTo>
                <a:lnTo>
                  <a:pt x="31740" y="26450"/>
                </a:lnTo>
                <a:lnTo>
                  <a:pt x="31750" y="26480"/>
                </a:lnTo>
                <a:lnTo>
                  <a:pt x="31760" y="26500"/>
                </a:lnTo>
                <a:lnTo>
                  <a:pt x="31770" y="26520"/>
                </a:lnTo>
                <a:lnTo>
                  <a:pt x="31780" y="26560"/>
                </a:lnTo>
                <a:lnTo>
                  <a:pt x="31770" y="26600"/>
                </a:lnTo>
                <a:lnTo>
                  <a:pt x="31760" y="26620"/>
                </a:lnTo>
                <a:lnTo>
                  <a:pt x="31750" y="26640"/>
                </a:lnTo>
                <a:lnTo>
                  <a:pt x="31730" y="26660"/>
                </a:lnTo>
                <a:lnTo>
                  <a:pt x="31680" y="26690"/>
                </a:lnTo>
                <a:lnTo>
                  <a:pt x="31640" y="26690"/>
                </a:lnTo>
                <a:lnTo>
                  <a:pt x="31610" y="26670"/>
                </a:lnTo>
                <a:lnTo>
                  <a:pt x="31580" y="26630"/>
                </a:lnTo>
                <a:lnTo>
                  <a:pt x="31590" y="26630"/>
                </a:lnTo>
                <a:lnTo>
                  <a:pt x="31610" y="26620"/>
                </a:lnTo>
                <a:lnTo>
                  <a:pt x="31620" y="26600"/>
                </a:lnTo>
                <a:lnTo>
                  <a:pt x="31600" y="26580"/>
                </a:lnTo>
                <a:lnTo>
                  <a:pt x="31580" y="26570"/>
                </a:lnTo>
                <a:lnTo>
                  <a:pt x="31430" y="26590"/>
                </a:lnTo>
                <a:lnTo>
                  <a:pt x="31390" y="26610"/>
                </a:lnTo>
                <a:lnTo>
                  <a:pt x="31390" y="26640"/>
                </a:lnTo>
                <a:lnTo>
                  <a:pt x="31420" y="26690"/>
                </a:lnTo>
                <a:lnTo>
                  <a:pt x="31340" y="26700"/>
                </a:lnTo>
                <a:lnTo>
                  <a:pt x="31250" y="26630"/>
                </a:lnTo>
                <a:lnTo>
                  <a:pt x="31110" y="26470"/>
                </a:lnTo>
                <a:lnTo>
                  <a:pt x="31170" y="26440"/>
                </a:lnTo>
                <a:lnTo>
                  <a:pt x="31190" y="26430"/>
                </a:lnTo>
                <a:lnTo>
                  <a:pt x="31200" y="26400"/>
                </a:lnTo>
                <a:lnTo>
                  <a:pt x="31220" y="26360"/>
                </a:lnTo>
                <a:lnTo>
                  <a:pt x="31240" y="26330"/>
                </a:lnTo>
                <a:lnTo>
                  <a:pt x="31270" y="26320"/>
                </a:lnTo>
                <a:lnTo>
                  <a:pt x="31370" y="26350"/>
                </a:lnTo>
                <a:lnTo>
                  <a:pt x="31390" y="26350"/>
                </a:lnTo>
                <a:lnTo>
                  <a:pt x="31420" y="26340"/>
                </a:lnTo>
                <a:lnTo>
                  <a:pt x="31450" y="26370"/>
                </a:lnTo>
                <a:lnTo>
                  <a:pt x="31460" y="26430"/>
                </a:lnTo>
                <a:lnTo>
                  <a:pt x="31490" y="26450"/>
                </a:lnTo>
                <a:lnTo>
                  <a:pt x="31500" y="26440"/>
                </a:lnTo>
                <a:lnTo>
                  <a:pt x="31500" y="26420"/>
                </a:lnTo>
                <a:lnTo>
                  <a:pt x="31520" y="26380"/>
                </a:lnTo>
                <a:lnTo>
                  <a:pt x="31520" y="26370"/>
                </a:lnTo>
                <a:lnTo>
                  <a:pt x="31520" y="26330"/>
                </a:lnTo>
                <a:lnTo>
                  <a:pt x="31520" y="26320"/>
                </a:lnTo>
                <a:lnTo>
                  <a:pt x="31530" y="26300"/>
                </a:lnTo>
                <a:lnTo>
                  <a:pt x="31560" y="26300"/>
                </a:lnTo>
                <a:lnTo>
                  <a:pt x="31710" y="26140"/>
                </a:lnTo>
                <a:lnTo>
                  <a:pt x="31740" y="26100"/>
                </a:lnTo>
                <a:lnTo>
                  <a:pt x="31740" y="26080"/>
                </a:lnTo>
                <a:lnTo>
                  <a:pt x="31730" y="26070"/>
                </a:lnTo>
                <a:lnTo>
                  <a:pt x="31730" y="26060"/>
                </a:lnTo>
                <a:lnTo>
                  <a:pt x="31740" y="26040"/>
                </a:lnTo>
                <a:lnTo>
                  <a:pt x="31750" y="26030"/>
                </a:lnTo>
                <a:lnTo>
                  <a:pt x="31760" y="26020"/>
                </a:lnTo>
                <a:lnTo>
                  <a:pt x="31780" y="26020"/>
                </a:lnTo>
                <a:lnTo>
                  <a:pt x="31780" y="26000"/>
                </a:lnTo>
                <a:lnTo>
                  <a:pt x="31780" y="25900"/>
                </a:lnTo>
                <a:lnTo>
                  <a:pt x="31800" y="25830"/>
                </a:lnTo>
                <a:lnTo>
                  <a:pt x="31920" y="25730"/>
                </a:lnTo>
                <a:lnTo>
                  <a:pt x="31930" y="25660"/>
                </a:lnTo>
                <a:lnTo>
                  <a:pt x="31910" y="25620"/>
                </a:lnTo>
                <a:lnTo>
                  <a:pt x="31870" y="25650"/>
                </a:lnTo>
                <a:lnTo>
                  <a:pt x="31810" y="25780"/>
                </a:lnTo>
                <a:lnTo>
                  <a:pt x="31770" y="25850"/>
                </a:lnTo>
                <a:lnTo>
                  <a:pt x="31720" y="25950"/>
                </a:lnTo>
                <a:lnTo>
                  <a:pt x="31680" y="25990"/>
                </a:lnTo>
                <a:lnTo>
                  <a:pt x="31610" y="26020"/>
                </a:lnTo>
                <a:lnTo>
                  <a:pt x="31470" y="26070"/>
                </a:lnTo>
                <a:lnTo>
                  <a:pt x="31410" y="26110"/>
                </a:lnTo>
                <a:lnTo>
                  <a:pt x="31320" y="26250"/>
                </a:lnTo>
                <a:lnTo>
                  <a:pt x="31260" y="26300"/>
                </a:lnTo>
                <a:lnTo>
                  <a:pt x="31190" y="26280"/>
                </a:lnTo>
                <a:lnTo>
                  <a:pt x="31110" y="26320"/>
                </a:lnTo>
                <a:lnTo>
                  <a:pt x="31060" y="26320"/>
                </a:lnTo>
                <a:lnTo>
                  <a:pt x="31030" y="26290"/>
                </a:lnTo>
                <a:lnTo>
                  <a:pt x="30990" y="26210"/>
                </a:lnTo>
                <a:lnTo>
                  <a:pt x="30970" y="26140"/>
                </a:lnTo>
                <a:lnTo>
                  <a:pt x="30950" y="26110"/>
                </a:lnTo>
                <a:lnTo>
                  <a:pt x="30920" y="26100"/>
                </a:lnTo>
                <a:lnTo>
                  <a:pt x="30890" y="26090"/>
                </a:lnTo>
                <a:lnTo>
                  <a:pt x="30800" y="26050"/>
                </a:lnTo>
                <a:lnTo>
                  <a:pt x="30720" y="25990"/>
                </a:lnTo>
                <a:lnTo>
                  <a:pt x="30710" y="26010"/>
                </a:lnTo>
                <a:lnTo>
                  <a:pt x="30720" y="26040"/>
                </a:lnTo>
                <a:lnTo>
                  <a:pt x="30730" y="26080"/>
                </a:lnTo>
                <a:lnTo>
                  <a:pt x="30760" y="26110"/>
                </a:lnTo>
                <a:lnTo>
                  <a:pt x="30950" y="26270"/>
                </a:lnTo>
                <a:lnTo>
                  <a:pt x="31000" y="26340"/>
                </a:lnTo>
                <a:lnTo>
                  <a:pt x="30990" y="26410"/>
                </a:lnTo>
                <a:lnTo>
                  <a:pt x="30920" y="26340"/>
                </a:lnTo>
                <a:lnTo>
                  <a:pt x="30860" y="26260"/>
                </a:lnTo>
                <a:lnTo>
                  <a:pt x="30790" y="26180"/>
                </a:lnTo>
                <a:lnTo>
                  <a:pt x="30690" y="26140"/>
                </a:lnTo>
                <a:lnTo>
                  <a:pt x="30370" y="26150"/>
                </a:lnTo>
                <a:lnTo>
                  <a:pt x="30260" y="26120"/>
                </a:lnTo>
                <a:lnTo>
                  <a:pt x="30330" y="26070"/>
                </a:lnTo>
                <a:lnTo>
                  <a:pt x="30410" y="26050"/>
                </a:lnTo>
                <a:lnTo>
                  <a:pt x="30490" y="26050"/>
                </a:lnTo>
                <a:lnTo>
                  <a:pt x="30580" y="26080"/>
                </a:lnTo>
                <a:lnTo>
                  <a:pt x="30570" y="26030"/>
                </a:lnTo>
                <a:lnTo>
                  <a:pt x="30580" y="25970"/>
                </a:lnTo>
                <a:lnTo>
                  <a:pt x="30590" y="25960"/>
                </a:lnTo>
                <a:lnTo>
                  <a:pt x="30610" y="25930"/>
                </a:lnTo>
                <a:lnTo>
                  <a:pt x="30620" y="25920"/>
                </a:lnTo>
                <a:lnTo>
                  <a:pt x="30610" y="25900"/>
                </a:lnTo>
                <a:lnTo>
                  <a:pt x="30610" y="25890"/>
                </a:lnTo>
                <a:lnTo>
                  <a:pt x="30600" y="25880"/>
                </a:lnTo>
                <a:lnTo>
                  <a:pt x="30600" y="25870"/>
                </a:lnTo>
                <a:lnTo>
                  <a:pt x="30570" y="25840"/>
                </a:lnTo>
                <a:lnTo>
                  <a:pt x="30520" y="25800"/>
                </a:lnTo>
                <a:lnTo>
                  <a:pt x="30450" y="25760"/>
                </a:lnTo>
                <a:lnTo>
                  <a:pt x="30410" y="25750"/>
                </a:lnTo>
                <a:lnTo>
                  <a:pt x="30350" y="25750"/>
                </a:lnTo>
                <a:lnTo>
                  <a:pt x="30320" y="25770"/>
                </a:lnTo>
                <a:lnTo>
                  <a:pt x="30310" y="25810"/>
                </a:lnTo>
                <a:lnTo>
                  <a:pt x="30300" y="26000"/>
                </a:lnTo>
                <a:lnTo>
                  <a:pt x="30290" y="26020"/>
                </a:lnTo>
                <a:lnTo>
                  <a:pt x="30260" y="25970"/>
                </a:lnTo>
                <a:lnTo>
                  <a:pt x="30280" y="25910"/>
                </a:lnTo>
                <a:lnTo>
                  <a:pt x="30280" y="25830"/>
                </a:lnTo>
                <a:lnTo>
                  <a:pt x="30270" y="25760"/>
                </a:lnTo>
                <a:lnTo>
                  <a:pt x="30250" y="25730"/>
                </a:lnTo>
                <a:lnTo>
                  <a:pt x="30190" y="25710"/>
                </a:lnTo>
                <a:lnTo>
                  <a:pt x="30180" y="25650"/>
                </a:lnTo>
                <a:lnTo>
                  <a:pt x="30190" y="25590"/>
                </a:lnTo>
                <a:lnTo>
                  <a:pt x="30220" y="25460"/>
                </a:lnTo>
                <a:lnTo>
                  <a:pt x="30230" y="25440"/>
                </a:lnTo>
                <a:lnTo>
                  <a:pt x="30240" y="25430"/>
                </a:lnTo>
                <a:lnTo>
                  <a:pt x="30240" y="25370"/>
                </a:lnTo>
                <a:lnTo>
                  <a:pt x="30240" y="25330"/>
                </a:lnTo>
                <a:lnTo>
                  <a:pt x="30230" y="25300"/>
                </a:lnTo>
                <a:lnTo>
                  <a:pt x="30200" y="25250"/>
                </a:lnTo>
                <a:lnTo>
                  <a:pt x="30180" y="25180"/>
                </a:lnTo>
                <a:lnTo>
                  <a:pt x="30180" y="25120"/>
                </a:lnTo>
                <a:lnTo>
                  <a:pt x="30180" y="24980"/>
                </a:lnTo>
                <a:lnTo>
                  <a:pt x="30200" y="24920"/>
                </a:lnTo>
                <a:lnTo>
                  <a:pt x="30300" y="24750"/>
                </a:lnTo>
                <a:lnTo>
                  <a:pt x="30410" y="24630"/>
                </a:lnTo>
                <a:lnTo>
                  <a:pt x="30460" y="24560"/>
                </a:lnTo>
                <a:lnTo>
                  <a:pt x="30490" y="24430"/>
                </a:lnTo>
                <a:lnTo>
                  <a:pt x="30600" y="24240"/>
                </a:lnTo>
                <a:lnTo>
                  <a:pt x="30600" y="24230"/>
                </a:lnTo>
                <a:lnTo>
                  <a:pt x="30610" y="24230"/>
                </a:lnTo>
                <a:lnTo>
                  <a:pt x="30620" y="24230"/>
                </a:lnTo>
                <a:lnTo>
                  <a:pt x="30630" y="24220"/>
                </a:lnTo>
                <a:lnTo>
                  <a:pt x="30630" y="24230"/>
                </a:lnTo>
                <a:lnTo>
                  <a:pt x="30610" y="24270"/>
                </a:lnTo>
                <a:lnTo>
                  <a:pt x="30620" y="24340"/>
                </a:lnTo>
                <a:lnTo>
                  <a:pt x="30610" y="24370"/>
                </a:lnTo>
                <a:lnTo>
                  <a:pt x="30600" y="24410"/>
                </a:lnTo>
                <a:lnTo>
                  <a:pt x="30590" y="24440"/>
                </a:lnTo>
                <a:lnTo>
                  <a:pt x="30610" y="24470"/>
                </a:lnTo>
                <a:lnTo>
                  <a:pt x="30640" y="24480"/>
                </a:lnTo>
                <a:lnTo>
                  <a:pt x="30660" y="24460"/>
                </a:lnTo>
                <a:lnTo>
                  <a:pt x="30670" y="24420"/>
                </a:lnTo>
                <a:lnTo>
                  <a:pt x="30690" y="24320"/>
                </a:lnTo>
                <a:lnTo>
                  <a:pt x="30780" y="24150"/>
                </a:lnTo>
                <a:lnTo>
                  <a:pt x="30790" y="24140"/>
                </a:lnTo>
                <a:lnTo>
                  <a:pt x="30850" y="24110"/>
                </a:lnTo>
                <a:lnTo>
                  <a:pt x="30910" y="24070"/>
                </a:lnTo>
                <a:lnTo>
                  <a:pt x="30960" y="24030"/>
                </a:lnTo>
                <a:lnTo>
                  <a:pt x="30990" y="24010"/>
                </a:lnTo>
                <a:lnTo>
                  <a:pt x="30990" y="24060"/>
                </a:lnTo>
                <a:lnTo>
                  <a:pt x="30970" y="24110"/>
                </a:lnTo>
                <a:lnTo>
                  <a:pt x="30930" y="24130"/>
                </a:lnTo>
                <a:lnTo>
                  <a:pt x="30930" y="24150"/>
                </a:lnTo>
                <a:lnTo>
                  <a:pt x="30990" y="24180"/>
                </a:lnTo>
                <a:lnTo>
                  <a:pt x="31130" y="24300"/>
                </a:lnTo>
                <a:lnTo>
                  <a:pt x="31170" y="24310"/>
                </a:lnTo>
                <a:lnTo>
                  <a:pt x="31170" y="24270"/>
                </a:lnTo>
                <a:lnTo>
                  <a:pt x="31130" y="24200"/>
                </a:lnTo>
                <a:lnTo>
                  <a:pt x="31130" y="24150"/>
                </a:lnTo>
                <a:lnTo>
                  <a:pt x="31150" y="24130"/>
                </a:lnTo>
                <a:lnTo>
                  <a:pt x="31180" y="24120"/>
                </a:lnTo>
                <a:lnTo>
                  <a:pt x="31200" y="24110"/>
                </a:lnTo>
                <a:lnTo>
                  <a:pt x="31190" y="24060"/>
                </a:lnTo>
                <a:lnTo>
                  <a:pt x="31110" y="24070"/>
                </a:lnTo>
                <a:lnTo>
                  <a:pt x="31040" y="23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Yucatán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93050" y="39110"/>
                </a:moveTo>
                <a:lnTo>
                  <a:pt x="93050" y="39150"/>
                </a:lnTo>
                <a:lnTo>
                  <a:pt x="93090" y="39730"/>
                </a:lnTo>
                <a:lnTo>
                  <a:pt x="93080" y="39830"/>
                </a:lnTo>
                <a:lnTo>
                  <a:pt x="92960" y="40000"/>
                </a:lnTo>
                <a:lnTo>
                  <a:pt x="92920" y="40190"/>
                </a:lnTo>
                <a:lnTo>
                  <a:pt x="92920" y="40310"/>
                </a:lnTo>
                <a:lnTo>
                  <a:pt x="93050" y="40600"/>
                </a:lnTo>
                <a:lnTo>
                  <a:pt x="93060" y="40790"/>
                </a:lnTo>
                <a:lnTo>
                  <a:pt x="92880" y="41140"/>
                </a:lnTo>
                <a:lnTo>
                  <a:pt x="92870" y="41240"/>
                </a:lnTo>
                <a:lnTo>
                  <a:pt x="92850" y="41340"/>
                </a:lnTo>
                <a:lnTo>
                  <a:pt x="92790" y="41440"/>
                </a:lnTo>
                <a:lnTo>
                  <a:pt x="92750" y="41550"/>
                </a:lnTo>
                <a:lnTo>
                  <a:pt x="92660" y="41730"/>
                </a:lnTo>
                <a:lnTo>
                  <a:pt x="92480" y="41840"/>
                </a:lnTo>
                <a:lnTo>
                  <a:pt x="92330" y="41960"/>
                </a:lnTo>
                <a:lnTo>
                  <a:pt x="92240" y="42020"/>
                </a:lnTo>
                <a:lnTo>
                  <a:pt x="92000" y="42230"/>
                </a:lnTo>
                <a:lnTo>
                  <a:pt x="91760" y="42360"/>
                </a:lnTo>
                <a:lnTo>
                  <a:pt x="91680" y="42390"/>
                </a:lnTo>
                <a:lnTo>
                  <a:pt x="91510" y="42380"/>
                </a:lnTo>
                <a:lnTo>
                  <a:pt x="91420" y="42410"/>
                </a:lnTo>
                <a:lnTo>
                  <a:pt x="91340" y="42370"/>
                </a:lnTo>
                <a:lnTo>
                  <a:pt x="91260" y="42310"/>
                </a:lnTo>
                <a:lnTo>
                  <a:pt x="91170" y="42330"/>
                </a:lnTo>
                <a:lnTo>
                  <a:pt x="91100" y="42390"/>
                </a:lnTo>
                <a:lnTo>
                  <a:pt x="91050" y="42480"/>
                </a:lnTo>
                <a:lnTo>
                  <a:pt x="90990" y="42570"/>
                </a:lnTo>
                <a:lnTo>
                  <a:pt x="90940" y="42670"/>
                </a:lnTo>
                <a:lnTo>
                  <a:pt x="90980" y="42800"/>
                </a:lnTo>
                <a:lnTo>
                  <a:pt x="90980" y="42910"/>
                </a:lnTo>
                <a:lnTo>
                  <a:pt x="90910" y="42910"/>
                </a:lnTo>
                <a:lnTo>
                  <a:pt x="90880" y="42820"/>
                </a:lnTo>
                <a:lnTo>
                  <a:pt x="90820" y="42750"/>
                </a:lnTo>
                <a:lnTo>
                  <a:pt x="90730" y="42740"/>
                </a:lnTo>
                <a:lnTo>
                  <a:pt x="90650" y="42800"/>
                </a:lnTo>
                <a:lnTo>
                  <a:pt x="90580" y="43000"/>
                </a:lnTo>
                <a:lnTo>
                  <a:pt x="90450" y="43150"/>
                </a:lnTo>
                <a:lnTo>
                  <a:pt x="90280" y="43200"/>
                </a:lnTo>
                <a:lnTo>
                  <a:pt x="90120" y="43300"/>
                </a:lnTo>
                <a:lnTo>
                  <a:pt x="89960" y="43330"/>
                </a:lnTo>
                <a:lnTo>
                  <a:pt x="89870" y="43370"/>
                </a:lnTo>
                <a:lnTo>
                  <a:pt x="89780" y="43430"/>
                </a:lnTo>
                <a:lnTo>
                  <a:pt x="89690" y="43470"/>
                </a:lnTo>
                <a:lnTo>
                  <a:pt x="89520" y="43580"/>
                </a:lnTo>
                <a:lnTo>
                  <a:pt x="89460" y="43660"/>
                </a:lnTo>
                <a:lnTo>
                  <a:pt x="89480" y="43720"/>
                </a:lnTo>
                <a:lnTo>
                  <a:pt x="89450" y="43770"/>
                </a:lnTo>
                <a:lnTo>
                  <a:pt x="89390" y="43710"/>
                </a:lnTo>
                <a:lnTo>
                  <a:pt x="89310" y="43670"/>
                </a:lnTo>
                <a:lnTo>
                  <a:pt x="89140" y="43840"/>
                </a:lnTo>
                <a:lnTo>
                  <a:pt x="89110" y="43870"/>
                </a:lnTo>
                <a:lnTo>
                  <a:pt x="89060" y="43900"/>
                </a:lnTo>
                <a:lnTo>
                  <a:pt x="89010" y="43910"/>
                </a:lnTo>
                <a:lnTo>
                  <a:pt x="88690" y="43920"/>
                </a:lnTo>
                <a:lnTo>
                  <a:pt x="88600" y="43980"/>
                </a:lnTo>
                <a:lnTo>
                  <a:pt x="88420" y="44040"/>
                </a:lnTo>
                <a:lnTo>
                  <a:pt x="88350" y="44120"/>
                </a:lnTo>
                <a:lnTo>
                  <a:pt x="88270" y="44200"/>
                </a:lnTo>
                <a:lnTo>
                  <a:pt x="87960" y="44240"/>
                </a:lnTo>
                <a:lnTo>
                  <a:pt x="87870" y="44230"/>
                </a:lnTo>
                <a:lnTo>
                  <a:pt x="87790" y="44270"/>
                </a:lnTo>
                <a:lnTo>
                  <a:pt x="87800" y="44370"/>
                </a:lnTo>
                <a:lnTo>
                  <a:pt x="87790" y="44460"/>
                </a:lnTo>
                <a:lnTo>
                  <a:pt x="87760" y="44560"/>
                </a:lnTo>
                <a:lnTo>
                  <a:pt x="87720" y="44670"/>
                </a:lnTo>
                <a:lnTo>
                  <a:pt x="87660" y="44780"/>
                </a:lnTo>
                <a:lnTo>
                  <a:pt x="87580" y="44610"/>
                </a:lnTo>
                <a:lnTo>
                  <a:pt x="87550" y="44400"/>
                </a:lnTo>
                <a:lnTo>
                  <a:pt x="87410" y="44210"/>
                </a:lnTo>
                <a:lnTo>
                  <a:pt x="87250" y="44050"/>
                </a:lnTo>
                <a:lnTo>
                  <a:pt x="87050" y="43660"/>
                </a:lnTo>
                <a:lnTo>
                  <a:pt x="86870" y="43530"/>
                </a:lnTo>
                <a:lnTo>
                  <a:pt x="86680" y="43450"/>
                </a:lnTo>
                <a:lnTo>
                  <a:pt x="86530" y="43300"/>
                </a:lnTo>
                <a:lnTo>
                  <a:pt x="86460" y="43080"/>
                </a:lnTo>
                <a:lnTo>
                  <a:pt x="86360" y="42890"/>
                </a:lnTo>
                <a:lnTo>
                  <a:pt x="86190" y="42770"/>
                </a:lnTo>
                <a:lnTo>
                  <a:pt x="86140" y="42730"/>
                </a:lnTo>
                <a:lnTo>
                  <a:pt x="86090" y="42610"/>
                </a:lnTo>
                <a:lnTo>
                  <a:pt x="86090" y="42530"/>
                </a:lnTo>
                <a:lnTo>
                  <a:pt x="86040" y="42450"/>
                </a:lnTo>
                <a:lnTo>
                  <a:pt x="85930" y="42290"/>
                </a:lnTo>
                <a:lnTo>
                  <a:pt x="85850" y="42340"/>
                </a:lnTo>
                <a:lnTo>
                  <a:pt x="85800" y="42450"/>
                </a:lnTo>
                <a:lnTo>
                  <a:pt x="85710" y="42470"/>
                </a:lnTo>
                <a:lnTo>
                  <a:pt x="85660" y="42420"/>
                </a:lnTo>
                <a:lnTo>
                  <a:pt x="85610" y="42370"/>
                </a:lnTo>
                <a:lnTo>
                  <a:pt x="85550" y="42390"/>
                </a:lnTo>
                <a:lnTo>
                  <a:pt x="85500" y="42420"/>
                </a:lnTo>
                <a:lnTo>
                  <a:pt x="85420" y="42350"/>
                </a:lnTo>
                <a:lnTo>
                  <a:pt x="85380" y="42240"/>
                </a:lnTo>
                <a:lnTo>
                  <a:pt x="85300" y="42160"/>
                </a:lnTo>
                <a:lnTo>
                  <a:pt x="85190" y="42140"/>
                </a:lnTo>
                <a:lnTo>
                  <a:pt x="85050" y="42140"/>
                </a:lnTo>
                <a:lnTo>
                  <a:pt x="84910" y="42130"/>
                </a:lnTo>
                <a:lnTo>
                  <a:pt x="84860" y="42040"/>
                </a:lnTo>
                <a:lnTo>
                  <a:pt x="84890" y="41280"/>
                </a:lnTo>
                <a:lnTo>
                  <a:pt x="84890" y="41190"/>
                </a:lnTo>
                <a:lnTo>
                  <a:pt x="84890" y="41180"/>
                </a:lnTo>
                <a:lnTo>
                  <a:pt x="84930" y="41020"/>
                </a:lnTo>
                <a:lnTo>
                  <a:pt x="85000" y="40840"/>
                </a:lnTo>
                <a:lnTo>
                  <a:pt x="85010" y="40740"/>
                </a:lnTo>
                <a:lnTo>
                  <a:pt x="84990" y="40740"/>
                </a:lnTo>
                <a:lnTo>
                  <a:pt x="84950" y="40900"/>
                </a:lnTo>
                <a:lnTo>
                  <a:pt x="84900" y="41020"/>
                </a:lnTo>
                <a:lnTo>
                  <a:pt x="84890" y="41040"/>
                </a:lnTo>
                <a:lnTo>
                  <a:pt x="84880" y="41120"/>
                </a:lnTo>
                <a:lnTo>
                  <a:pt x="84840" y="41200"/>
                </a:lnTo>
                <a:lnTo>
                  <a:pt x="84780" y="41270"/>
                </a:lnTo>
                <a:lnTo>
                  <a:pt x="84710" y="41300"/>
                </a:lnTo>
                <a:lnTo>
                  <a:pt x="84710" y="41280"/>
                </a:lnTo>
                <a:lnTo>
                  <a:pt x="84770" y="41210"/>
                </a:lnTo>
                <a:lnTo>
                  <a:pt x="84950" y="40650"/>
                </a:lnTo>
                <a:lnTo>
                  <a:pt x="84980" y="40600"/>
                </a:lnTo>
                <a:lnTo>
                  <a:pt x="85030" y="40550"/>
                </a:lnTo>
                <a:lnTo>
                  <a:pt x="85350" y="40350"/>
                </a:lnTo>
                <a:lnTo>
                  <a:pt x="85410" y="40300"/>
                </a:lnTo>
                <a:lnTo>
                  <a:pt x="85600" y="40230"/>
                </a:lnTo>
                <a:lnTo>
                  <a:pt x="85700" y="40150"/>
                </a:lnTo>
                <a:lnTo>
                  <a:pt x="85760" y="40120"/>
                </a:lnTo>
                <a:lnTo>
                  <a:pt x="85790" y="40110"/>
                </a:lnTo>
                <a:lnTo>
                  <a:pt x="85880" y="40100"/>
                </a:lnTo>
                <a:lnTo>
                  <a:pt x="86030" y="40040"/>
                </a:lnTo>
                <a:lnTo>
                  <a:pt x="86210" y="39910"/>
                </a:lnTo>
                <a:lnTo>
                  <a:pt x="86260" y="39890"/>
                </a:lnTo>
                <a:lnTo>
                  <a:pt x="86310" y="39880"/>
                </a:lnTo>
                <a:lnTo>
                  <a:pt x="86600" y="39780"/>
                </a:lnTo>
                <a:lnTo>
                  <a:pt x="86910" y="39720"/>
                </a:lnTo>
                <a:lnTo>
                  <a:pt x="87140" y="39720"/>
                </a:lnTo>
                <a:lnTo>
                  <a:pt x="87540" y="39650"/>
                </a:lnTo>
                <a:lnTo>
                  <a:pt x="88080" y="39600"/>
                </a:lnTo>
                <a:lnTo>
                  <a:pt x="88320" y="39530"/>
                </a:lnTo>
                <a:lnTo>
                  <a:pt x="88430" y="39510"/>
                </a:lnTo>
                <a:lnTo>
                  <a:pt x="88500" y="39530"/>
                </a:lnTo>
                <a:lnTo>
                  <a:pt x="88530" y="39530"/>
                </a:lnTo>
                <a:lnTo>
                  <a:pt x="88560" y="39530"/>
                </a:lnTo>
                <a:lnTo>
                  <a:pt x="88620" y="39500"/>
                </a:lnTo>
                <a:lnTo>
                  <a:pt x="88640" y="39490"/>
                </a:lnTo>
                <a:lnTo>
                  <a:pt x="88890" y="39450"/>
                </a:lnTo>
                <a:lnTo>
                  <a:pt x="89070" y="39390"/>
                </a:lnTo>
                <a:lnTo>
                  <a:pt x="89200" y="39380"/>
                </a:lnTo>
                <a:lnTo>
                  <a:pt x="89260" y="39360"/>
                </a:lnTo>
                <a:lnTo>
                  <a:pt x="89360" y="39320"/>
                </a:lnTo>
                <a:lnTo>
                  <a:pt x="89710" y="39240"/>
                </a:lnTo>
                <a:lnTo>
                  <a:pt x="89810" y="39170"/>
                </a:lnTo>
                <a:lnTo>
                  <a:pt x="89990" y="39010"/>
                </a:lnTo>
                <a:lnTo>
                  <a:pt x="90040" y="38980"/>
                </a:lnTo>
                <a:lnTo>
                  <a:pt x="90220" y="38960"/>
                </a:lnTo>
                <a:lnTo>
                  <a:pt x="90280" y="38940"/>
                </a:lnTo>
                <a:lnTo>
                  <a:pt x="90380" y="38890"/>
                </a:lnTo>
                <a:lnTo>
                  <a:pt x="90440" y="38880"/>
                </a:lnTo>
                <a:lnTo>
                  <a:pt x="90660" y="38880"/>
                </a:lnTo>
                <a:lnTo>
                  <a:pt x="90710" y="38890"/>
                </a:lnTo>
                <a:lnTo>
                  <a:pt x="90810" y="38930"/>
                </a:lnTo>
                <a:lnTo>
                  <a:pt x="90860" y="38940"/>
                </a:lnTo>
                <a:lnTo>
                  <a:pt x="90910" y="38940"/>
                </a:lnTo>
                <a:lnTo>
                  <a:pt x="91010" y="38910"/>
                </a:lnTo>
                <a:lnTo>
                  <a:pt x="91160" y="38890"/>
                </a:lnTo>
                <a:lnTo>
                  <a:pt x="91220" y="38870"/>
                </a:lnTo>
                <a:lnTo>
                  <a:pt x="91250" y="38850"/>
                </a:lnTo>
                <a:lnTo>
                  <a:pt x="91300" y="38830"/>
                </a:lnTo>
                <a:lnTo>
                  <a:pt x="91480" y="38840"/>
                </a:lnTo>
                <a:lnTo>
                  <a:pt x="91420" y="38810"/>
                </a:lnTo>
                <a:lnTo>
                  <a:pt x="91360" y="38800"/>
                </a:lnTo>
                <a:lnTo>
                  <a:pt x="91290" y="38800"/>
                </a:lnTo>
                <a:lnTo>
                  <a:pt x="91190" y="38850"/>
                </a:lnTo>
                <a:lnTo>
                  <a:pt x="91070" y="38880"/>
                </a:lnTo>
                <a:lnTo>
                  <a:pt x="91050" y="38880"/>
                </a:lnTo>
                <a:lnTo>
                  <a:pt x="91060" y="38860"/>
                </a:lnTo>
                <a:lnTo>
                  <a:pt x="91120" y="38820"/>
                </a:lnTo>
                <a:lnTo>
                  <a:pt x="91180" y="38800"/>
                </a:lnTo>
                <a:lnTo>
                  <a:pt x="91260" y="38790"/>
                </a:lnTo>
                <a:lnTo>
                  <a:pt x="91330" y="38760"/>
                </a:lnTo>
                <a:lnTo>
                  <a:pt x="91350" y="38750"/>
                </a:lnTo>
                <a:lnTo>
                  <a:pt x="91390" y="38760"/>
                </a:lnTo>
                <a:lnTo>
                  <a:pt x="91520" y="38790"/>
                </a:lnTo>
                <a:lnTo>
                  <a:pt x="91770" y="38790"/>
                </a:lnTo>
                <a:lnTo>
                  <a:pt x="91830" y="38800"/>
                </a:lnTo>
                <a:lnTo>
                  <a:pt x="92010" y="38880"/>
                </a:lnTo>
                <a:lnTo>
                  <a:pt x="92130" y="38910"/>
                </a:lnTo>
                <a:lnTo>
                  <a:pt x="92390" y="38950"/>
                </a:lnTo>
                <a:lnTo>
                  <a:pt x="92560" y="39000"/>
                </a:lnTo>
                <a:lnTo>
                  <a:pt x="92570" y="39010"/>
                </a:lnTo>
                <a:lnTo>
                  <a:pt x="92540" y="39030"/>
                </a:lnTo>
                <a:lnTo>
                  <a:pt x="92510" y="39040"/>
                </a:lnTo>
                <a:lnTo>
                  <a:pt x="92480" y="39040"/>
                </a:lnTo>
                <a:lnTo>
                  <a:pt x="92440" y="39040"/>
                </a:lnTo>
                <a:lnTo>
                  <a:pt x="92420" y="39020"/>
                </a:lnTo>
                <a:lnTo>
                  <a:pt x="92370" y="39000"/>
                </a:lnTo>
                <a:lnTo>
                  <a:pt x="92170" y="38960"/>
                </a:lnTo>
                <a:lnTo>
                  <a:pt x="92110" y="38940"/>
                </a:lnTo>
                <a:lnTo>
                  <a:pt x="92180" y="39000"/>
                </a:lnTo>
                <a:lnTo>
                  <a:pt x="92270" y="39050"/>
                </a:lnTo>
                <a:lnTo>
                  <a:pt x="92360" y="39080"/>
                </a:lnTo>
                <a:lnTo>
                  <a:pt x="92450" y="39090"/>
                </a:lnTo>
                <a:lnTo>
                  <a:pt x="92650" y="39090"/>
                </a:lnTo>
                <a:lnTo>
                  <a:pt x="92740" y="39110"/>
                </a:lnTo>
                <a:lnTo>
                  <a:pt x="92790" y="39110"/>
                </a:lnTo>
                <a:lnTo>
                  <a:pt x="92840" y="39090"/>
                </a:lnTo>
                <a:lnTo>
                  <a:pt x="92720" y="39080"/>
                </a:lnTo>
                <a:lnTo>
                  <a:pt x="92660" y="39070"/>
                </a:lnTo>
                <a:lnTo>
                  <a:pt x="92610" y="39040"/>
                </a:lnTo>
                <a:lnTo>
                  <a:pt x="92630" y="39020"/>
                </a:lnTo>
                <a:lnTo>
                  <a:pt x="92820" y="39050"/>
                </a:lnTo>
                <a:lnTo>
                  <a:pt x="92980" y="39110"/>
                </a:lnTo>
                <a:lnTo>
                  <a:pt x="93050" y="39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Veracruz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61250" y="36270"/>
                </a:moveTo>
                <a:lnTo>
                  <a:pt x="61350" y="36260"/>
                </a:lnTo>
                <a:lnTo>
                  <a:pt x="61450" y="36230"/>
                </a:lnTo>
                <a:lnTo>
                  <a:pt x="61540" y="36220"/>
                </a:lnTo>
                <a:lnTo>
                  <a:pt x="61630" y="36220"/>
                </a:lnTo>
                <a:lnTo>
                  <a:pt x="61650" y="36220"/>
                </a:lnTo>
                <a:lnTo>
                  <a:pt x="61660" y="36220"/>
                </a:lnTo>
                <a:lnTo>
                  <a:pt x="61680" y="36220"/>
                </a:lnTo>
                <a:lnTo>
                  <a:pt x="61700" y="36230"/>
                </a:lnTo>
                <a:lnTo>
                  <a:pt x="61720" y="36250"/>
                </a:lnTo>
                <a:lnTo>
                  <a:pt x="61730" y="36240"/>
                </a:lnTo>
                <a:lnTo>
                  <a:pt x="61740" y="36230"/>
                </a:lnTo>
                <a:lnTo>
                  <a:pt x="61760" y="36220"/>
                </a:lnTo>
                <a:lnTo>
                  <a:pt x="61800" y="36250"/>
                </a:lnTo>
                <a:lnTo>
                  <a:pt x="61830" y="36280"/>
                </a:lnTo>
                <a:lnTo>
                  <a:pt x="61860" y="36290"/>
                </a:lnTo>
                <a:lnTo>
                  <a:pt x="61900" y="36250"/>
                </a:lnTo>
                <a:lnTo>
                  <a:pt x="61930" y="36240"/>
                </a:lnTo>
                <a:lnTo>
                  <a:pt x="61950" y="36290"/>
                </a:lnTo>
                <a:lnTo>
                  <a:pt x="61970" y="36320"/>
                </a:lnTo>
                <a:lnTo>
                  <a:pt x="62020" y="36300"/>
                </a:lnTo>
                <a:lnTo>
                  <a:pt x="62050" y="36320"/>
                </a:lnTo>
                <a:lnTo>
                  <a:pt x="62090" y="36330"/>
                </a:lnTo>
                <a:lnTo>
                  <a:pt x="62130" y="36330"/>
                </a:lnTo>
                <a:lnTo>
                  <a:pt x="62160" y="36310"/>
                </a:lnTo>
                <a:lnTo>
                  <a:pt x="62170" y="36250"/>
                </a:lnTo>
                <a:lnTo>
                  <a:pt x="62170" y="36180"/>
                </a:lnTo>
                <a:lnTo>
                  <a:pt x="62190" y="36120"/>
                </a:lnTo>
                <a:lnTo>
                  <a:pt x="62230" y="36120"/>
                </a:lnTo>
                <a:lnTo>
                  <a:pt x="62270" y="36140"/>
                </a:lnTo>
                <a:lnTo>
                  <a:pt x="62280" y="36140"/>
                </a:lnTo>
                <a:lnTo>
                  <a:pt x="62300" y="36140"/>
                </a:lnTo>
                <a:lnTo>
                  <a:pt x="62330" y="36130"/>
                </a:lnTo>
                <a:lnTo>
                  <a:pt x="62360" y="36120"/>
                </a:lnTo>
                <a:lnTo>
                  <a:pt x="62380" y="36100"/>
                </a:lnTo>
                <a:lnTo>
                  <a:pt x="62410" y="36090"/>
                </a:lnTo>
                <a:lnTo>
                  <a:pt x="62450" y="36080"/>
                </a:lnTo>
                <a:lnTo>
                  <a:pt x="62510" y="36100"/>
                </a:lnTo>
                <a:lnTo>
                  <a:pt x="62530" y="36160"/>
                </a:lnTo>
                <a:lnTo>
                  <a:pt x="62550" y="36240"/>
                </a:lnTo>
                <a:lnTo>
                  <a:pt x="62610" y="36290"/>
                </a:lnTo>
                <a:lnTo>
                  <a:pt x="62650" y="36330"/>
                </a:lnTo>
                <a:lnTo>
                  <a:pt x="62700" y="36370"/>
                </a:lnTo>
                <a:lnTo>
                  <a:pt x="62750" y="36410"/>
                </a:lnTo>
                <a:lnTo>
                  <a:pt x="62800" y="36420"/>
                </a:lnTo>
                <a:lnTo>
                  <a:pt x="62860" y="36420"/>
                </a:lnTo>
                <a:lnTo>
                  <a:pt x="62930" y="36440"/>
                </a:lnTo>
                <a:lnTo>
                  <a:pt x="63010" y="36470"/>
                </a:lnTo>
                <a:lnTo>
                  <a:pt x="63080" y="36470"/>
                </a:lnTo>
                <a:lnTo>
                  <a:pt x="63120" y="36480"/>
                </a:lnTo>
                <a:lnTo>
                  <a:pt x="63180" y="36510"/>
                </a:lnTo>
                <a:lnTo>
                  <a:pt x="63230" y="36550"/>
                </a:lnTo>
                <a:lnTo>
                  <a:pt x="63280" y="36580"/>
                </a:lnTo>
                <a:lnTo>
                  <a:pt x="63320" y="36610"/>
                </a:lnTo>
                <a:lnTo>
                  <a:pt x="63300" y="36650"/>
                </a:lnTo>
                <a:lnTo>
                  <a:pt x="63270" y="36690"/>
                </a:lnTo>
                <a:lnTo>
                  <a:pt x="63270" y="36740"/>
                </a:lnTo>
                <a:lnTo>
                  <a:pt x="63300" y="36770"/>
                </a:lnTo>
                <a:lnTo>
                  <a:pt x="63330" y="36790"/>
                </a:lnTo>
                <a:lnTo>
                  <a:pt x="63350" y="36820"/>
                </a:lnTo>
                <a:lnTo>
                  <a:pt x="63380" y="36850"/>
                </a:lnTo>
                <a:lnTo>
                  <a:pt x="63410" y="36880"/>
                </a:lnTo>
                <a:lnTo>
                  <a:pt x="63440" y="36880"/>
                </a:lnTo>
                <a:lnTo>
                  <a:pt x="63470" y="36850"/>
                </a:lnTo>
                <a:lnTo>
                  <a:pt x="63490" y="36820"/>
                </a:lnTo>
                <a:lnTo>
                  <a:pt x="63520" y="36800"/>
                </a:lnTo>
                <a:lnTo>
                  <a:pt x="63540" y="36790"/>
                </a:lnTo>
                <a:lnTo>
                  <a:pt x="63620" y="36740"/>
                </a:lnTo>
                <a:lnTo>
                  <a:pt x="63640" y="36720"/>
                </a:lnTo>
                <a:lnTo>
                  <a:pt x="63670" y="36780"/>
                </a:lnTo>
                <a:lnTo>
                  <a:pt x="63670" y="37160"/>
                </a:lnTo>
                <a:lnTo>
                  <a:pt x="63700" y="37270"/>
                </a:lnTo>
                <a:lnTo>
                  <a:pt x="64140" y="38070"/>
                </a:lnTo>
                <a:lnTo>
                  <a:pt x="64430" y="38420"/>
                </a:lnTo>
                <a:lnTo>
                  <a:pt x="64480" y="38450"/>
                </a:lnTo>
                <a:lnTo>
                  <a:pt x="64640" y="38600"/>
                </a:lnTo>
                <a:lnTo>
                  <a:pt x="64670" y="38610"/>
                </a:lnTo>
                <a:lnTo>
                  <a:pt x="64700" y="38660"/>
                </a:lnTo>
                <a:lnTo>
                  <a:pt x="64910" y="38790"/>
                </a:lnTo>
                <a:lnTo>
                  <a:pt x="64980" y="38920"/>
                </a:lnTo>
                <a:lnTo>
                  <a:pt x="64970" y="39050"/>
                </a:lnTo>
                <a:lnTo>
                  <a:pt x="64930" y="39180"/>
                </a:lnTo>
                <a:lnTo>
                  <a:pt x="64910" y="39310"/>
                </a:lnTo>
                <a:lnTo>
                  <a:pt x="64890" y="39360"/>
                </a:lnTo>
                <a:lnTo>
                  <a:pt x="64810" y="39500"/>
                </a:lnTo>
                <a:lnTo>
                  <a:pt x="64780" y="39550"/>
                </a:lnTo>
                <a:lnTo>
                  <a:pt x="64750" y="39600"/>
                </a:lnTo>
                <a:lnTo>
                  <a:pt x="64730" y="39670"/>
                </a:lnTo>
                <a:lnTo>
                  <a:pt x="64710" y="39810"/>
                </a:lnTo>
                <a:lnTo>
                  <a:pt x="64690" y="39810"/>
                </a:lnTo>
                <a:lnTo>
                  <a:pt x="64650" y="39600"/>
                </a:lnTo>
                <a:lnTo>
                  <a:pt x="64580" y="39440"/>
                </a:lnTo>
                <a:lnTo>
                  <a:pt x="64560" y="39350"/>
                </a:lnTo>
                <a:lnTo>
                  <a:pt x="64530" y="39320"/>
                </a:lnTo>
                <a:lnTo>
                  <a:pt x="64530" y="39300"/>
                </a:lnTo>
                <a:lnTo>
                  <a:pt x="64580" y="39250"/>
                </a:lnTo>
                <a:lnTo>
                  <a:pt x="64630" y="39210"/>
                </a:lnTo>
                <a:lnTo>
                  <a:pt x="64680" y="39180"/>
                </a:lnTo>
                <a:lnTo>
                  <a:pt x="64740" y="39170"/>
                </a:lnTo>
                <a:lnTo>
                  <a:pt x="64770" y="39200"/>
                </a:lnTo>
                <a:lnTo>
                  <a:pt x="64800" y="39140"/>
                </a:lnTo>
                <a:lnTo>
                  <a:pt x="64810" y="39100"/>
                </a:lnTo>
                <a:lnTo>
                  <a:pt x="64820" y="39050"/>
                </a:lnTo>
                <a:lnTo>
                  <a:pt x="64830" y="39000"/>
                </a:lnTo>
                <a:lnTo>
                  <a:pt x="64800" y="38940"/>
                </a:lnTo>
                <a:lnTo>
                  <a:pt x="64740" y="38890"/>
                </a:lnTo>
                <a:lnTo>
                  <a:pt x="64630" y="38820"/>
                </a:lnTo>
                <a:lnTo>
                  <a:pt x="64490" y="38690"/>
                </a:lnTo>
                <a:lnTo>
                  <a:pt x="64450" y="38620"/>
                </a:lnTo>
                <a:lnTo>
                  <a:pt x="64290" y="38450"/>
                </a:lnTo>
                <a:lnTo>
                  <a:pt x="64160" y="38260"/>
                </a:lnTo>
                <a:lnTo>
                  <a:pt x="64090" y="38200"/>
                </a:lnTo>
                <a:lnTo>
                  <a:pt x="64080" y="38170"/>
                </a:lnTo>
                <a:lnTo>
                  <a:pt x="64080" y="38130"/>
                </a:lnTo>
                <a:lnTo>
                  <a:pt x="64030" y="37920"/>
                </a:lnTo>
                <a:lnTo>
                  <a:pt x="64000" y="37850"/>
                </a:lnTo>
                <a:lnTo>
                  <a:pt x="63920" y="37800"/>
                </a:lnTo>
                <a:lnTo>
                  <a:pt x="63680" y="37370"/>
                </a:lnTo>
                <a:lnTo>
                  <a:pt x="63650" y="37270"/>
                </a:lnTo>
                <a:lnTo>
                  <a:pt x="63660" y="37340"/>
                </a:lnTo>
                <a:lnTo>
                  <a:pt x="63710" y="37450"/>
                </a:lnTo>
                <a:lnTo>
                  <a:pt x="63730" y="37490"/>
                </a:lnTo>
                <a:lnTo>
                  <a:pt x="63750" y="37550"/>
                </a:lnTo>
                <a:lnTo>
                  <a:pt x="63820" y="37720"/>
                </a:lnTo>
                <a:lnTo>
                  <a:pt x="63840" y="37840"/>
                </a:lnTo>
                <a:lnTo>
                  <a:pt x="63850" y="38100"/>
                </a:lnTo>
                <a:lnTo>
                  <a:pt x="63910" y="38310"/>
                </a:lnTo>
                <a:lnTo>
                  <a:pt x="63960" y="38570"/>
                </a:lnTo>
                <a:lnTo>
                  <a:pt x="64000" y="38690"/>
                </a:lnTo>
                <a:lnTo>
                  <a:pt x="64230" y="39110"/>
                </a:lnTo>
                <a:lnTo>
                  <a:pt x="64270" y="39160"/>
                </a:lnTo>
                <a:lnTo>
                  <a:pt x="64320" y="39180"/>
                </a:lnTo>
                <a:lnTo>
                  <a:pt x="64360" y="39180"/>
                </a:lnTo>
                <a:lnTo>
                  <a:pt x="64410" y="39170"/>
                </a:lnTo>
                <a:lnTo>
                  <a:pt x="64450" y="39130"/>
                </a:lnTo>
                <a:lnTo>
                  <a:pt x="64480" y="39170"/>
                </a:lnTo>
                <a:lnTo>
                  <a:pt x="64480" y="39230"/>
                </a:lnTo>
                <a:lnTo>
                  <a:pt x="64450" y="39350"/>
                </a:lnTo>
                <a:lnTo>
                  <a:pt x="64460" y="39420"/>
                </a:lnTo>
                <a:lnTo>
                  <a:pt x="64660" y="39820"/>
                </a:lnTo>
                <a:lnTo>
                  <a:pt x="64660" y="39850"/>
                </a:lnTo>
                <a:lnTo>
                  <a:pt x="64700" y="39870"/>
                </a:lnTo>
                <a:lnTo>
                  <a:pt x="64730" y="39910"/>
                </a:lnTo>
                <a:lnTo>
                  <a:pt x="64750" y="40020"/>
                </a:lnTo>
                <a:lnTo>
                  <a:pt x="64920" y="40480"/>
                </a:lnTo>
                <a:lnTo>
                  <a:pt x="65120" y="40870"/>
                </a:lnTo>
                <a:lnTo>
                  <a:pt x="65320" y="41230"/>
                </a:lnTo>
                <a:lnTo>
                  <a:pt x="65350" y="41340"/>
                </a:lnTo>
                <a:lnTo>
                  <a:pt x="65380" y="41390"/>
                </a:lnTo>
                <a:lnTo>
                  <a:pt x="65360" y="41400"/>
                </a:lnTo>
                <a:lnTo>
                  <a:pt x="65350" y="41410"/>
                </a:lnTo>
                <a:lnTo>
                  <a:pt x="65320" y="41450"/>
                </a:lnTo>
                <a:lnTo>
                  <a:pt x="65460" y="41740"/>
                </a:lnTo>
                <a:lnTo>
                  <a:pt x="65790" y="42140"/>
                </a:lnTo>
                <a:lnTo>
                  <a:pt x="65890" y="42230"/>
                </a:lnTo>
                <a:lnTo>
                  <a:pt x="66000" y="42290"/>
                </a:lnTo>
                <a:lnTo>
                  <a:pt x="66060" y="42340"/>
                </a:lnTo>
                <a:lnTo>
                  <a:pt x="66100" y="42460"/>
                </a:lnTo>
                <a:lnTo>
                  <a:pt x="66140" y="42510"/>
                </a:lnTo>
                <a:lnTo>
                  <a:pt x="66220" y="42590"/>
                </a:lnTo>
                <a:lnTo>
                  <a:pt x="66420" y="42830"/>
                </a:lnTo>
                <a:lnTo>
                  <a:pt x="66600" y="42980"/>
                </a:lnTo>
                <a:lnTo>
                  <a:pt x="66650" y="43040"/>
                </a:lnTo>
                <a:lnTo>
                  <a:pt x="66690" y="43130"/>
                </a:lnTo>
                <a:lnTo>
                  <a:pt x="66720" y="43160"/>
                </a:lnTo>
                <a:lnTo>
                  <a:pt x="66750" y="43180"/>
                </a:lnTo>
                <a:lnTo>
                  <a:pt x="66760" y="43200"/>
                </a:lnTo>
                <a:lnTo>
                  <a:pt x="66790" y="43210"/>
                </a:lnTo>
                <a:lnTo>
                  <a:pt x="66820" y="43230"/>
                </a:lnTo>
                <a:lnTo>
                  <a:pt x="66920" y="43410"/>
                </a:lnTo>
                <a:lnTo>
                  <a:pt x="67110" y="43640"/>
                </a:lnTo>
                <a:lnTo>
                  <a:pt x="67300" y="43930"/>
                </a:lnTo>
                <a:lnTo>
                  <a:pt x="67450" y="44120"/>
                </a:lnTo>
                <a:lnTo>
                  <a:pt x="67500" y="44210"/>
                </a:lnTo>
                <a:lnTo>
                  <a:pt x="67600" y="44500"/>
                </a:lnTo>
                <a:lnTo>
                  <a:pt x="67630" y="44770"/>
                </a:lnTo>
                <a:lnTo>
                  <a:pt x="67730" y="45130"/>
                </a:lnTo>
                <a:lnTo>
                  <a:pt x="67760" y="45180"/>
                </a:lnTo>
                <a:lnTo>
                  <a:pt x="67850" y="45300"/>
                </a:lnTo>
                <a:lnTo>
                  <a:pt x="67870" y="45350"/>
                </a:lnTo>
                <a:lnTo>
                  <a:pt x="67840" y="45430"/>
                </a:lnTo>
                <a:lnTo>
                  <a:pt x="67840" y="45470"/>
                </a:lnTo>
                <a:lnTo>
                  <a:pt x="67880" y="45570"/>
                </a:lnTo>
                <a:lnTo>
                  <a:pt x="67900" y="45690"/>
                </a:lnTo>
                <a:lnTo>
                  <a:pt x="67930" y="45750"/>
                </a:lnTo>
                <a:lnTo>
                  <a:pt x="67960" y="45810"/>
                </a:lnTo>
                <a:lnTo>
                  <a:pt x="68030" y="45850"/>
                </a:lnTo>
                <a:lnTo>
                  <a:pt x="68270" y="46050"/>
                </a:lnTo>
                <a:lnTo>
                  <a:pt x="68310" y="46080"/>
                </a:lnTo>
                <a:lnTo>
                  <a:pt x="68380" y="46040"/>
                </a:lnTo>
                <a:lnTo>
                  <a:pt x="68410" y="46090"/>
                </a:lnTo>
                <a:lnTo>
                  <a:pt x="68420" y="46160"/>
                </a:lnTo>
                <a:lnTo>
                  <a:pt x="68440" y="46210"/>
                </a:lnTo>
                <a:lnTo>
                  <a:pt x="68460" y="46260"/>
                </a:lnTo>
                <a:lnTo>
                  <a:pt x="68500" y="46410"/>
                </a:lnTo>
                <a:lnTo>
                  <a:pt x="68540" y="46470"/>
                </a:lnTo>
                <a:lnTo>
                  <a:pt x="68580" y="46520"/>
                </a:lnTo>
                <a:lnTo>
                  <a:pt x="68640" y="46560"/>
                </a:lnTo>
                <a:lnTo>
                  <a:pt x="68710" y="46580"/>
                </a:lnTo>
                <a:lnTo>
                  <a:pt x="68780" y="46580"/>
                </a:lnTo>
                <a:lnTo>
                  <a:pt x="68820" y="46580"/>
                </a:lnTo>
                <a:lnTo>
                  <a:pt x="68840" y="46620"/>
                </a:lnTo>
                <a:lnTo>
                  <a:pt x="68880" y="46830"/>
                </a:lnTo>
                <a:lnTo>
                  <a:pt x="68930" y="46950"/>
                </a:lnTo>
                <a:lnTo>
                  <a:pt x="68980" y="47040"/>
                </a:lnTo>
                <a:lnTo>
                  <a:pt x="69040" y="47120"/>
                </a:lnTo>
                <a:lnTo>
                  <a:pt x="69140" y="47220"/>
                </a:lnTo>
                <a:lnTo>
                  <a:pt x="69210" y="47270"/>
                </a:lnTo>
                <a:lnTo>
                  <a:pt x="69260" y="47290"/>
                </a:lnTo>
                <a:lnTo>
                  <a:pt x="69310" y="47290"/>
                </a:lnTo>
                <a:lnTo>
                  <a:pt x="69370" y="47310"/>
                </a:lnTo>
                <a:lnTo>
                  <a:pt x="69430" y="47340"/>
                </a:lnTo>
                <a:lnTo>
                  <a:pt x="69470" y="47370"/>
                </a:lnTo>
                <a:lnTo>
                  <a:pt x="69470" y="47390"/>
                </a:lnTo>
                <a:lnTo>
                  <a:pt x="69470" y="47470"/>
                </a:lnTo>
                <a:lnTo>
                  <a:pt x="69400" y="47430"/>
                </a:lnTo>
                <a:lnTo>
                  <a:pt x="69260" y="47330"/>
                </a:lnTo>
                <a:lnTo>
                  <a:pt x="69100" y="47280"/>
                </a:lnTo>
                <a:lnTo>
                  <a:pt x="69000" y="47180"/>
                </a:lnTo>
                <a:lnTo>
                  <a:pt x="68940" y="47160"/>
                </a:lnTo>
                <a:lnTo>
                  <a:pt x="68880" y="47200"/>
                </a:lnTo>
                <a:lnTo>
                  <a:pt x="68940" y="47250"/>
                </a:lnTo>
                <a:lnTo>
                  <a:pt x="69040" y="47300"/>
                </a:lnTo>
                <a:lnTo>
                  <a:pt x="69100" y="47320"/>
                </a:lnTo>
                <a:lnTo>
                  <a:pt x="69120" y="47370"/>
                </a:lnTo>
                <a:lnTo>
                  <a:pt x="69190" y="47430"/>
                </a:lnTo>
                <a:lnTo>
                  <a:pt x="69310" y="47510"/>
                </a:lnTo>
                <a:lnTo>
                  <a:pt x="69310" y="47540"/>
                </a:lnTo>
                <a:lnTo>
                  <a:pt x="69260" y="47530"/>
                </a:lnTo>
                <a:lnTo>
                  <a:pt x="69190" y="47500"/>
                </a:lnTo>
                <a:lnTo>
                  <a:pt x="69140" y="47490"/>
                </a:lnTo>
                <a:lnTo>
                  <a:pt x="69110" y="47510"/>
                </a:lnTo>
                <a:lnTo>
                  <a:pt x="69120" y="47560"/>
                </a:lnTo>
                <a:lnTo>
                  <a:pt x="69160" y="47600"/>
                </a:lnTo>
                <a:lnTo>
                  <a:pt x="69180" y="47620"/>
                </a:lnTo>
                <a:lnTo>
                  <a:pt x="69230" y="47620"/>
                </a:lnTo>
                <a:lnTo>
                  <a:pt x="69260" y="47610"/>
                </a:lnTo>
                <a:lnTo>
                  <a:pt x="69330" y="47580"/>
                </a:lnTo>
                <a:lnTo>
                  <a:pt x="69340" y="47570"/>
                </a:lnTo>
                <a:lnTo>
                  <a:pt x="69340" y="47550"/>
                </a:lnTo>
                <a:lnTo>
                  <a:pt x="69350" y="47540"/>
                </a:lnTo>
                <a:lnTo>
                  <a:pt x="69380" y="47540"/>
                </a:lnTo>
                <a:lnTo>
                  <a:pt x="69410" y="47540"/>
                </a:lnTo>
                <a:lnTo>
                  <a:pt x="69710" y="47630"/>
                </a:lnTo>
                <a:lnTo>
                  <a:pt x="69770" y="47640"/>
                </a:lnTo>
                <a:lnTo>
                  <a:pt x="69830" y="47670"/>
                </a:lnTo>
                <a:lnTo>
                  <a:pt x="69890" y="47730"/>
                </a:lnTo>
                <a:lnTo>
                  <a:pt x="69950" y="47760"/>
                </a:lnTo>
                <a:lnTo>
                  <a:pt x="70000" y="47720"/>
                </a:lnTo>
                <a:lnTo>
                  <a:pt x="69880" y="47650"/>
                </a:lnTo>
                <a:lnTo>
                  <a:pt x="69690" y="47580"/>
                </a:lnTo>
                <a:lnTo>
                  <a:pt x="69540" y="47500"/>
                </a:lnTo>
                <a:lnTo>
                  <a:pt x="69530" y="47370"/>
                </a:lnTo>
                <a:lnTo>
                  <a:pt x="69720" y="47520"/>
                </a:lnTo>
                <a:lnTo>
                  <a:pt x="69950" y="47610"/>
                </a:lnTo>
                <a:lnTo>
                  <a:pt x="70210" y="47650"/>
                </a:lnTo>
                <a:lnTo>
                  <a:pt x="70580" y="47660"/>
                </a:lnTo>
                <a:lnTo>
                  <a:pt x="70840" y="47640"/>
                </a:lnTo>
                <a:lnTo>
                  <a:pt x="71030" y="47650"/>
                </a:lnTo>
                <a:lnTo>
                  <a:pt x="71080" y="47660"/>
                </a:lnTo>
                <a:lnTo>
                  <a:pt x="71130" y="47680"/>
                </a:lnTo>
                <a:lnTo>
                  <a:pt x="71230" y="47770"/>
                </a:lnTo>
                <a:lnTo>
                  <a:pt x="71480" y="47940"/>
                </a:lnTo>
                <a:lnTo>
                  <a:pt x="71520" y="47980"/>
                </a:lnTo>
                <a:lnTo>
                  <a:pt x="71530" y="48040"/>
                </a:lnTo>
                <a:lnTo>
                  <a:pt x="71560" y="48080"/>
                </a:lnTo>
                <a:lnTo>
                  <a:pt x="71620" y="48110"/>
                </a:lnTo>
                <a:lnTo>
                  <a:pt x="72000" y="48170"/>
                </a:lnTo>
                <a:lnTo>
                  <a:pt x="72050" y="48190"/>
                </a:lnTo>
                <a:lnTo>
                  <a:pt x="72180" y="48210"/>
                </a:lnTo>
                <a:lnTo>
                  <a:pt x="72240" y="48240"/>
                </a:lnTo>
                <a:lnTo>
                  <a:pt x="72290" y="48330"/>
                </a:lnTo>
                <a:lnTo>
                  <a:pt x="72380" y="48560"/>
                </a:lnTo>
                <a:lnTo>
                  <a:pt x="72440" y="48660"/>
                </a:lnTo>
                <a:lnTo>
                  <a:pt x="72630" y="48840"/>
                </a:lnTo>
                <a:lnTo>
                  <a:pt x="72700" y="48930"/>
                </a:lnTo>
                <a:lnTo>
                  <a:pt x="72830" y="49220"/>
                </a:lnTo>
                <a:lnTo>
                  <a:pt x="72850" y="49220"/>
                </a:lnTo>
                <a:lnTo>
                  <a:pt x="72940" y="49290"/>
                </a:lnTo>
                <a:lnTo>
                  <a:pt x="72980" y="49300"/>
                </a:lnTo>
                <a:lnTo>
                  <a:pt x="73060" y="49310"/>
                </a:lnTo>
                <a:lnTo>
                  <a:pt x="73160" y="49350"/>
                </a:lnTo>
                <a:lnTo>
                  <a:pt x="73240" y="49340"/>
                </a:lnTo>
                <a:lnTo>
                  <a:pt x="73320" y="49330"/>
                </a:lnTo>
                <a:lnTo>
                  <a:pt x="73390" y="49320"/>
                </a:lnTo>
                <a:lnTo>
                  <a:pt x="73480" y="49280"/>
                </a:lnTo>
                <a:lnTo>
                  <a:pt x="73910" y="49220"/>
                </a:lnTo>
                <a:lnTo>
                  <a:pt x="74110" y="49160"/>
                </a:lnTo>
                <a:lnTo>
                  <a:pt x="74120" y="49190"/>
                </a:lnTo>
                <a:lnTo>
                  <a:pt x="74120" y="49220"/>
                </a:lnTo>
                <a:lnTo>
                  <a:pt x="74130" y="49260"/>
                </a:lnTo>
                <a:lnTo>
                  <a:pt x="74140" y="49280"/>
                </a:lnTo>
                <a:lnTo>
                  <a:pt x="74170" y="49300"/>
                </a:lnTo>
                <a:lnTo>
                  <a:pt x="74200" y="49300"/>
                </a:lnTo>
                <a:lnTo>
                  <a:pt x="74220" y="49310"/>
                </a:lnTo>
                <a:lnTo>
                  <a:pt x="74230" y="49350"/>
                </a:lnTo>
                <a:lnTo>
                  <a:pt x="74230" y="49390"/>
                </a:lnTo>
                <a:lnTo>
                  <a:pt x="74230" y="49430"/>
                </a:lnTo>
                <a:lnTo>
                  <a:pt x="74230" y="49470"/>
                </a:lnTo>
                <a:lnTo>
                  <a:pt x="74250" y="49500"/>
                </a:lnTo>
                <a:lnTo>
                  <a:pt x="74280" y="49520"/>
                </a:lnTo>
                <a:lnTo>
                  <a:pt x="74270" y="49540"/>
                </a:lnTo>
                <a:lnTo>
                  <a:pt x="74250" y="49550"/>
                </a:lnTo>
                <a:lnTo>
                  <a:pt x="74240" y="49570"/>
                </a:lnTo>
                <a:lnTo>
                  <a:pt x="74250" y="49590"/>
                </a:lnTo>
                <a:lnTo>
                  <a:pt x="74260" y="49600"/>
                </a:lnTo>
                <a:lnTo>
                  <a:pt x="74280" y="49620"/>
                </a:lnTo>
                <a:lnTo>
                  <a:pt x="74290" y="49650"/>
                </a:lnTo>
                <a:lnTo>
                  <a:pt x="74300" y="49680"/>
                </a:lnTo>
                <a:lnTo>
                  <a:pt x="74300" y="49710"/>
                </a:lnTo>
                <a:lnTo>
                  <a:pt x="74310" y="49740"/>
                </a:lnTo>
                <a:lnTo>
                  <a:pt x="74330" y="49770"/>
                </a:lnTo>
                <a:lnTo>
                  <a:pt x="74350" y="49810"/>
                </a:lnTo>
                <a:lnTo>
                  <a:pt x="74330" y="49850"/>
                </a:lnTo>
                <a:lnTo>
                  <a:pt x="74300" y="49890"/>
                </a:lnTo>
                <a:lnTo>
                  <a:pt x="74290" y="49940"/>
                </a:lnTo>
                <a:lnTo>
                  <a:pt x="74280" y="50000"/>
                </a:lnTo>
                <a:lnTo>
                  <a:pt x="74270" y="50070"/>
                </a:lnTo>
                <a:lnTo>
                  <a:pt x="74280" y="50140"/>
                </a:lnTo>
                <a:lnTo>
                  <a:pt x="74320" y="50180"/>
                </a:lnTo>
                <a:lnTo>
                  <a:pt x="74340" y="50190"/>
                </a:lnTo>
                <a:lnTo>
                  <a:pt x="74370" y="50190"/>
                </a:lnTo>
                <a:lnTo>
                  <a:pt x="74390" y="50190"/>
                </a:lnTo>
                <a:lnTo>
                  <a:pt x="74410" y="50190"/>
                </a:lnTo>
                <a:lnTo>
                  <a:pt x="74420" y="50210"/>
                </a:lnTo>
                <a:lnTo>
                  <a:pt x="74420" y="50220"/>
                </a:lnTo>
                <a:lnTo>
                  <a:pt x="74430" y="50240"/>
                </a:lnTo>
                <a:lnTo>
                  <a:pt x="74430" y="50250"/>
                </a:lnTo>
                <a:lnTo>
                  <a:pt x="74470" y="50270"/>
                </a:lnTo>
                <a:lnTo>
                  <a:pt x="74510" y="50270"/>
                </a:lnTo>
                <a:lnTo>
                  <a:pt x="74550" y="50280"/>
                </a:lnTo>
                <a:lnTo>
                  <a:pt x="74590" y="50290"/>
                </a:lnTo>
                <a:lnTo>
                  <a:pt x="74640" y="50360"/>
                </a:lnTo>
                <a:lnTo>
                  <a:pt x="74650" y="50440"/>
                </a:lnTo>
                <a:lnTo>
                  <a:pt x="74680" y="50520"/>
                </a:lnTo>
                <a:lnTo>
                  <a:pt x="74790" y="50550"/>
                </a:lnTo>
                <a:lnTo>
                  <a:pt x="74850" y="50550"/>
                </a:lnTo>
                <a:lnTo>
                  <a:pt x="74900" y="50560"/>
                </a:lnTo>
                <a:lnTo>
                  <a:pt x="74920" y="50580"/>
                </a:lnTo>
                <a:lnTo>
                  <a:pt x="74930" y="50640"/>
                </a:lnTo>
                <a:lnTo>
                  <a:pt x="74940" y="50660"/>
                </a:lnTo>
                <a:lnTo>
                  <a:pt x="74970" y="50670"/>
                </a:lnTo>
                <a:lnTo>
                  <a:pt x="75000" y="50670"/>
                </a:lnTo>
                <a:lnTo>
                  <a:pt x="75030" y="50670"/>
                </a:lnTo>
                <a:lnTo>
                  <a:pt x="75110" y="50690"/>
                </a:lnTo>
                <a:lnTo>
                  <a:pt x="75190" y="50730"/>
                </a:lnTo>
                <a:lnTo>
                  <a:pt x="75260" y="50780"/>
                </a:lnTo>
                <a:lnTo>
                  <a:pt x="75310" y="50850"/>
                </a:lnTo>
                <a:lnTo>
                  <a:pt x="75340" y="50900"/>
                </a:lnTo>
                <a:lnTo>
                  <a:pt x="75400" y="50970"/>
                </a:lnTo>
                <a:lnTo>
                  <a:pt x="75460" y="51040"/>
                </a:lnTo>
                <a:lnTo>
                  <a:pt x="75500" y="51070"/>
                </a:lnTo>
                <a:lnTo>
                  <a:pt x="75580" y="51110"/>
                </a:lnTo>
                <a:lnTo>
                  <a:pt x="75610" y="51160"/>
                </a:lnTo>
                <a:lnTo>
                  <a:pt x="75590" y="51220"/>
                </a:lnTo>
                <a:lnTo>
                  <a:pt x="75580" y="51290"/>
                </a:lnTo>
                <a:lnTo>
                  <a:pt x="75570" y="51320"/>
                </a:lnTo>
                <a:lnTo>
                  <a:pt x="75560" y="51350"/>
                </a:lnTo>
                <a:lnTo>
                  <a:pt x="75560" y="51380"/>
                </a:lnTo>
                <a:lnTo>
                  <a:pt x="75560" y="51410"/>
                </a:lnTo>
                <a:lnTo>
                  <a:pt x="75550" y="51440"/>
                </a:lnTo>
                <a:lnTo>
                  <a:pt x="75540" y="51480"/>
                </a:lnTo>
                <a:lnTo>
                  <a:pt x="75530" y="51510"/>
                </a:lnTo>
                <a:lnTo>
                  <a:pt x="75520" y="51530"/>
                </a:lnTo>
                <a:lnTo>
                  <a:pt x="75540" y="51590"/>
                </a:lnTo>
                <a:lnTo>
                  <a:pt x="75580" y="51630"/>
                </a:lnTo>
                <a:lnTo>
                  <a:pt x="75630" y="51650"/>
                </a:lnTo>
                <a:lnTo>
                  <a:pt x="75680" y="51670"/>
                </a:lnTo>
                <a:lnTo>
                  <a:pt x="75670" y="51700"/>
                </a:lnTo>
                <a:lnTo>
                  <a:pt x="75650" y="51730"/>
                </a:lnTo>
                <a:lnTo>
                  <a:pt x="75640" y="51760"/>
                </a:lnTo>
                <a:lnTo>
                  <a:pt x="75630" y="51790"/>
                </a:lnTo>
                <a:lnTo>
                  <a:pt x="75600" y="51850"/>
                </a:lnTo>
                <a:lnTo>
                  <a:pt x="75540" y="51900"/>
                </a:lnTo>
                <a:lnTo>
                  <a:pt x="75480" y="51940"/>
                </a:lnTo>
                <a:lnTo>
                  <a:pt x="75430" y="51980"/>
                </a:lnTo>
                <a:lnTo>
                  <a:pt x="75320" y="52050"/>
                </a:lnTo>
                <a:lnTo>
                  <a:pt x="75220" y="52120"/>
                </a:lnTo>
                <a:lnTo>
                  <a:pt x="75110" y="52190"/>
                </a:lnTo>
                <a:lnTo>
                  <a:pt x="75000" y="52260"/>
                </a:lnTo>
                <a:lnTo>
                  <a:pt x="74970" y="52290"/>
                </a:lnTo>
                <a:lnTo>
                  <a:pt x="74940" y="52310"/>
                </a:lnTo>
                <a:lnTo>
                  <a:pt x="74900" y="52330"/>
                </a:lnTo>
                <a:lnTo>
                  <a:pt x="74860" y="52350"/>
                </a:lnTo>
                <a:lnTo>
                  <a:pt x="74420" y="52320"/>
                </a:lnTo>
                <a:lnTo>
                  <a:pt x="73970" y="52290"/>
                </a:lnTo>
                <a:lnTo>
                  <a:pt x="73520" y="52270"/>
                </a:lnTo>
                <a:lnTo>
                  <a:pt x="73070" y="52240"/>
                </a:lnTo>
                <a:lnTo>
                  <a:pt x="72990" y="52230"/>
                </a:lnTo>
                <a:lnTo>
                  <a:pt x="72900" y="52230"/>
                </a:lnTo>
                <a:lnTo>
                  <a:pt x="72810" y="52220"/>
                </a:lnTo>
                <a:lnTo>
                  <a:pt x="72730" y="52210"/>
                </a:lnTo>
                <a:lnTo>
                  <a:pt x="72630" y="52200"/>
                </a:lnTo>
                <a:lnTo>
                  <a:pt x="72530" y="52200"/>
                </a:lnTo>
                <a:lnTo>
                  <a:pt x="72440" y="52190"/>
                </a:lnTo>
                <a:lnTo>
                  <a:pt x="72340" y="52180"/>
                </a:lnTo>
                <a:lnTo>
                  <a:pt x="72190" y="52180"/>
                </a:lnTo>
                <a:lnTo>
                  <a:pt x="71990" y="52170"/>
                </a:lnTo>
                <a:lnTo>
                  <a:pt x="71810" y="52150"/>
                </a:lnTo>
                <a:lnTo>
                  <a:pt x="71710" y="52090"/>
                </a:lnTo>
                <a:lnTo>
                  <a:pt x="71700" y="52040"/>
                </a:lnTo>
                <a:lnTo>
                  <a:pt x="71680" y="51990"/>
                </a:lnTo>
                <a:lnTo>
                  <a:pt x="71670" y="51940"/>
                </a:lnTo>
                <a:lnTo>
                  <a:pt x="71650" y="51900"/>
                </a:lnTo>
                <a:lnTo>
                  <a:pt x="71660" y="51880"/>
                </a:lnTo>
                <a:lnTo>
                  <a:pt x="71670" y="51880"/>
                </a:lnTo>
                <a:lnTo>
                  <a:pt x="71680" y="51870"/>
                </a:lnTo>
                <a:lnTo>
                  <a:pt x="71690" y="51860"/>
                </a:lnTo>
                <a:lnTo>
                  <a:pt x="71690" y="51840"/>
                </a:lnTo>
                <a:lnTo>
                  <a:pt x="71680" y="51810"/>
                </a:lnTo>
                <a:lnTo>
                  <a:pt x="71680" y="51790"/>
                </a:lnTo>
                <a:lnTo>
                  <a:pt x="71670" y="51770"/>
                </a:lnTo>
                <a:lnTo>
                  <a:pt x="71630" y="51720"/>
                </a:lnTo>
                <a:lnTo>
                  <a:pt x="71560" y="51670"/>
                </a:lnTo>
                <a:lnTo>
                  <a:pt x="71480" y="51640"/>
                </a:lnTo>
                <a:lnTo>
                  <a:pt x="71410" y="51620"/>
                </a:lnTo>
                <a:lnTo>
                  <a:pt x="71380" y="51570"/>
                </a:lnTo>
                <a:lnTo>
                  <a:pt x="71340" y="51530"/>
                </a:lnTo>
                <a:lnTo>
                  <a:pt x="71300" y="51490"/>
                </a:lnTo>
                <a:lnTo>
                  <a:pt x="71250" y="51450"/>
                </a:lnTo>
                <a:lnTo>
                  <a:pt x="71160" y="51350"/>
                </a:lnTo>
                <a:lnTo>
                  <a:pt x="71070" y="51250"/>
                </a:lnTo>
                <a:lnTo>
                  <a:pt x="70990" y="51150"/>
                </a:lnTo>
                <a:lnTo>
                  <a:pt x="70900" y="51050"/>
                </a:lnTo>
                <a:lnTo>
                  <a:pt x="70900" y="51010"/>
                </a:lnTo>
                <a:lnTo>
                  <a:pt x="70910" y="50980"/>
                </a:lnTo>
                <a:lnTo>
                  <a:pt x="70920" y="50940"/>
                </a:lnTo>
                <a:lnTo>
                  <a:pt x="70930" y="50910"/>
                </a:lnTo>
                <a:lnTo>
                  <a:pt x="70960" y="50890"/>
                </a:lnTo>
                <a:lnTo>
                  <a:pt x="70990" y="50880"/>
                </a:lnTo>
                <a:lnTo>
                  <a:pt x="71020" y="50870"/>
                </a:lnTo>
                <a:lnTo>
                  <a:pt x="71040" y="50850"/>
                </a:lnTo>
                <a:lnTo>
                  <a:pt x="71040" y="50830"/>
                </a:lnTo>
                <a:lnTo>
                  <a:pt x="71050" y="50800"/>
                </a:lnTo>
                <a:lnTo>
                  <a:pt x="71050" y="50760"/>
                </a:lnTo>
                <a:lnTo>
                  <a:pt x="71060" y="50740"/>
                </a:lnTo>
                <a:lnTo>
                  <a:pt x="71060" y="50700"/>
                </a:lnTo>
                <a:lnTo>
                  <a:pt x="71070" y="50660"/>
                </a:lnTo>
                <a:lnTo>
                  <a:pt x="71060" y="50620"/>
                </a:lnTo>
                <a:lnTo>
                  <a:pt x="71030" y="50600"/>
                </a:lnTo>
                <a:lnTo>
                  <a:pt x="71020" y="50600"/>
                </a:lnTo>
                <a:lnTo>
                  <a:pt x="70990" y="50600"/>
                </a:lnTo>
                <a:lnTo>
                  <a:pt x="70960" y="50600"/>
                </a:lnTo>
                <a:lnTo>
                  <a:pt x="70940" y="50600"/>
                </a:lnTo>
                <a:lnTo>
                  <a:pt x="70920" y="50620"/>
                </a:lnTo>
                <a:lnTo>
                  <a:pt x="70940" y="50650"/>
                </a:lnTo>
                <a:lnTo>
                  <a:pt x="70950" y="50670"/>
                </a:lnTo>
                <a:lnTo>
                  <a:pt x="70930" y="50680"/>
                </a:lnTo>
                <a:lnTo>
                  <a:pt x="70900" y="50670"/>
                </a:lnTo>
                <a:lnTo>
                  <a:pt x="70870" y="50660"/>
                </a:lnTo>
                <a:lnTo>
                  <a:pt x="70840" y="50650"/>
                </a:lnTo>
                <a:lnTo>
                  <a:pt x="70810" y="50660"/>
                </a:lnTo>
                <a:lnTo>
                  <a:pt x="70780" y="50730"/>
                </a:lnTo>
                <a:lnTo>
                  <a:pt x="70750" y="50780"/>
                </a:lnTo>
                <a:lnTo>
                  <a:pt x="70690" y="50800"/>
                </a:lnTo>
                <a:lnTo>
                  <a:pt x="70610" y="50810"/>
                </a:lnTo>
                <a:lnTo>
                  <a:pt x="70600" y="50830"/>
                </a:lnTo>
                <a:lnTo>
                  <a:pt x="70590" y="50840"/>
                </a:lnTo>
                <a:lnTo>
                  <a:pt x="70580" y="50850"/>
                </a:lnTo>
                <a:lnTo>
                  <a:pt x="70580" y="50870"/>
                </a:lnTo>
                <a:lnTo>
                  <a:pt x="70520" y="50870"/>
                </a:lnTo>
                <a:lnTo>
                  <a:pt x="70450" y="50870"/>
                </a:lnTo>
                <a:lnTo>
                  <a:pt x="70390" y="50890"/>
                </a:lnTo>
                <a:lnTo>
                  <a:pt x="70330" y="50920"/>
                </a:lnTo>
                <a:lnTo>
                  <a:pt x="70310" y="50950"/>
                </a:lnTo>
                <a:lnTo>
                  <a:pt x="70290" y="50990"/>
                </a:lnTo>
                <a:lnTo>
                  <a:pt x="70260" y="51020"/>
                </a:lnTo>
                <a:lnTo>
                  <a:pt x="70220" y="51030"/>
                </a:lnTo>
                <a:lnTo>
                  <a:pt x="70190" y="51040"/>
                </a:lnTo>
                <a:lnTo>
                  <a:pt x="70140" y="51070"/>
                </a:lnTo>
                <a:lnTo>
                  <a:pt x="70090" y="51100"/>
                </a:lnTo>
                <a:lnTo>
                  <a:pt x="70050" y="51120"/>
                </a:lnTo>
                <a:lnTo>
                  <a:pt x="70040" y="51120"/>
                </a:lnTo>
                <a:lnTo>
                  <a:pt x="70030" y="51140"/>
                </a:lnTo>
                <a:lnTo>
                  <a:pt x="70030" y="51150"/>
                </a:lnTo>
                <a:lnTo>
                  <a:pt x="70030" y="51170"/>
                </a:lnTo>
                <a:lnTo>
                  <a:pt x="70020" y="51190"/>
                </a:lnTo>
                <a:lnTo>
                  <a:pt x="70000" y="51200"/>
                </a:lnTo>
                <a:lnTo>
                  <a:pt x="69970" y="51200"/>
                </a:lnTo>
                <a:lnTo>
                  <a:pt x="69940" y="51200"/>
                </a:lnTo>
                <a:lnTo>
                  <a:pt x="69910" y="51240"/>
                </a:lnTo>
                <a:lnTo>
                  <a:pt x="69870" y="51250"/>
                </a:lnTo>
                <a:lnTo>
                  <a:pt x="69840" y="51240"/>
                </a:lnTo>
                <a:lnTo>
                  <a:pt x="69790" y="51220"/>
                </a:lnTo>
                <a:lnTo>
                  <a:pt x="69730" y="51220"/>
                </a:lnTo>
                <a:lnTo>
                  <a:pt x="69680" y="51240"/>
                </a:lnTo>
                <a:lnTo>
                  <a:pt x="69630" y="51270"/>
                </a:lnTo>
                <a:lnTo>
                  <a:pt x="69560" y="51280"/>
                </a:lnTo>
                <a:lnTo>
                  <a:pt x="69550" y="51290"/>
                </a:lnTo>
                <a:lnTo>
                  <a:pt x="69540" y="51290"/>
                </a:lnTo>
                <a:lnTo>
                  <a:pt x="69530" y="51280"/>
                </a:lnTo>
                <a:lnTo>
                  <a:pt x="69520" y="51280"/>
                </a:lnTo>
                <a:lnTo>
                  <a:pt x="69470" y="51260"/>
                </a:lnTo>
                <a:lnTo>
                  <a:pt x="69420" y="51250"/>
                </a:lnTo>
                <a:lnTo>
                  <a:pt x="69380" y="51230"/>
                </a:lnTo>
                <a:lnTo>
                  <a:pt x="69340" y="51180"/>
                </a:lnTo>
                <a:lnTo>
                  <a:pt x="69280" y="51060"/>
                </a:lnTo>
                <a:lnTo>
                  <a:pt x="69220" y="50940"/>
                </a:lnTo>
                <a:lnTo>
                  <a:pt x="69160" y="50820"/>
                </a:lnTo>
                <a:lnTo>
                  <a:pt x="69100" y="50700"/>
                </a:lnTo>
                <a:lnTo>
                  <a:pt x="69050" y="50610"/>
                </a:lnTo>
                <a:lnTo>
                  <a:pt x="69020" y="50520"/>
                </a:lnTo>
                <a:lnTo>
                  <a:pt x="69020" y="50440"/>
                </a:lnTo>
                <a:lnTo>
                  <a:pt x="69050" y="50350"/>
                </a:lnTo>
                <a:lnTo>
                  <a:pt x="69060" y="50330"/>
                </a:lnTo>
                <a:lnTo>
                  <a:pt x="69060" y="50320"/>
                </a:lnTo>
                <a:lnTo>
                  <a:pt x="69070" y="50310"/>
                </a:lnTo>
                <a:lnTo>
                  <a:pt x="69080" y="50290"/>
                </a:lnTo>
                <a:lnTo>
                  <a:pt x="69180" y="50180"/>
                </a:lnTo>
                <a:lnTo>
                  <a:pt x="69270" y="50070"/>
                </a:lnTo>
                <a:lnTo>
                  <a:pt x="69350" y="49950"/>
                </a:lnTo>
                <a:lnTo>
                  <a:pt x="69400" y="49800"/>
                </a:lnTo>
                <a:lnTo>
                  <a:pt x="69350" y="49710"/>
                </a:lnTo>
                <a:lnTo>
                  <a:pt x="69320" y="49610"/>
                </a:lnTo>
                <a:lnTo>
                  <a:pt x="69280" y="49510"/>
                </a:lnTo>
                <a:lnTo>
                  <a:pt x="69220" y="49430"/>
                </a:lnTo>
                <a:lnTo>
                  <a:pt x="69200" y="49410"/>
                </a:lnTo>
                <a:lnTo>
                  <a:pt x="69180" y="49400"/>
                </a:lnTo>
                <a:lnTo>
                  <a:pt x="69160" y="49390"/>
                </a:lnTo>
                <a:lnTo>
                  <a:pt x="69140" y="49380"/>
                </a:lnTo>
                <a:lnTo>
                  <a:pt x="69120" y="49380"/>
                </a:lnTo>
                <a:lnTo>
                  <a:pt x="69090" y="49370"/>
                </a:lnTo>
                <a:lnTo>
                  <a:pt x="69070" y="49360"/>
                </a:lnTo>
                <a:lnTo>
                  <a:pt x="69040" y="49360"/>
                </a:lnTo>
                <a:lnTo>
                  <a:pt x="69010" y="49350"/>
                </a:lnTo>
                <a:lnTo>
                  <a:pt x="68970" y="49340"/>
                </a:lnTo>
                <a:lnTo>
                  <a:pt x="68940" y="49320"/>
                </a:lnTo>
                <a:lnTo>
                  <a:pt x="68910" y="49300"/>
                </a:lnTo>
                <a:lnTo>
                  <a:pt x="68880" y="49290"/>
                </a:lnTo>
                <a:lnTo>
                  <a:pt x="68860" y="49290"/>
                </a:lnTo>
                <a:lnTo>
                  <a:pt x="68830" y="49290"/>
                </a:lnTo>
                <a:lnTo>
                  <a:pt x="68800" y="49300"/>
                </a:lnTo>
                <a:lnTo>
                  <a:pt x="68790" y="49300"/>
                </a:lnTo>
                <a:lnTo>
                  <a:pt x="68780" y="49300"/>
                </a:lnTo>
                <a:lnTo>
                  <a:pt x="68770" y="49300"/>
                </a:lnTo>
                <a:lnTo>
                  <a:pt x="68740" y="49300"/>
                </a:lnTo>
                <a:lnTo>
                  <a:pt x="68690" y="49300"/>
                </a:lnTo>
                <a:lnTo>
                  <a:pt x="68650" y="49300"/>
                </a:lnTo>
                <a:lnTo>
                  <a:pt x="68620" y="49280"/>
                </a:lnTo>
                <a:lnTo>
                  <a:pt x="68560" y="49270"/>
                </a:lnTo>
                <a:lnTo>
                  <a:pt x="68520" y="49270"/>
                </a:lnTo>
                <a:lnTo>
                  <a:pt x="68500" y="49290"/>
                </a:lnTo>
                <a:lnTo>
                  <a:pt x="68460" y="49340"/>
                </a:lnTo>
                <a:lnTo>
                  <a:pt x="68450" y="49360"/>
                </a:lnTo>
                <a:lnTo>
                  <a:pt x="68410" y="49370"/>
                </a:lnTo>
                <a:lnTo>
                  <a:pt x="68370" y="49360"/>
                </a:lnTo>
                <a:lnTo>
                  <a:pt x="68330" y="49350"/>
                </a:lnTo>
                <a:lnTo>
                  <a:pt x="68300" y="49340"/>
                </a:lnTo>
                <a:lnTo>
                  <a:pt x="68270" y="49300"/>
                </a:lnTo>
                <a:lnTo>
                  <a:pt x="68270" y="49280"/>
                </a:lnTo>
                <a:lnTo>
                  <a:pt x="68280" y="49250"/>
                </a:lnTo>
                <a:lnTo>
                  <a:pt x="68270" y="49230"/>
                </a:lnTo>
                <a:lnTo>
                  <a:pt x="68240" y="49220"/>
                </a:lnTo>
                <a:lnTo>
                  <a:pt x="68210" y="49230"/>
                </a:lnTo>
                <a:lnTo>
                  <a:pt x="68170" y="49230"/>
                </a:lnTo>
                <a:lnTo>
                  <a:pt x="68160" y="49220"/>
                </a:lnTo>
                <a:lnTo>
                  <a:pt x="68140" y="49210"/>
                </a:lnTo>
                <a:lnTo>
                  <a:pt x="68130" y="49200"/>
                </a:lnTo>
                <a:lnTo>
                  <a:pt x="68100" y="49180"/>
                </a:lnTo>
                <a:lnTo>
                  <a:pt x="68080" y="49100"/>
                </a:lnTo>
                <a:lnTo>
                  <a:pt x="68060" y="49010"/>
                </a:lnTo>
                <a:lnTo>
                  <a:pt x="68040" y="48930"/>
                </a:lnTo>
                <a:lnTo>
                  <a:pt x="68010" y="48880"/>
                </a:lnTo>
                <a:lnTo>
                  <a:pt x="67980" y="48840"/>
                </a:lnTo>
                <a:lnTo>
                  <a:pt x="67940" y="48800"/>
                </a:lnTo>
                <a:lnTo>
                  <a:pt x="67900" y="48770"/>
                </a:lnTo>
                <a:lnTo>
                  <a:pt x="67880" y="48760"/>
                </a:lnTo>
                <a:lnTo>
                  <a:pt x="67850" y="48750"/>
                </a:lnTo>
                <a:lnTo>
                  <a:pt x="67830" y="48730"/>
                </a:lnTo>
                <a:lnTo>
                  <a:pt x="67810" y="48710"/>
                </a:lnTo>
                <a:lnTo>
                  <a:pt x="67730" y="48620"/>
                </a:lnTo>
                <a:lnTo>
                  <a:pt x="67680" y="48500"/>
                </a:lnTo>
                <a:lnTo>
                  <a:pt x="67630" y="48360"/>
                </a:lnTo>
                <a:lnTo>
                  <a:pt x="67610" y="48240"/>
                </a:lnTo>
                <a:lnTo>
                  <a:pt x="67580" y="48160"/>
                </a:lnTo>
                <a:lnTo>
                  <a:pt x="67530" y="48110"/>
                </a:lnTo>
                <a:lnTo>
                  <a:pt x="67470" y="48080"/>
                </a:lnTo>
                <a:lnTo>
                  <a:pt x="67380" y="48060"/>
                </a:lnTo>
                <a:lnTo>
                  <a:pt x="67250" y="48040"/>
                </a:lnTo>
                <a:lnTo>
                  <a:pt x="67140" y="48000"/>
                </a:lnTo>
                <a:lnTo>
                  <a:pt x="67050" y="47940"/>
                </a:lnTo>
                <a:lnTo>
                  <a:pt x="66940" y="47850"/>
                </a:lnTo>
                <a:lnTo>
                  <a:pt x="66920" y="47830"/>
                </a:lnTo>
                <a:lnTo>
                  <a:pt x="66900" y="47810"/>
                </a:lnTo>
                <a:lnTo>
                  <a:pt x="66870" y="47790"/>
                </a:lnTo>
                <a:lnTo>
                  <a:pt x="66850" y="47770"/>
                </a:lnTo>
                <a:lnTo>
                  <a:pt x="66870" y="47860"/>
                </a:lnTo>
                <a:lnTo>
                  <a:pt x="66900" y="47960"/>
                </a:lnTo>
                <a:lnTo>
                  <a:pt x="66930" y="48070"/>
                </a:lnTo>
                <a:lnTo>
                  <a:pt x="66940" y="48170"/>
                </a:lnTo>
                <a:lnTo>
                  <a:pt x="66910" y="48260"/>
                </a:lnTo>
                <a:lnTo>
                  <a:pt x="66850" y="48350"/>
                </a:lnTo>
                <a:lnTo>
                  <a:pt x="66780" y="48430"/>
                </a:lnTo>
                <a:lnTo>
                  <a:pt x="66710" y="48500"/>
                </a:lnTo>
                <a:lnTo>
                  <a:pt x="66700" y="48510"/>
                </a:lnTo>
                <a:lnTo>
                  <a:pt x="66690" y="48520"/>
                </a:lnTo>
                <a:lnTo>
                  <a:pt x="66680" y="48540"/>
                </a:lnTo>
                <a:lnTo>
                  <a:pt x="66670" y="48550"/>
                </a:lnTo>
                <a:lnTo>
                  <a:pt x="66640" y="48500"/>
                </a:lnTo>
                <a:lnTo>
                  <a:pt x="66590" y="48450"/>
                </a:lnTo>
                <a:lnTo>
                  <a:pt x="66540" y="48400"/>
                </a:lnTo>
                <a:lnTo>
                  <a:pt x="66500" y="48340"/>
                </a:lnTo>
                <a:lnTo>
                  <a:pt x="66490" y="48270"/>
                </a:lnTo>
                <a:lnTo>
                  <a:pt x="66490" y="48180"/>
                </a:lnTo>
                <a:lnTo>
                  <a:pt x="66460" y="48120"/>
                </a:lnTo>
                <a:lnTo>
                  <a:pt x="66390" y="48130"/>
                </a:lnTo>
                <a:lnTo>
                  <a:pt x="66380" y="48130"/>
                </a:lnTo>
                <a:lnTo>
                  <a:pt x="66370" y="48130"/>
                </a:lnTo>
                <a:lnTo>
                  <a:pt x="66290" y="48150"/>
                </a:lnTo>
                <a:lnTo>
                  <a:pt x="66220" y="48160"/>
                </a:lnTo>
                <a:lnTo>
                  <a:pt x="66150" y="48180"/>
                </a:lnTo>
                <a:lnTo>
                  <a:pt x="66080" y="48200"/>
                </a:lnTo>
                <a:lnTo>
                  <a:pt x="66040" y="48210"/>
                </a:lnTo>
                <a:lnTo>
                  <a:pt x="66000" y="48220"/>
                </a:lnTo>
                <a:lnTo>
                  <a:pt x="65960" y="48220"/>
                </a:lnTo>
                <a:lnTo>
                  <a:pt x="65920" y="48240"/>
                </a:lnTo>
                <a:lnTo>
                  <a:pt x="65890" y="48260"/>
                </a:lnTo>
                <a:lnTo>
                  <a:pt x="65850" y="48300"/>
                </a:lnTo>
                <a:lnTo>
                  <a:pt x="65810" y="48330"/>
                </a:lnTo>
                <a:lnTo>
                  <a:pt x="65770" y="48340"/>
                </a:lnTo>
                <a:lnTo>
                  <a:pt x="65730" y="48320"/>
                </a:lnTo>
                <a:lnTo>
                  <a:pt x="65680" y="48330"/>
                </a:lnTo>
                <a:lnTo>
                  <a:pt x="65640" y="48330"/>
                </a:lnTo>
                <a:lnTo>
                  <a:pt x="65600" y="48320"/>
                </a:lnTo>
                <a:lnTo>
                  <a:pt x="65570" y="48280"/>
                </a:lnTo>
                <a:lnTo>
                  <a:pt x="65580" y="48220"/>
                </a:lnTo>
                <a:lnTo>
                  <a:pt x="65610" y="48170"/>
                </a:lnTo>
                <a:lnTo>
                  <a:pt x="65630" y="48120"/>
                </a:lnTo>
                <a:lnTo>
                  <a:pt x="65610" y="48070"/>
                </a:lnTo>
                <a:lnTo>
                  <a:pt x="65580" y="48040"/>
                </a:lnTo>
                <a:lnTo>
                  <a:pt x="65540" y="47990"/>
                </a:lnTo>
                <a:lnTo>
                  <a:pt x="65530" y="47930"/>
                </a:lnTo>
                <a:lnTo>
                  <a:pt x="65530" y="47910"/>
                </a:lnTo>
                <a:lnTo>
                  <a:pt x="65530" y="47880"/>
                </a:lnTo>
                <a:lnTo>
                  <a:pt x="65520" y="47860"/>
                </a:lnTo>
                <a:lnTo>
                  <a:pt x="65510" y="47840"/>
                </a:lnTo>
                <a:lnTo>
                  <a:pt x="65500" y="47830"/>
                </a:lnTo>
                <a:lnTo>
                  <a:pt x="65500" y="47820"/>
                </a:lnTo>
                <a:lnTo>
                  <a:pt x="65470" y="47810"/>
                </a:lnTo>
                <a:lnTo>
                  <a:pt x="65440" y="47800"/>
                </a:lnTo>
                <a:lnTo>
                  <a:pt x="65410" y="47800"/>
                </a:lnTo>
                <a:lnTo>
                  <a:pt x="65380" y="47790"/>
                </a:lnTo>
                <a:lnTo>
                  <a:pt x="65350" y="47790"/>
                </a:lnTo>
                <a:lnTo>
                  <a:pt x="65320" y="47770"/>
                </a:lnTo>
                <a:lnTo>
                  <a:pt x="65290" y="47750"/>
                </a:lnTo>
                <a:lnTo>
                  <a:pt x="65250" y="47750"/>
                </a:lnTo>
                <a:lnTo>
                  <a:pt x="65210" y="47770"/>
                </a:lnTo>
                <a:lnTo>
                  <a:pt x="65160" y="47790"/>
                </a:lnTo>
                <a:lnTo>
                  <a:pt x="65120" y="47800"/>
                </a:lnTo>
                <a:lnTo>
                  <a:pt x="65060" y="47780"/>
                </a:lnTo>
                <a:lnTo>
                  <a:pt x="65040" y="47770"/>
                </a:lnTo>
                <a:lnTo>
                  <a:pt x="65020" y="47740"/>
                </a:lnTo>
                <a:lnTo>
                  <a:pt x="65000" y="47720"/>
                </a:lnTo>
                <a:lnTo>
                  <a:pt x="64980" y="47690"/>
                </a:lnTo>
                <a:lnTo>
                  <a:pt x="64950" y="47610"/>
                </a:lnTo>
                <a:lnTo>
                  <a:pt x="64920" y="47510"/>
                </a:lnTo>
                <a:lnTo>
                  <a:pt x="64910" y="47420"/>
                </a:lnTo>
                <a:lnTo>
                  <a:pt x="64940" y="47340"/>
                </a:lnTo>
                <a:lnTo>
                  <a:pt x="64940" y="47330"/>
                </a:lnTo>
                <a:lnTo>
                  <a:pt x="64950" y="47330"/>
                </a:lnTo>
                <a:lnTo>
                  <a:pt x="64970" y="47310"/>
                </a:lnTo>
                <a:lnTo>
                  <a:pt x="64990" y="47300"/>
                </a:lnTo>
                <a:lnTo>
                  <a:pt x="65010" y="47280"/>
                </a:lnTo>
                <a:lnTo>
                  <a:pt x="65030" y="47260"/>
                </a:lnTo>
                <a:lnTo>
                  <a:pt x="65050" y="47230"/>
                </a:lnTo>
                <a:lnTo>
                  <a:pt x="65060" y="47190"/>
                </a:lnTo>
                <a:lnTo>
                  <a:pt x="65080" y="47160"/>
                </a:lnTo>
                <a:lnTo>
                  <a:pt x="65110" y="47140"/>
                </a:lnTo>
                <a:lnTo>
                  <a:pt x="65170" y="47120"/>
                </a:lnTo>
                <a:lnTo>
                  <a:pt x="65220" y="47110"/>
                </a:lnTo>
                <a:lnTo>
                  <a:pt x="65240" y="47090"/>
                </a:lnTo>
                <a:lnTo>
                  <a:pt x="65240" y="47020"/>
                </a:lnTo>
                <a:lnTo>
                  <a:pt x="65230" y="46990"/>
                </a:lnTo>
                <a:lnTo>
                  <a:pt x="65220" y="46950"/>
                </a:lnTo>
                <a:lnTo>
                  <a:pt x="65200" y="46920"/>
                </a:lnTo>
                <a:lnTo>
                  <a:pt x="65190" y="46880"/>
                </a:lnTo>
                <a:lnTo>
                  <a:pt x="65190" y="46870"/>
                </a:lnTo>
                <a:lnTo>
                  <a:pt x="65190" y="46860"/>
                </a:lnTo>
                <a:lnTo>
                  <a:pt x="65190" y="46850"/>
                </a:lnTo>
                <a:lnTo>
                  <a:pt x="65190" y="46830"/>
                </a:lnTo>
                <a:lnTo>
                  <a:pt x="65180" y="46830"/>
                </a:lnTo>
                <a:lnTo>
                  <a:pt x="65180" y="46820"/>
                </a:lnTo>
                <a:lnTo>
                  <a:pt x="65180" y="46810"/>
                </a:lnTo>
                <a:lnTo>
                  <a:pt x="65180" y="46800"/>
                </a:lnTo>
                <a:lnTo>
                  <a:pt x="65180" y="46790"/>
                </a:lnTo>
                <a:lnTo>
                  <a:pt x="65180" y="46780"/>
                </a:lnTo>
                <a:lnTo>
                  <a:pt x="65180" y="46760"/>
                </a:lnTo>
                <a:lnTo>
                  <a:pt x="65180" y="46750"/>
                </a:lnTo>
                <a:lnTo>
                  <a:pt x="65180" y="46710"/>
                </a:lnTo>
                <a:lnTo>
                  <a:pt x="65170" y="46680"/>
                </a:lnTo>
                <a:lnTo>
                  <a:pt x="65160" y="46640"/>
                </a:lnTo>
                <a:lnTo>
                  <a:pt x="65150" y="46610"/>
                </a:lnTo>
                <a:lnTo>
                  <a:pt x="65130" y="46540"/>
                </a:lnTo>
                <a:lnTo>
                  <a:pt x="65110" y="46440"/>
                </a:lnTo>
                <a:lnTo>
                  <a:pt x="65110" y="46350"/>
                </a:lnTo>
                <a:lnTo>
                  <a:pt x="65130" y="46270"/>
                </a:lnTo>
                <a:lnTo>
                  <a:pt x="65160" y="46260"/>
                </a:lnTo>
                <a:lnTo>
                  <a:pt x="65190" y="46260"/>
                </a:lnTo>
                <a:lnTo>
                  <a:pt x="65230" y="46250"/>
                </a:lnTo>
                <a:lnTo>
                  <a:pt x="65260" y="46250"/>
                </a:lnTo>
                <a:lnTo>
                  <a:pt x="65300" y="46230"/>
                </a:lnTo>
                <a:lnTo>
                  <a:pt x="65340" y="46210"/>
                </a:lnTo>
                <a:lnTo>
                  <a:pt x="65370" y="46190"/>
                </a:lnTo>
                <a:lnTo>
                  <a:pt x="65410" y="46170"/>
                </a:lnTo>
                <a:lnTo>
                  <a:pt x="65460" y="46180"/>
                </a:lnTo>
                <a:lnTo>
                  <a:pt x="65520" y="46210"/>
                </a:lnTo>
                <a:lnTo>
                  <a:pt x="65580" y="46220"/>
                </a:lnTo>
                <a:lnTo>
                  <a:pt x="65610" y="46190"/>
                </a:lnTo>
                <a:lnTo>
                  <a:pt x="65620" y="46160"/>
                </a:lnTo>
                <a:lnTo>
                  <a:pt x="65630" y="46140"/>
                </a:lnTo>
                <a:lnTo>
                  <a:pt x="65650" y="46130"/>
                </a:lnTo>
                <a:lnTo>
                  <a:pt x="65680" y="46120"/>
                </a:lnTo>
                <a:lnTo>
                  <a:pt x="65690" y="46130"/>
                </a:lnTo>
                <a:lnTo>
                  <a:pt x="65700" y="46130"/>
                </a:lnTo>
                <a:lnTo>
                  <a:pt x="65710" y="46130"/>
                </a:lnTo>
                <a:lnTo>
                  <a:pt x="65720" y="46130"/>
                </a:lnTo>
                <a:lnTo>
                  <a:pt x="65740" y="46130"/>
                </a:lnTo>
                <a:lnTo>
                  <a:pt x="65760" y="46120"/>
                </a:lnTo>
                <a:lnTo>
                  <a:pt x="65780" y="46100"/>
                </a:lnTo>
                <a:lnTo>
                  <a:pt x="65800" y="46080"/>
                </a:lnTo>
                <a:lnTo>
                  <a:pt x="65810" y="46070"/>
                </a:lnTo>
                <a:lnTo>
                  <a:pt x="65820" y="46050"/>
                </a:lnTo>
                <a:lnTo>
                  <a:pt x="65830" y="46040"/>
                </a:lnTo>
                <a:lnTo>
                  <a:pt x="65850" y="46020"/>
                </a:lnTo>
                <a:lnTo>
                  <a:pt x="65860" y="46000"/>
                </a:lnTo>
                <a:lnTo>
                  <a:pt x="65870" y="45990"/>
                </a:lnTo>
                <a:lnTo>
                  <a:pt x="65890" y="45970"/>
                </a:lnTo>
                <a:lnTo>
                  <a:pt x="65910" y="45960"/>
                </a:lnTo>
                <a:lnTo>
                  <a:pt x="65920" y="45940"/>
                </a:lnTo>
                <a:lnTo>
                  <a:pt x="65940" y="45930"/>
                </a:lnTo>
                <a:lnTo>
                  <a:pt x="65940" y="45910"/>
                </a:lnTo>
                <a:lnTo>
                  <a:pt x="65940" y="45890"/>
                </a:lnTo>
                <a:lnTo>
                  <a:pt x="65910" y="45870"/>
                </a:lnTo>
                <a:lnTo>
                  <a:pt x="65870" y="45840"/>
                </a:lnTo>
                <a:lnTo>
                  <a:pt x="65830" y="45830"/>
                </a:lnTo>
                <a:lnTo>
                  <a:pt x="65790" y="45810"/>
                </a:lnTo>
                <a:lnTo>
                  <a:pt x="65750" y="45800"/>
                </a:lnTo>
                <a:lnTo>
                  <a:pt x="65720" y="45790"/>
                </a:lnTo>
                <a:lnTo>
                  <a:pt x="65680" y="45800"/>
                </a:lnTo>
                <a:lnTo>
                  <a:pt x="65640" y="45820"/>
                </a:lnTo>
                <a:lnTo>
                  <a:pt x="65630" y="45820"/>
                </a:lnTo>
                <a:lnTo>
                  <a:pt x="65630" y="45830"/>
                </a:lnTo>
                <a:lnTo>
                  <a:pt x="65570" y="45840"/>
                </a:lnTo>
                <a:lnTo>
                  <a:pt x="65490" y="45820"/>
                </a:lnTo>
                <a:lnTo>
                  <a:pt x="65410" y="45780"/>
                </a:lnTo>
                <a:lnTo>
                  <a:pt x="65340" y="45770"/>
                </a:lnTo>
                <a:lnTo>
                  <a:pt x="65330" y="45760"/>
                </a:lnTo>
                <a:lnTo>
                  <a:pt x="65310" y="45760"/>
                </a:lnTo>
                <a:lnTo>
                  <a:pt x="65300" y="45760"/>
                </a:lnTo>
                <a:lnTo>
                  <a:pt x="65290" y="45760"/>
                </a:lnTo>
                <a:lnTo>
                  <a:pt x="65240" y="45730"/>
                </a:lnTo>
                <a:lnTo>
                  <a:pt x="65200" y="45670"/>
                </a:lnTo>
                <a:lnTo>
                  <a:pt x="65160" y="45600"/>
                </a:lnTo>
                <a:lnTo>
                  <a:pt x="65110" y="45550"/>
                </a:lnTo>
                <a:lnTo>
                  <a:pt x="65080" y="45540"/>
                </a:lnTo>
                <a:lnTo>
                  <a:pt x="65050" y="45560"/>
                </a:lnTo>
                <a:lnTo>
                  <a:pt x="65010" y="45570"/>
                </a:lnTo>
                <a:lnTo>
                  <a:pt x="64980" y="45580"/>
                </a:lnTo>
                <a:lnTo>
                  <a:pt x="64960" y="45560"/>
                </a:lnTo>
                <a:lnTo>
                  <a:pt x="64940" y="45540"/>
                </a:lnTo>
                <a:lnTo>
                  <a:pt x="64930" y="45510"/>
                </a:lnTo>
                <a:lnTo>
                  <a:pt x="64910" y="45490"/>
                </a:lnTo>
                <a:lnTo>
                  <a:pt x="64870" y="45480"/>
                </a:lnTo>
                <a:lnTo>
                  <a:pt x="64820" y="45480"/>
                </a:lnTo>
                <a:lnTo>
                  <a:pt x="64780" y="45480"/>
                </a:lnTo>
                <a:lnTo>
                  <a:pt x="64740" y="45460"/>
                </a:lnTo>
                <a:lnTo>
                  <a:pt x="64720" y="45410"/>
                </a:lnTo>
                <a:lnTo>
                  <a:pt x="64740" y="45390"/>
                </a:lnTo>
                <a:lnTo>
                  <a:pt x="64790" y="45380"/>
                </a:lnTo>
                <a:lnTo>
                  <a:pt x="64830" y="45390"/>
                </a:lnTo>
                <a:lnTo>
                  <a:pt x="64890" y="45380"/>
                </a:lnTo>
                <a:lnTo>
                  <a:pt x="64940" y="45350"/>
                </a:lnTo>
                <a:lnTo>
                  <a:pt x="64970" y="45300"/>
                </a:lnTo>
                <a:lnTo>
                  <a:pt x="64940" y="45240"/>
                </a:lnTo>
                <a:lnTo>
                  <a:pt x="64920" y="45230"/>
                </a:lnTo>
                <a:lnTo>
                  <a:pt x="64910" y="45210"/>
                </a:lnTo>
                <a:lnTo>
                  <a:pt x="64890" y="45200"/>
                </a:lnTo>
                <a:lnTo>
                  <a:pt x="64870" y="45190"/>
                </a:lnTo>
                <a:lnTo>
                  <a:pt x="64860" y="45170"/>
                </a:lnTo>
                <a:lnTo>
                  <a:pt x="64860" y="45140"/>
                </a:lnTo>
                <a:lnTo>
                  <a:pt x="64870" y="45110"/>
                </a:lnTo>
                <a:lnTo>
                  <a:pt x="64870" y="45090"/>
                </a:lnTo>
                <a:lnTo>
                  <a:pt x="64830" y="45060"/>
                </a:lnTo>
                <a:lnTo>
                  <a:pt x="64790" y="45040"/>
                </a:lnTo>
                <a:lnTo>
                  <a:pt x="64760" y="45010"/>
                </a:lnTo>
                <a:lnTo>
                  <a:pt x="64770" y="44960"/>
                </a:lnTo>
                <a:lnTo>
                  <a:pt x="64770" y="44950"/>
                </a:lnTo>
                <a:lnTo>
                  <a:pt x="64770" y="44940"/>
                </a:lnTo>
                <a:lnTo>
                  <a:pt x="64770" y="44930"/>
                </a:lnTo>
                <a:lnTo>
                  <a:pt x="64770" y="44870"/>
                </a:lnTo>
                <a:lnTo>
                  <a:pt x="64790" y="44790"/>
                </a:lnTo>
                <a:lnTo>
                  <a:pt x="64820" y="44740"/>
                </a:lnTo>
                <a:lnTo>
                  <a:pt x="64870" y="44740"/>
                </a:lnTo>
                <a:lnTo>
                  <a:pt x="64960" y="44650"/>
                </a:lnTo>
                <a:lnTo>
                  <a:pt x="65010" y="44480"/>
                </a:lnTo>
                <a:lnTo>
                  <a:pt x="65020" y="44300"/>
                </a:lnTo>
                <a:lnTo>
                  <a:pt x="65010" y="44170"/>
                </a:lnTo>
                <a:lnTo>
                  <a:pt x="65000" y="44150"/>
                </a:lnTo>
                <a:lnTo>
                  <a:pt x="65000" y="44120"/>
                </a:lnTo>
                <a:lnTo>
                  <a:pt x="65000" y="44100"/>
                </a:lnTo>
                <a:lnTo>
                  <a:pt x="65000" y="44070"/>
                </a:lnTo>
                <a:lnTo>
                  <a:pt x="65000" y="44050"/>
                </a:lnTo>
                <a:lnTo>
                  <a:pt x="65000" y="44030"/>
                </a:lnTo>
                <a:lnTo>
                  <a:pt x="65010" y="44010"/>
                </a:lnTo>
                <a:lnTo>
                  <a:pt x="65020" y="43990"/>
                </a:lnTo>
                <a:lnTo>
                  <a:pt x="65030" y="43980"/>
                </a:lnTo>
                <a:lnTo>
                  <a:pt x="65040" y="43970"/>
                </a:lnTo>
                <a:lnTo>
                  <a:pt x="65040" y="43960"/>
                </a:lnTo>
                <a:lnTo>
                  <a:pt x="65050" y="43950"/>
                </a:lnTo>
                <a:lnTo>
                  <a:pt x="65080" y="43890"/>
                </a:lnTo>
                <a:lnTo>
                  <a:pt x="65120" y="43830"/>
                </a:lnTo>
                <a:lnTo>
                  <a:pt x="65160" y="43780"/>
                </a:lnTo>
                <a:lnTo>
                  <a:pt x="65210" y="43740"/>
                </a:lnTo>
                <a:lnTo>
                  <a:pt x="65230" y="43710"/>
                </a:lnTo>
                <a:lnTo>
                  <a:pt x="65250" y="43680"/>
                </a:lnTo>
                <a:lnTo>
                  <a:pt x="65270" y="43660"/>
                </a:lnTo>
                <a:lnTo>
                  <a:pt x="65300" y="43630"/>
                </a:lnTo>
                <a:lnTo>
                  <a:pt x="65330" y="43590"/>
                </a:lnTo>
                <a:lnTo>
                  <a:pt x="65370" y="43550"/>
                </a:lnTo>
                <a:lnTo>
                  <a:pt x="65410" y="43510"/>
                </a:lnTo>
                <a:lnTo>
                  <a:pt x="65450" y="43470"/>
                </a:lnTo>
                <a:lnTo>
                  <a:pt x="65500" y="43340"/>
                </a:lnTo>
                <a:lnTo>
                  <a:pt x="65450" y="43270"/>
                </a:lnTo>
                <a:lnTo>
                  <a:pt x="65340" y="43230"/>
                </a:lnTo>
                <a:lnTo>
                  <a:pt x="65230" y="43190"/>
                </a:lnTo>
                <a:lnTo>
                  <a:pt x="65200" y="43180"/>
                </a:lnTo>
                <a:lnTo>
                  <a:pt x="65180" y="43170"/>
                </a:lnTo>
                <a:lnTo>
                  <a:pt x="65150" y="43160"/>
                </a:lnTo>
                <a:lnTo>
                  <a:pt x="65130" y="43140"/>
                </a:lnTo>
                <a:lnTo>
                  <a:pt x="65070" y="43120"/>
                </a:lnTo>
                <a:lnTo>
                  <a:pt x="65020" y="43090"/>
                </a:lnTo>
                <a:lnTo>
                  <a:pt x="64970" y="43050"/>
                </a:lnTo>
                <a:lnTo>
                  <a:pt x="64930" y="43020"/>
                </a:lnTo>
                <a:lnTo>
                  <a:pt x="64850" y="42960"/>
                </a:lnTo>
                <a:lnTo>
                  <a:pt x="64790" y="42930"/>
                </a:lnTo>
                <a:lnTo>
                  <a:pt x="64730" y="42920"/>
                </a:lnTo>
                <a:lnTo>
                  <a:pt x="64650" y="42950"/>
                </a:lnTo>
                <a:lnTo>
                  <a:pt x="64640" y="42950"/>
                </a:lnTo>
                <a:lnTo>
                  <a:pt x="64630" y="42950"/>
                </a:lnTo>
                <a:lnTo>
                  <a:pt x="64620" y="42950"/>
                </a:lnTo>
                <a:lnTo>
                  <a:pt x="64600" y="42950"/>
                </a:lnTo>
                <a:lnTo>
                  <a:pt x="64540" y="42990"/>
                </a:lnTo>
                <a:lnTo>
                  <a:pt x="64510" y="43040"/>
                </a:lnTo>
                <a:lnTo>
                  <a:pt x="64480" y="43110"/>
                </a:lnTo>
                <a:lnTo>
                  <a:pt x="64440" y="43160"/>
                </a:lnTo>
                <a:lnTo>
                  <a:pt x="64420" y="43200"/>
                </a:lnTo>
                <a:lnTo>
                  <a:pt x="64390" y="43230"/>
                </a:lnTo>
                <a:lnTo>
                  <a:pt x="64360" y="43270"/>
                </a:lnTo>
                <a:lnTo>
                  <a:pt x="64330" y="43300"/>
                </a:lnTo>
                <a:lnTo>
                  <a:pt x="64310" y="43310"/>
                </a:lnTo>
                <a:lnTo>
                  <a:pt x="64290" y="43330"/>
                </a:lnTo>
                <a:lnTo>
                  <a:pt x="64270" y="43340"/>
                </a:lnTo>
                <a:lnTo>
                  <a:pt x="64250" y="43350"/>
                </a:lnTo>
                <a:lnTo>
                  <a:pt x="64240" y="43350"/>
                </a:lnTo>
                <a:lnTo>
                  <a:pt x="64230" y="43350"/>
                </a:lnTo>
                <a:lnTo>
                  <a:pt x="64220" y="43350"/>
                </a:lnTo>
                <a:lnTo>
                  <a:pt x="64200" y="43340"/>
                </a:lnTo>
                <a:lnTo>
                  <a:pt x="64190" y="43320"/>
                </a:lnTo>
                <a:lnTo>
                  <a:pt x="64180" y="43310"/>
                </a:lnTo>
                <a:lnTo>
                  <a:pt x="64180" y="43280"/>
                </a:lnTo>
                <a:lnTo>
                  <a:pt x="64170" y="43200"/>
                </a:lnTo>
                <a:lnTo>
                  <a:pt x="64150" y="43140"/>
                </a:lnTo>
                <a:lnTo>
                  <a:pt x="64100" y="43130"/>
                </a:lnTo>
                <a:lnTo>
                  <a:pt x="64020" y="43160"/>
                </a:lnTo>
                <a:lnTo>
                  <a:pt x="64010" y="43160"/>
                </a:lnTo>
                <a:lnTo>
                  <a:pt x="64000" y="43170"/>
                </a:lnTo>
                <a:lnTo>
                  <a:pt x="63990" y="43170"/>
                </a:lnTo>
                <a:lnTo>
                  <a:pt x="63940" y="43170"/>
                </a:lnTo>
                <a:lnTo>
                  <a:pt x="63910" y="43140"/>
                </a:lnTo>
                <a:lnTo>
                  <a:pt x="63890" y="43090"/>
                </a:lnTo>
                <a:lnTo>
                  <a:pt x="63870" y="43040"/>
                </a:lnTo>
                <a:lnTo>
                  <a:pt x="63870" y="43030"/>
                </a:lnTo>
                <a:lnTo>
                  <a:pt x="63870" y="43020"/>
                </a:lnTo>
                <a:lnTo>
                  <a:pt x="63860" y="43020"/>
                </a:lnTo>
                <a:lnTo>
                  <a:pt x="63860" y="43010"/>
                </a:lnTo>
                <a:lnTo>
                  <a:pt x="63850" y="43000"/>
                </a:lnTo>
                <a:lnTo>
                  <a:pt x="63840" y="42990"/>
                </a:lnTo>
                <a:lnTo>
                  <a:pt x="63830" y="42970"/>
                </a:lnTo>
                <a:lnTo>
                  <a:pt x="63810" y="42970"/>
                </a:lnTo>
                <a:lnTo>
                  <a:pt x="63770" y="42940"/>
                </a:lnTo>
                <a:lnTo>
                  <a:pt x="63710" y="42920"/>
                </a:lnTo>
                <a:lnTo>
                  <a:pt x="63670" y="42880"/>
                </a:lnTo>
                <a:lnTo>
                  <a:pt x="63650" y="42830"/>
                </a:lnTo>
                <a:lnTo>
                  <a:pt x="63670" y="42790"/>
                </a:lnTo>
                <a:lnTo>
                  <a:pt x="63690" y="42760"/>
                </a:lnTo>
                <a:lnTo>
                  <a:pt x="63700" y="42720"/>
                </a:lnTo>
                <a:lnTo>
                  <a:pt x="63710" y="42690"/>
                </a:lnTo>
                <a:lnTo>
                  <a:pt x="63700" y="42670"/>
                </a:lnTo>
                <a:lnTo>
                  <a:pt x="63690" y="42650"/>
                </a:lnTo>
                <a:lnTo>
                  <a:pt x="63680" y="42630"/>
                </a:lnTo>
                <a:lnTo>
                  <a:pt x="63680" y="42600"/>
                </a:lnTo>
                <a:lnTo>
                  <a:pt x="63690" y="42550"/>
                </a:lnTo>
                <a:lnTo>
                  <a:pt x="63690" y="42500"/>
                </a:lnTo>
                <a:lnTo>
                  <a:pt x="63670" y="42450"/>
                </a:lnTo>
                <a:lnTo>
                  <a:pt x="63650" y="42400"/>
                </a:lnTo>
                <a:lnTo>
                  <a:pt x="63680" y="42370"/>
                </a:lnTo>
                <a:lnTo>
                  <a:pt x="63720" y="42370"/>
                </a:lnTo>
                <a:lnTo>
                  <a:pt x="63760" y="42380"/>
                </a:lnTo>
                <a:lnTo>
                  <a:pt x="63800" y="42370"/>
                </a:lnTo>
                <a:lnTo>
                  <a:pt x="63840" y="42330"/>
                </a:lnTo>
                <a:lnTo>
                  <a:pt x="63870" y="42300"/>
                </a:lnTo>
                <a:lnTo>
                  <a:pt x="63900" y="42290"/>
                </a:lnTo>
                <a:lnTo>
                  <a:pt x="63950" y="42330"/>
                </a:lnTo>
                <a:lnTo>
                  <a:pt x="63980" y="42380"/>
                </a:lnTo>
                <a:lnTo>
                  <a:pt x="64010" y="42420"/>
                </a:lnTo>
                <a:lnTo>
                  <a:pt x="64050" y="42440"/>
                </a:lnTo>
                <a:lnTo>
                  <a:pt x="64100" y="42430"/>
                </a:lnTo>
                <a:lnTo>
                  <a:pt x="64140" y="42390"/>
                </a:lnTo>
                <a:lnTo>
                  <a:pt x="64180" y="42330"/>
                </a:lnTo>
                <a:lnTo>
                  <a:pt x="64210" y="42270"/>
                </a:lnTo>
                <a:lnTo>
                  <a:pt x="64240" y="42220"/>
                </a:lnTo>
                <a:lnTo>
                  <a:pt x="64260" y="42210"/>
                </a:lnTo>
                <a:lnTo>
                  <a:pt x="64270" y="42200"/>
                </a:lnTo>
                <a:lnTo>
                  <a:pt x="64280" y="42190"/>
                </a:lnTo>
                <a:lnTo>
                  <a:pt x="64280" y="42170"/>
                </a:lnTo>
                <a:lnTo>
                  <a:pt x="64280" y="42100"/>
                </a:lnTo>
                <a:lnTo>
                  <a:pt x="64250" y="42010"/>
                </a:lnTo>
                <a:lnTo>
                  <a:pt x="64200" y="41930"/>
                </a:lnTo>
                <a:lnTo>
                  <a:pt x="64140" y="41900"/>
                </a:lnTo>
                <a:lnTo>
                  <a:pt x="64100" y="41890"/>
                </a:lnTo>
                <a:lnTo>
                  <a:pt x="64060" y="41880"/>
                </a:lnTo>
                <a:lnTo>
                  <a:pt x="64020" y="41870"/>
                </a:lnTo>
                <a:lnTo>
                  <a:pt x="63990" y="41860"/>
                </a:lnTo>
                <a:lnTo>
                  <a:pt x="63960" y="41860"/>
                </a:lnTo>
                <a:lnTo>
                  <a:pt x="63920" y="41870"/>
                </a:lnTo>
                <a:lnTo>
                  <a:pt x="63890" y="41870"/>
                </a:lnTo>
                <a:lnTo>
                  <a:pt x="63860" y="41870"/>
                </a:lnTo>
                <a:lnTo>
                  <a:pt x="63810" y="41850"/>
                </a:lnTo>
                <a:lnTo>
                  <a:pt x="63820" y="41820"/>
                </a:lnTo>
                <a:lnTo>
                  <a:pt x="63850" y="41780"/>
                </a:lnTo>
                <a:lnTo>
                  <a:pt x="63880" y="41740"/>
                </a:lnTo>
                <a:lnTo>
                  <a:pt x="63850" y="41690"/>
                </a:lnTo>
                <a:lnTo>
                  <a:pt x="63810" y="41640"/>
                </a:lnTo>
                <a:lnTo>
                  <a:pt x="63780" y="41590"/>
                </a:lnTo>
                <a:lnTo>
                  <a:pt x="63760" y="41530"/>
                </a:lnTo>
                <a:lnTo>
                  <a:pt x="63760" y="41460"/>
                </a:lnTo>
                <a:lnTo>
                  <a:pt x="63760" y="41400"/>
                </a:lnTo>
                <a:lnTo>
                  <a:pt x="63760" y="41330"/>
                </a:lnTo>
                <a:lnTo>
                  <a:pt x="63720" y="41280"/>
                </a:lnTo>
                <a:lnTo>
                  <a:pt x="63650" y="41220"/>
                </a:lnTo>
                <a:lnTo>
                  <a:pt x="63600" y="41210"/>
                </a:lnTo>
                <a:lnTo>
                  <a:pt x="63550" y="41220"/>
                </a:lnTo>
                <a:lnTo>
                  <a:pt x="63470" y="41220"/>
                </a:lnTo>
                <a:lnTo>
                  <a:pt x="63440" y="41200"/>
                </a:lnTo>
                <a:lnTo>
                  <a:pt x="63410" y="41190"/>
                </a:lnTo>
                <a:lnTo>
                  <a:pt x="63370" y="41190"/>
                </a:lnTo>
                <a:lnTo>
                  <a:pt x="63340" y="41200"/>
                </a:lnTo>
                <a:lnTo>
                  <a:pt x="63310" y="41250"/>
                </a:lnTo>
                <a:lnTo>
                  <a:pt x="63310" y="41300"/>
                </a:lnTo>
                <a:lnTo>
                  <a:pt x="63320" y="41350"/>
                </a:lnTo>
                <a:lnTo>
                  <a:pt x="63320" y="41390"/>
                </a:lnTo>
                <a:lnTo>
                  <a:pt x="63290" y="41420"/>
                </a:lnTo>
                <a:lnTo>
                  <a:pt x="63260" y="41430"/>
                </a:lnTo>
                <a:lnTo>
                  <a:pt x="63220" y="41450"/>
                </a:lnTo>
                <a:lnTo>
                  <a:pt x="63200" y="41480"/>
                </a:lnTo>
                <a:lnTo>
                  <a:pt x="63200" y="41520"/>
                </a:lnTo>
                <a:lnTo>
                  <a:pt x="63200" y="41570"/>
                </a:lnTo>
                <a:lnTo>
                  <a:pt x="63180" y="41600"/>
                </a:lnTo>
                <a:lnTo>
                  <a:pt x="63150" y="41620"/>
                </a:lnTo>
                <a:lnTo>
                  <a:pt x="63110" y="41630"/>
                </a:lnTo>
                <a:lnTo>
                  <a:pt x="63120" y="41660"/>
                </a:lnTo>
                <a:lnTo>
                  <a:pt x="63140" y="41690"/>
                </a:lnTo>
                <a:lnTo>
                  <a:pt x="63160" y="41710"/>
                </a:lnTo>
                <a:lnTo>
                  <a:pt x="63170" y="41740"/>
                </a:lnTo>
                <a:lnTo>
                  <a:pt x="63170" y="41770"/>
                </a:lnTo>
                <a:lnTo>
                  <a:pt x="63180" y="41810"/>
                </a:lnTo>
                <a:lnTo>
                  <a:pt x="63180" y="41840"/>
                </a:lnTo>
                <a:lnTo>
                  <a:pt x="63180" y="41910"/>
                </a:lnTo>
                <a:lnTo>
                  <a:pt x="63170" y="41970"/>
                </a:lnTo>
                <a:lnTo>
                  <a:pt x="63160" y="42030"/>
                </a:lnTo>
                <a:lnTo>
                  <a:pt x="63140" y="42090"/>
                </a:lnTo>
                <a:lnTo>
                  <a:pt x="63120" y="42140"/>
                </a:lnTo>
                <a:lnTo>
                  <a:pt x="63090" y="42180"/>
                </a:lnTo>
                <a:lnTo>
                  <a:pt x="63060" y="42210"/>
                </a:lnTo>
                <a:lnTo>
                  <a:pt x="63020" y="42230"/>
                </a:lnTo>
                <a:lnTo>
                  <a:pt x="62990" y="42200"/>
                </a:lnTo>
                <a:lnTo>
                  <a:pt x="62960" y="42160"/>
                </a:lnTo>
                <a:lnTo>
                  <a:pt x="62950" y="42110"/>
                </a:lnTo>
                <a:lnTo>
                  <a:pt x="62950" y="42060"/>
                </a:lnTo>
                <a:lnTo>
                  <a:pt x="62960" y="42020"/>
                </a:lnTo>
                <a:lnTo>
                  <a:pt x="62990" y="41980"/>
                </a:lnTo>
                <a:lnTo>
                  <a:pt x="63010" y="41940"/>
                </a:lnTo>
                <a:lnTo>
                  <a:pt x="63010" y="41890"/>
                </a:lnTo>
                <a:lnTo>
                  <a:pt x="62990" y="41870"/>
                </a:lnTo>
                <a:lnTo>
                  <a:pt x="62980" y="41860"/>
                </a:lnTo>
                <a:lnTo>
                  <a:pt x="62970" y="41840"/>
                </a:lnTo>
                <a:lnTo>
                  <a:pt x="62950" y="41820"/>
                </a:lnTo>
                <a:lnTo>
                  <a:pt x="62950" y="41790"/>
                </a:lnTo>
                <a:lnTo>
                  <a:pt x="62950" y="41760"/>
                </a:lnTo>
                <a:lnTo>
                  <a:pt x="62960" y="41730"/>
                </a:lnTo>
                <a:lnTo>
                  <a:pt x="62960" y="41690"/>
                </a:lnTo>
                <a:lnTo>
                  <a:pt x="62930" y="41660"/>
                </a:lnTo>
                <a:lnTo>
                  <a:pt x="62880" y="41660"/>
                </a:lnTo>
                <a:lnTo>
                  <a:pt x="62840" y="41650"/>
                </a:lnTo>
                <a:lnTo>
                  <a:pt x="62820" y="41610"/>
                </a:lnTo>
                <a:lnTo>
                  <a:pt x="62810" y="41600"/>
                </a:lnTo>
                <a:lnTo>
                  <a:pt x="62810" y="41590"/>
                </a:lnTo>
                <a:lnTo>
                  <a:pt x="62800" y="41590"/>
                </a:lnTo>
                <a:lnTo>
                  <a:pt x="62790" y="41580"/>
                </a:lnTo>
                <a:lnTo>
                  <a:pt x="62700" y="41610"/>
                </a:lnTo>
                <a:lnTo>
                  <a:pt x="62600" y="41710"/>
                </a:lnTo>
                <a:lnTo>
                  <a:pt x="62500" y="41840"/>
                </a:lnTo>
                <a:lnTo>
                  <a:pt x="62440" y="41940"/>
                </a:lnTo>
                <a:lnTo>
                  <a:pt x="62390" y="41990"/>
                </a:lnTo>
                <a:lnTo>
                  <a:pt x="62340" y="42040"/>
                </a:lnTo>
                <a:lnTo>
                  <a:pt x="62290" y="42100"/>
                </a:lnTo>
                <a:lnTo>
                  <a:pt x="62250" y="42160"/>
                </a:lnTo>
                <a:lnTo>
                  <a:pt x="62220" y="42200"/>
                </a:lnTo>
                <a:lnTo>
                  <a:pt x="62180" y="42240"/>
                </a:lnTo>
                <a:lnTo>
                  <a:pt x="62140" y="42280"/>
                </a:lnTo>
                <a:lnTo>
                  <a:pt x="62100" y="42330"/>
                </a:lnTo>
                <a:lnTo>
                  <a:pt x="62050" y="42390"/>
                </a:lnTo>
                <a:lnTo>
                  <a:pt x="62020" y="42380"/>
                </a:lnTo>
                <a:lnTo>
                  <a:pt x="61980" y="42330"/>
                </a:lnTo>
                <a:lnTo>
                  <a:pt x="61930" y="42290"/>
                </a:lnTo>
                <a:lnTo>
                  <a:pt x="61900" y="42320"/>
                </a:lnTo>
                <a:lnTo>
                  <a:pt x="61880" y="42370"/>
                </a:lnTo>
                <a:lnTo>
                  <a:pt x="61860" y="42420"/>
                </a:lnTo>
                <a:lnTo>
                  <a:pt x="61850" y="42470"/>
                </a:lnTo>
                <a:lnTo>
                  <a:pt x="61770" y="42580"/>
                </a:lnTo>
                <a:lnTo>
                  <a:pt x="61670" y="42630"/>
                </a:lnTo>
                <a:lnTo>
                  <a:pt x="61580" y="42610"/>
                </a:lnTo>
                <a:lnTo>
                  <a:pt x="61520" y="42480"/>
                </a:lnTo>
                <a:lnTo>
                  <a:pt x="61480" y="42410"/>
                </a:lnTo>
                <a:lnTo>
                  <a:pt x="61430" y="42340"/>
                </a:lnTo>
                <a:lnTo>
                  <a:pt x="61390" y="42270"/>
                </a:lnTo>
                <a:lnTo>
                  <a:pt x="61380" y="42200"/>
                </a:lnTo>
                <a:lnTo>
                  <a:pt x="61400" y="42170"/>
                </a:lnTo>
                <a:lnTo>
                  <a:pt x="61430" y="42150"/>
                </a:lnTo>
                <a:lnTo>
                  <a:pt x="61460" y="42120"/>
                </a:lnTo>
                <a:lnTo>
                  <a:pt x="61480" y="42090"/>
                </a:lnTo>
                <a:lnTo>
                  <a:pt x="61500" y="42040"/>
                </a:lnTo>
                <a:lnTo>
                  <a:pt x="61510" y="41980"/>
                </a:lnTo>
                <a:lnTo>
                  <a:pt x="61520" y="41920"/>
                </a:lnTo>
                <a:lnTo>
                  <a:pt x="61520" y="41870"/>
                </a:lnTo>
                <a:lnTo>
                  <a:pt x="61560" y="41800"/>
                </a:lnTo>
                <a:lnTo>
                  <a:pt x="61630" y="41750"/>
                </a:lnTo>
                <a:lnTo>
                  <a:pt x="61700" y="41700"/>
                </a:lnTo>
                <a:lnTo>
                  <a:pt x="61760" y="41640"/>
                </a:lnTo>
                <a:lnTo>
                  <a:pt x="61790" y="41600"/>
                </a:lnTo>
                <a:lnTo>
                  <a:pt x="61820" y="41540"/>
                </a:lnTo>
                <a:lnTo>
                  <a:pt x="61830" y="41490"/>
                </a:lnTo>
                <a:lnTo>
                  <a:pt x="61820" y="41440"/>
                </a:lnTo>
                <a:lnTo>
                  <a:pt x="61790" y="41420"/>
                </a:lnTo>
                <a:lnTo>
                  <a:pt x="61760" y="41440"/>
                </a:lnTo>
                <a:lnTo>
                  <a:pt x="61720" y="41470"/>
                </a:lnTo>
                <a:lnTo>
                  <a:pt x="61680" y="41480"/>
                </a:lnTo>
                <a:lnTo>
                  <a:pt x="61630" y="41470"/>
                </a:lnTo>
                <a:lnTo>
                  <a:pt x="61600" y="41440"/>
                </a:lnTo>
                <a:lnTo>
                  <a:pt x="61600" y="41400"/>
                </a:lnTo>
                <a:lnTo>
                  <a:pt x="61630" y="41350"/>
                </a:lnTo>
                <a:lnTo>
                  <a:pt x="61670" y="41340"/>
                </a:lnTo>
                <a:lnTo>
                  <a:pt x="61700" y="41340"/>
                </a:lnTo>
                <a:lnTo>
                  <a:pt x="61740" y="41330"/>
                </a:lnTo>
                <a:lnTo>
                  <a:pt x="61780" y="41320"/>
                </a:lnTo>
                <a:lnTo>
                  <a:pt x="61810" y="41300"/>
                </a:lnTo>
                <a:lnTo>
                  <a:pt x="61830" y="41280"/>
                </a:lnTo>
                <a:lnTo>
                  <a:pt x="61830" y="41250"/>
                </a:lnTo>
                <a:lnTo>
                  <a:pt x="61830" y="41220"/>
                </a:lnTo>
                <a:lnTo>
                  <a:pt x="61830" y="41180"/>
                </a:lnTo>
                <a:lnTo>
                  <a:pt x="61810" y="41150"/>
                </a:lnTo>
                <a:lnTo>
                  <a:pt x="61790" y="41130"/>
                </a:lnTo>
                <a:lnTo>
                  <a:pt x="61780" y="41090"/>
                </a:lnTo>
                <a:lnTo>
                  <a:pt x="61800" y="41050"/>
                </a:lnTo>
                <a:lnTo>
                  <a:pt x="61840" y="41030"/>
                </a:lnTo>
                <a:lnTo>
                  <a:pt x="61890" y="41030"/>
                </a:lnTo>
                <a:lnTo>
                  <a:pt x="61930" y="41030"/>
                </a:lnTo>
                <a:lnTo>
                  <a:pt x="61970" y="41040"/>
                </a:lnTo>
                <a:lnTo>
                  <a:pt x="62010" y="41050"/>
                </a:lnTo>
                <a:lnTo>
                  <a:pt x="62040" y="41060"/>
                </a:lnTo>
                <a:lnTo>
                  <a:pt x="62080" y="41080"/>
                </a:lnTo>
                <a:lnTo>
                  <a:pt x="62140" y="41120"/>
                </a:lnTo>
                <a:lnTo>
                  <a:pt x="62200" y="41160"/>
                </a:lnTo>
                <a:lnTo>
                  <a:pt x="62270" y="41180"/>
                </a:lnTo>
                <a:lnTo>
                  <a:pt x="62340" y="41180"/>
                </a:lnTo>
                <a:lnTo>
                  <a:pt x="62360" y="41170"/>
                </a:lnTo>
                <a:lnTo>
                  <a:pt x="62370" y="41160"/>
                </a:lnTo>
                <a:lnTo>
                  <a:pt x="62370" y="41150"/>
                </a:lnTo>
                <a:lnTo>
                  <a:pt x="62360" y="41130"/>
                </a:lnTo>
                <a:lnTo>
                  <a:pt x="62340" y="41050"/>
                </a:lnTo>
                <a:lnTo>
                  <a:pt x="62330" y="40940"/>
                </a:lnTo>
                <a:lnTo>
                  <a:pt x="62350" y="40840"/>
                </a:lnTo>
                <a:lnTo>
                  <a:pt x="62390" y="40770"/>
                </a:lnTo>
                <a:lnTo>
                  <a:pt x="62410" y="40750"/>
                </a:lnTo>
                <a:lnTo>
                  <a:pt x="62430" y="40720"/>
                </a:lnTo>
                <a:lnTo>
                  <a:pt x="62450" y="40700"/>
                </a:lnTo>
                <a:lnTo>
                  <a:pt x="62470" y="40670"/>
                </a:lnTo>
                <a:lnTo>
                  <a:pt x="62490" y="40640"/>
                </a:lnTo>
                <a:lnTo>
                  <a:pt x="62510" y="40620"/>
                </a:lnTo>
                <a:lnTo>
                  <a:pt x="62520" y="40600"/>
                </a:lnTo>
                <a:lnTo>
                  <a:pt x="62540" y="40580"/>
                </a:lnTo>
                <a:lnTo>
                  <a:pt x="62550" y="40580"/>
                </a:lnTo>
                <a:lnTo>
                  <a:pt x="62560" y="40590"/>
                </a:lnTo>
                <a:lnTo>
                  <a:pt x="62570" y="40590"/>
                </a:lnTo>
                <a:lnTo>
                  <a:pt x="62590" y="40580"/>
                </a:lnTo>
                <a:lnTo>
                  <a:pt x="62600" y="40550"/>
                </a:lnTo>
                <a:lnTo>
                  <a:pt x="62620" y="40510"/>
                </a:lnTo>
                <a:lnTo>
                  <a:pt x="62640" y="40460"/>
                </a:lnTo>
                <a:lnTo>
                  <a:pt x="62640" y="40430"/>
                </a:lnTo>
                <a:lnTo>
                  <a:pt x="62630" y="40400"/>
                </a:lnTo>
                <a:lnTo>
                  <a:pt x="62600" y="40390"/>
                </a:lnTo>
                <a:lnTo>
                  <a:pt x="62580" y="40380"/>
                </a:lnTo>
                <a:lnTo>
                  <a:pt x="62560" y="40360"/>
                </a:lnTo>
                <a:lnTo>
                  <a:pt x="62540" y="40330"/>
                </a:lnTo>
                <a:lnTo>
                  <a:pt x="62520" y="40300"/>
                </a:lnTo>
                <a:lnTo>
                  <a:pt x="62500" y="40290"/>
                </a:lnTo>
                <a:lnTo>
                  <a:pt x="62470" y="40280"/>
                </a:lnTo>
                <a:lnTo>
                  <a:pt x="62410" y="40190"/>
                </a:lnTo>
                <a:lnTo>
                  <a:pt x="62360" y="40220"/>
                </a:lnTo>
                <a:lnTo>
                  <a:pt x="62300" y="40270"/>
                </a:lnTo>
                <a:lnTo>
                  <a:pt x="62220" y="40270"/>
                </a:lnTo>
                <a:lnTo>
                  <a:pt x="62190" y="40210"/>
                </a:lnTo>
                <a:lnTo>
                  <a:pt x="62220" y="40130"/>
                </a:lnTo>
                <a:lnTo>
                  <a:pt x="62250" y="40050"/>
                </a:lnTo>
                <a:lnTo>
                  <a:pt x="62250" y="39970"/>
                </a:lnTo>
                <a:lnTo>
                  <a:pt x="62230" y="39920"/>
                </a:lnTo>
                <a:lnTo>
                  <a:pt x="62200" y="39890"/>
                </a:lnTo>
                <a:lnTo>
                  <a:pt x="62160" y="39900"/>
                </a:lnTo>
                <a:lnTo>
                  <a:pt x="62170" y="39950"/>
                </a:lnTo>
                <a:lnTo>
                  <a:pt x="62170" y="40010"/>
                </a:lnTo>
                <a:lnTo>
                  <a:pt x="62120" y="40070"/>
                </a:lnTo>
                <a:lnTo>
                  <a:pt x="62050" y="40130"/>
                </a:lnTo>
                <a:lnTo>
                  <a:pt x="61990" y="40170"/>
                </a:lnTo>
                <a:lnTo>
                  <a:pt x="61950" y="40170"/>
                </a:lnTo>
                <a:lnTo>
                  <a:pt x="61910" y="40160"/>
                </a:lnTo>
                <a:lnTo>
                  <a:pt x="61870" y="40130"/>
                </a:lnTo>
                <a:lnTo>
                  <a:pt x="61840" y="40110"/>
                </a:lnTo>
                <a:lnTo>
                  <a:pt x="61790" y="40050"/>
                </a:lnTo>
                <a:lnTo>
                  <a:pt x="61750" y="39980"/>
                </a:lnTo>
                <a:lnTo>
                  <a:pt x="61700" y="39930"/>
                </a:lnTo>
                <a:lnTo>
                  <a:pt x="61640" y="39910"/>
                </a:lnTo>
                <a:lnTo>
                  <a:pt x="61620" y="39900"/>
                </a:lnTo>
                <a:lnTo>
                  <a:pt x="61610" y="39880"/>
                </a:lnTo>
                <a:lnTo>
                  <a:pt x="61600" y="39860"/>
                </a:lnTo>
                <a:lnTo>
                  <a:pt x="61600" y="39840"/>
                </a:lnTo>
                <a:lnTo>
                  <a:pt x="61610" y="39750"/>
                </a:lnTo>
                <a:lnTo>
                  <a:pt x="61650" y="39690"/>
                </a:lnTo>
                <a:lnTo>
                  <a:pt x="61700" y="39630"/>
                </a:lnTo>
                <a:lnTo>
                  <a:pt x="61750" y="39560"/>
                </a:lnTo>
                <a:lnTo>
                  <a:pt x="61700" y="39530"/>
                </a:lnTo>
                <a:lnTo>
                  <a:pt x="61650" y="39490"/>
                </a:lnTo>
                <a:lnTo>
                  <a:pt x="61600" y="39460"/>
                </a:lnTo>
                <a:lnTo>
                  <a:pt x="61560" y="39430"/>
                </a:lnTo>
                <a:lnTo>
                  <a:pt x="61550" y="39430"/>
                </a:lnTo>
                <a:lnTo>
                  <a:pt x="61540" y="39430"/>
                </a:lnTo>
                <a:lnTo>
                  <a:pt x="61540" y="39420"/>
                </a:lnTo>
                <a:lnTo>
                  <a:pt x="61540" y="39370"/>
                </a:lnTo>
                <a:lnTo>
                  <a:pt x="61540" y="39310"/>
                </a:lnTo>
                <a:lnTo>
                  <a:pt x="61530" y="39250"/>
                </a:lnTo>
                <a:lnTo>
                  <a:pt x="61530" y="39190"/>
                </a:lnTo>
                <a:lnTo>
                  <a:pt x="61520" y="39100"/>
                </a:lnTo>
                <a:lnTo>
                  <a:pt x="61500" y="39030"/>
                </a:lnTo>
                <a:lnTo>
                  <a:pt x="61440" y="38990"/>
                </a:lnTo>
                <a:lnTo>
                  <a:pt x="61360" y="38950"/>
                </a:lnTo>
                <a:lnTo>
                  <a:pt x="61290" y="38920"/>
                </a:lnTo>
                <a:lnTo>
                  <a:pt x="61240" y="38890"/>
                </a:lnTo>
                <a:lnTo>
                  <a:pt x="61200" y="38840"/>
                </a:lnTo>
                <a:lnTo>
                  <a:pt x="61170" y="38780"/>
                </a:lnTo>
                <a:lnTo>
                  <a:pt x="61190" y="38750"/>
                </a:lnTo>
                <a:lnTo>
                  <a:pt x="61220" y="38720"/>
                </a:lnTo>
                <a:lnTo>
                  <a:pt x="61220" y="38670"/>
                </a:lnTo>
                <a:lnTo>
                  <a:pt x="61210" y="38620"/>
                </a:lnTo>
                <a:lnTo>
                  <a:pt x="61230" y="38540"/>
                </a:lnTo>
                <a:lnTo>
                  <a:pt x="61270" y="38500"/>
                </a:lnTo>
                <a:lnTo>
                  <a:pt x="61380" y="38520"/>
                </a:lnTo>
                <a:lnTo>
                  <a:pt x="61420" y="38480"/>
                </a:lnTo>
                <a:lnTo>
                  <a:pt x="61400" y="38450"/>
                </a:lnTo>
                <a:lnTo>
                  <a:pt x="61390" y="38430"/>
                </a:lnTo>
                <a:lnTo>
                  <a:pt x="61410" y="38410"/>
                </a:lnTo>
                <a:lnTo>
                  <a:pt x="61440" y="38390"/>
                </a:lnTo>
                <a:lnTo>
                  <a:pt x="61460" y="38390"/>
                </a:lnTo>
                <a:lnTo>
                  <a:pt x="61490" y="38410"/>
                </a:lnTo>
                <a:lnTo>
                  <a:pt x="61510" y="38410"/>
                </a:lnTo>
                <a:lnTo>
                  <a:pt x="61520" y="38410"/>
                </a:lnTo>
                <a:lnTo>
                  <a:pt x="61530" y="38390"/>
                </a:lnTo>
                <a:lnTo>
                  <a:pt x="61530" y="38380"/>
                </a:lnTo>
                <a:lnTo>
                  <a:pt x="61540" y="38370"/>
                </a:lnTo>
                <a:lnTo>
                  <a:pt x="61610" y="38330"/>
                </a:lnTo>
                <a:lnTo>
                  <a:pt x="61650" y="38300"/>
                </a:lnTo>
                <a:lnTo>
                  <a:pt x="61680" y="38260"/>
                </a:lnTo>
                <a:lnTo>
                  <a:pt x="61690" y="38240"/>
                </a:lnTo>
                <a:lnTo>
                  <a:pt x="61710" y="38190"/>
                </a:lnTo>
                <a:lnTo>
                  <a:pt x="61700" y="38150"/>
                </a:lnTo>
                <a:lnTo>
                  <a:pt x="61650" y="38140"/>
                </a:lnTo>
                <a:lnTo>
                  <a:pt x="61630" y="38120"/>
                </a:lnTo>
                <a:lnTo>
                  <a:pt x="61620" y="38090"/>
                </a:lnTo>
                <a:lnTo>
                  <a:pt x="61620" y="38050"/>
                </a:lnTo>
                <a:lnTo>
                  <a:pt x="61610" y="38020"/>
                </a:lnTo>
                <a:lnTo>
                  <a:pt x="61490" y="38030"/>
                </a:lnTo>
                <a:lnTo>
                  <a:pt x="61450" y="38000"/>
                </a:lnTo>
                <a:lnTo>
                  <a:pt x="61410" y="37930"/>
                </a:lnTo>
                <a:lnTo>
                  <a:pt x="61390" y="37860"/>
                </a:lnTo>
                <a:lnTo>
                  <a:pt x="61460" y="37840"/>
                </a:lnTo>
                <a:lnTo>
                  <a:pt x="61440" y="37780"/>
                </a:lnTo>
                <a:lnTo>
                  <a:pt x="61470" y="37740"/>
                </a:lnTo>
                <a:lnTo>
                  <a:pt x="61510" y="37710"/>
                </a:lnTo>
                <a:lnTo>
                  <a:pt x="61500" y="37690"/>
                </a:lnTo>
                <a:lnTo>
                  <a:pt x="61450" y="37700"/>
                </a:lnTo>
                <a:lnTo>
                  <a:pt x="61380" y="37720"/>
                </a:lnTo>
                <a:lnTo>
                  <a:pt x="61330" y="37710"/>
                </a:lnTo>
                <a:lnTo>
                  <a:pt x="61320" y="37630"/>
                </a:lnTo>
                <a:lnTo>
                  <a:pt x="61330" y="37630"/>
                </a:lnTo>
                <a:lnTo>
                  <a:pt x="61360" y="37640"/>
                </a:lnTo>
                <a:lnTo>
                  <a:pt x="61470" y="37650"/>
                </a:lnTo>
                <a:lnTo>
                  <a:pt x="61490" y="37650"/>
                </a:lnTo>
                <a:lnTo>
                  <a:pt x="61520" y="37630"/>
                </a:lnTo>
                <a:lnTo>
                  <a:pt x="61560" y="37630"/>
                </a:lnTo>
                <a:lnTo>
                  <a:pt x="61590" y="37630"/>
                </a:lnTo>
                <a:lnTo>
                  <a:pt x="61620" y="37650"/>
                </a:lnTo>
                <a:lnTo>
                  <a:pt x="61650" y="37640"/>
                </a:lnTo>
                <a:lnTo>
                  <a:pt x="61680" y="37610"/>
                </a:lnTo>
                <a:lnTo>
                  <a:pt x="61700" y="37630"/>
                </a:lnTo>
                <a:lnTo>
                  <a:pt x="61720" y="37630"/>
                </a:lnTo>
                <a:lnTo>
                  <a:pt x="61740" y="37580"/>
                </a:lnTo>
                <a:lnTo>
                  <a:pt x="61750" y="37530"/>
                </a:lnTo>
                <a:lnTo>
                  <a:pt x="61770" y="37480"/>
                </a:lnTo>
                <a:lnTo>
                  <a:pt x="61790" y="37440"/>
                </a:lnTo>
                <a:lnTo>
                  <a:pt x="61860" y="37330"/>
                </a:lnTo>
                <a:lnTo>
                  <a:pt x="61920" y="37210"/>
                </a:lnTo>
                <a:lnTo>
                  <a:pt x="61980" y="37090"/>
                </a:lnTo>
                <a:lnTo>
                  <a:pt x="62020" y="36970"/>
                </a:lnTo>
                <a:lnTo>
                  <a:pt x="62020" y="36880"/>
                </a:lnTo>
                <a:lnTo>
                  <a:pt x="61990" y="36810"/>
                </a:lnTo>
                <a:lnTo>
                  <a:pt x="61940" y="36740"/>
                </a:lnTo>
                <a:lnTo>
                  <a:pt x="61880" y="36690"/>
                </a:lnTo>
                <a:lnTo>
                  <a:pt x="61790" y="36640"/>
                </a:lnTo>
                <a:lnTo>
                  <a:pt x="61710" y="36590"/>
                </a:lnTo>
                <a:lnTo>
                  <a:pt x="61630" y="36540"/>
                </a:lnTo>
                <a:lnTo>
                  <a:pt x="61540" y="36480"/>
                </a:lnTo>
                <a:lnTo>
                  <a:pt x="61490" y="36440"/>
                </a:lnTo>
                <a:lnTo>
                  <a:pt x="61430" y="36400"/>
                </a:lnTo>
                <a:lnTo>
                  <a:pt x="61380" y="36350"/>
                </a:lnTo>
                <a:lnTo>
                  <a:pt x="61320" y="36320"/>
                </a:lnTo>
                <a:lnTo>
                  <a:pt x="61300" y="36300"/>
                </a:lnTo>
                <a:lnTo>
                  <a:pt x="61280" y="36290"/>
                </a:lnTo>
                <a:lnTo>
                  <a:pt x="61270" y="36280"/>
                </a:lnTo>
                <a:lnTo>
                  <a:pt x="61250" y="36270"/>
                </a:lnTo>
                <a:close/>
                <a:moveTo>
                  <a:pt x="64020" y="38220"/>
                </a:moveTo>
                <a:lnTo>
                  <a:pt x="64120" y="38290"/>
                </a:lnTo>
                <a:lnTo>
                  <a:pt x="64160" y="38330"/>
                </a:lnTo>
                <a:lnTo>
                  <a:pt x="64140" y="38370"/>
                </a:lnTo>
                <a:lnTo>
                  <a:pt x="64050" y="38350"/>
                </a:lnTo>
                <a:lnTo>
                  <a:pt x="63980" y="38250"/>
                </a:lnTo>
                <a:lnTo>
                  <a:pt x="63940" y="38110"/>
                </a:lnTo>
                <a:lnTo>
                  <a:pt x="63920" y="37990"/>
                </a:lnTo>
                <a:lnTo>
                  <a:pt x="63960" y="38030"/>
                </a:lnTo>
                <a:lnTo>
                  <a:pt x="63980" y="38090"/>
                </a:lnTo>
                <a:lnTo>
                  <a:pt x="63990" y="38160"/>
                </a:lnTo>
                <a:lnTo>
                  <a:pt x="64020" y="38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Jalisc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47290" y="46860"/>
                </a:moveTo>
                <a:lnTo>
                  <a:pt x="47280" y="46780"/>
                </a:lnTo>
                <a:lnTo>
                  <a:pt x="47250" y="46700"/>
                </a:lnTo>
                <a:lnTo>
                  <a:pt x="47220" y="46630"/>
                </a:lnTo>
                <a:lnTo>
                  <a:pt x="47170" y="46560"/>
                </a:lnTo>
                <a:lnTo>
                  <a:pt x="47160" y="46480"/>
                </a:lnTo>
                <a:lnTo>
                  <a:pt x="47180" y="46370"/>
                </a:lnTo>
                <a:lnTo>
                  <a:pt x="47220" y="46260"/>
                </a:lnTo>
                <a:lnTo>
                  <a:pt x="47240" y="46170"/>
                </a:lnTo>
                <a:lnTo>
                  <a:pt x="47230" y="46120"/>
                </a:lnTo>
                <a:lnTo>
                  <a:pt x="47220" y="46060"/>
                </a:lnTo>
                <a:lnTo>
                  <a:pt x="47210" y="46000"/>
                </a:lnTo>
                <a:lnTo>
                  <a:pt x="47210" y="45950"/>
                </a:lnTo>
                <a:lnTo>
                  <a:pt x="47220" y="45910"/>
                </a:lnTo>
                <a:lnTo>
                  <a:pt x="47240" y="45880"/>
                </a:lnTo>
                <a:lnTo>
                  <a:pt x="47250" y="45850"/>
                </a:lnTo>
                <a:lnTo>
                  <a:pt x="47250" y="45820"/>
                </a:lnTo>
                <a:lnTo>
                  <a:pt x="47240" y="45800"/>
                </a:lnTo>
                <a:lnTo>
                  <a:pt x="47210" y="45780"/>
                </a:lnTo>
                <a:lnTo>
                  <a:pt x="47170" y="45770"/>
                </a:lnTo>
                <a:lnTo>
                  <a:pt x="47150" y="45750"/>
                </a:lnTo>
                <a:lnTo>
                  <a:pt x="47120" y="45730"/>
                </a:lnTo>
                <a:lnTo>
                  <a:pt x="47100" y="45700"/>
                </a:lnTo>
                <a:lnTo>
                  <a:pt x="47090" y="45670"/>
                </a:lnTo>
                <a:lnTo>
                  <a:pt x="47080" y="45630"/>
                </a:lnTo>
                <a:lnTo>
                  <a:pt x="47040" y="45580"/>
                </a:lnTo>
                <a:lnTo>
                  <a:pt x="46990" y="45550"/>
                </a:lnTo>
                <a:lnTo>
                  <a:pt x="46940" y="45520"/>
                </a:lnTo>
                <a:lnTo>
                  <a:pt x="46910" y="45470"/>
                </a:lnTo>
                <a:lnTo>
                  <a:pt x="46890" y="45410"/>
                </a:lnTo>
                <a:lnTo>
                  <a:pt x="46870" y="45340"/>
                </a:lnTo>
                <a:lnTo>
                  <a:pt x="46840" y="45280"/>
                </a:lnTo>
                <a:lnTo>
                  <a:pt x="46800" y="45240"/>
                </a:lnTo>
                <a:lnTo>
                  <a:pt x="46730" y="45280"/>
                </a:lnTo>
                <a:lnTo>
                  <a:pt x="46670" y="45350"/>
                </a:lnTo>
                <a:lnTo>
                  <a:pt x="46610" y="45420"/>
                </a:lnTo>
                <a:lnTo>
                  <a:pt x="46530" y="45460"/>
                </a:lnTo>
                <a:lnTo>
                  <a:pt x="46490" y="45470"/>
                </a:lnTo>
                <a:lnTo>
                  <a:pt x="46440" y="45470"/>
                </a:lnTo>
                <a:lnTo>
                  <a:pt x="46400" y="45470"/>
                </a:lnTo>
                <a:lnTo>
                  <a:pt x="46360" y="45480"/>
                </a:lnTo>
                <a:lnTo>
                  <a:pt x="46320" y="45540"/>
                </a:lnTo>
                <a:lnTo>
                  <a:pt x="46270" y="45550"/>
                </a:lnTo>
                <a:lnTo>
                  <a:pt x="46220" y="45530"/>
                </a:lnTo>
                <a:lnTo>
                  <a:pt x="46160" y="45510"/>
                </a:lnTo>
                <a:lnTo>
                  <a:pt x="46110" y="45490"/>
                </a:lnTo>
                <a:lnTo>
                  <a:pt x="46050" y="45460"/>
                </a:lnTo>
                <a:lnTo>
                  <a:pt x="45990" y="45440"/>
                </a:lnTo>
                <a:lnTo>
                  <a:pt x="45950" y="45410"/>
                </a:lnTo>
                <a:lnTo>
                  <a:pt x="45870" y="45360"/>
                </a:lnTo>
                <a:lnTo>
                  <a:pt x="45800" y="45320"/>
                </a:lnTo>
                <a:lnTo>
                  <a:pt x="45720" y="45280"/>
                </a:lnTo>
                <a:lnTo>
                  <a:pt x="45650" y="45230"/>
                </a:lnTo>
                <a:lnTo>
                  <a:pt x="45660" y="45220"/>
                </a:lnTo>
                <a:lnTo>
                  <a:pt x="45660" y="45210"/>
                </a:lnTo>
                <a:lnTo>
                  <a:pt x="45650" y="45200"/>
                </a:lnTo>
                <a:lnTo>
                  <a:pt x="45650" y="45180"/>
                </a:lnTo>
                <a:lnTo>
                  <a:pt x="45650" y="45160"/>
                </a:lnTo>
                <a:lnTo>
                  <a:pt x="45640" y="45150"/>
                </a:lnTo>
                <a:lnTo>
                  <a:pt x="45640" y="45140"/>
                </a:lnTo>
                <a:lnTo>
                  <a:pt x="45630" y="45130"/>
                </a:lnTo>
                <a:lnTo>
                  <a:pt x="45600" y="45160"/>
                </a:lnTo>
                <a:lnTo>
                  <a:pt x="45560" y="45200"/>
                </a:lnTo>
                <a:lnTo>
                  <a:pt x="45530" y="45240"/>
                </a:lnTo>
                <a:lnTo>
                  <a:pt x="45500" y="45270"/>
                </a:lnTo>
                <a:lnTo>
                  <a:pt x="45440" y="45320"/>
                </a:lnTo>
                <a:lnTo>
                  <a:pt x="45400" y="45370"/>
                </a:lnTo>
                <a:lnTo>
                  <a:pt x="45380" y="45420"/>
                </a:lnTo>
                <a:lnTo>
                  <a:pt x="45370" y="45490"/>
                </a:lnTo>
                <a:lnTo>
                  <a:pt x="45360" y="45550"/>
                </a:lnTo>
                <a:lnTo>
                  <a:pt x="45320" y="45580"/>
                </a:lnTo>
                <a:lnTo>
                  <a:pt x="45280" y="45600"/>
                </a:lnTo>
                <a:lnTo>
                  <a:pt x="45250" y="45640"/>
                </a:lnTo>
                <a:lnTo>
                  <a:pt x="45230" y="45700"/>
                </a:lnTo>
                <a:lnTo>
                  <a:pt x="45210" y="45750"/>
                </a:lnTo>
                <a:lnTo>
                  <a:pt x="45180" y="45790"/>
                </a:lnTo>
                <a:lnTo>
                  <a:pt x="45130" y="45790"/>
                </a:lnTo>
                <a:lnTo>
                  <a:pt x="45060" y="45790"/>
                </a:lnTo>
                <a:lnTo>
                  <a:pt x="45010" y="45800"/>
                </a:lnTo>
                <a:lnTo>
                  <a:pt x="44960" y="45840"/>
                </a:lnTo>
                <a:lnTo>
                  <a:pt x="44910" y="45880"/>
                </a:lnTo>
                <a:lnTo>
                  <a:pt x="44890" y="45890"/>
                </a:lnTo>
                <a:lnTo>
                  <a:pt x="44860" y="45900"/>
                </a:lnTo>
                <a:lnTo>
                  <a:pt x="44830" y="45900"/>
                </a:lnTo>
                <a:lnTo>
                  <a:pt x="44800" y="45910"/>
                </a:lnTo>
                <a:lnTo>
                  <a:pt x="44770" y="45910"/>
                </a:lnTo>
                <a:lnTo>
                  <a:pt x="44730" y="45930"/>
                </a:lnTo>
                <a:lnTo>
                  <a:pt x="44690" y="45940"/>
                </a:lnTo>
                <a:lnTo>
                  <a:pt x="44660" y="45940"/>
                </a:lnTo>
                <a:lnTo>
                  <a:pt x="44630" y="45910"/>
                </a:lnTo>
                <a:lnTo>
                  <a:pt x="44610" y="45890"/>
                </a:lnTo>
                <a:lnTo>
                  <a:pt x="44590" y="45890"/>
                </a:lnTo>
                <a:lnTo>
                  <a:pt x="44550" y="45910"/>
                </a:lnTo>
                <a:lnTo>
                  <a:pt x="44530" y="45920"/>
                </a:lnTo>
                <a:lnTo>
                  <a:pt x="44500" y="45930"/>
                </a:lnTo>
                <a:lnTo>
                  <a:pt x="44480" y="45950"/>
                </a:lnTo>
                <a:lnTo>
                  <a:pt x="44470" y="45970"/>
                </a:lnTo>
                <a:lnTo>
                  <a:pt x="44460" y="45990"/>
                </a:lnTo>
                <a:lnTo>
                  <a:pt x="44460" y="46010"/>
                </a:lnTo>
                <a:lnTo>
                  <a:pt x="44460" y="46030"/>
                </a:lnTo>
                <a:lnTo>
                  <a:pt x="44460" y="46050"/>
                </a:lnTo>
                <a:lnTo>
                  <a:pt x="44430" y="46060"/>
                </a:lnTo>
                <a:lnTo>
                  <a:pt x="44410" y="46050"/>
                </a:lnTo>
                <a:lnTo>
                  <a:pt x="44380" y="46020"/>
                </a:lnTo>
                <a:lnTo>
                  <a:pt x="44360" y="46000"/>
                </a:lnTo>
                <a:lnTo>
                  <a:pt x="44280" y="45990"/>
                </a:lnTo>
                <a:lnTo>
                  <a:pt x="44250" y="46010"/>
                </a:lnTo>
                <a:lnTo>
                  <a:pt x="44240" y="46050"/>
                </a:lnTo>
                <a:lnTo>
                  <a:pt x="44210" y="46120"/>
                </a:lnTo>
                <a:lnTo>
                  <a:pt x="44170" y="46160"/>
                </a:lnTo>
                <a:lnTo>
                  <a:pt x="44130" y="46200"/>
                </a:lnTo>
                <a:lnTo>
                  <a:pt x="44090" y="46240"/>
                </a:lnTo>
                <a:lnTo>
                  <a:pt x="44090" y="46310"/>
                </a:lnTo>
                <a:lnTo>
                  <a:pt x="43970" y="46280"/>
                </a:lnTo>
                <a:lnTo>
                  <a:pt x="43860" y="46230"/>
                </a:lnTo>
                <a:lnTo>
                  <a:pt x="43830" y="46200"/>
                </a:lnTo>
                <a:lnTo>
                  <a:pt x="43820" y="46170"/>
                </a:lnTo>
                <a:lnTo>
                  <a:pt x="43810" y="46130"/>
                </a:lnTo>
                <a:lnTo>
                  <a:pt x="43780" y="46120"/>
                </a:lnTo>
                <a:lnTo>
                  <a:pt x="43750" y="46130"/>
                </a:lnTo>
                <a:lnTo>
                  <a:pt x="43720" y="46120"/>
                </a:lnTo>
                <a:lnTo>
                  <a:pt x="43700" y="46100"/>
                </a:lnTo>
                <a:lnTo>
                  <a:pt x="43690" y="46080"/>
                </a:lnTo>
                <a:lnTo>
                  <a:pt x="43690" y="46070"/>
                </a:lnTo>
                <a:lnTo>
                  <a:pt x="43660" y="46060"/>
                </a:lnTo>
                <a:lnTo>
                  <a:pt x="43640" y="46060"/>
                </a:lnTo>
                <a:lnTo>
                  <a:pt x="43560" y="46080"/>
                </a:lnTo>
                <a:lnTo>
                  <a:pt x="43500" y="46080"/>
                </a:lnTo>
                <a:lnTo>
                  <a:pt x="43480" y="46070"/>
                </a:lnTo>
                <a:lnTo>
                  <a:pt x="43480" y="45980"/>
                </a:lnTo>
                <a:lnTo>
                  <a:pt x="43500" y="45900"/>
                </a:lnTo>
                <a:lnTo>
                  <a:pt x="43490" y="45870"/>
                </a:lnTo>
                <a:lnTo>
                  <a:pt x="43450" y="45850"/>
                </a:lnTo>
                <a:lnTo>
                  <a:pt x="43420" y="45860"/>
                </a:lnTo>
                <a:lnTo>
                  <a:pt x="43380" y="45880"/>
                </a:lnTo>
                <a:lnTo>
                  <a:pt x="43350" y="45890"/>
                </a:lnTo>
                <a:lnTo>
                  <a:pt x="43330" y="45890"/>
                </a:lnTo>
                <a:lnTo>
                  <a:pt x="43310" y="45880"/>
                </a:lnTo>
                <a:lnTo>
                  <a:pt x="43290" y="45890"/>
                </a:lnTo>
                <a:lnTo>
                  <a:pt x="43270" y="45910"/>
                </a:lnTo>
                <a:lnTo>
                  <a:pt x="43040" y="45790"/>
                </a:lnTo>
                <a:lnTo>
                  <a:pt x="42940" y="45720"/>
                </a:lnTo>
                <a:lnTo>
                  <a:pt x="42870" y="45640"/>
                </a:lnTo>
                <a:lnTo>
                  <a:pt x="42840" y="45500"/>
                </a:lnTo>
                <a:lnTo>
                  <a:pt x="42810" y="45440"/>
                </a:lnTo>
                <a:lnTo>
                  <a:pt x="42720" y="45400"/>
                </a:lnTo>
                <a:lnTo>
                  <a:pt x="42720" y="45370"/>
                </a:lnTo>
                <a:lnTo>
                  <a:pt x="42730" y="45320"/>
                </a:lnTo>
                <a:lnTo>
                  <a:pt x="42730" y="45290"/>
                </a:lnTo>
                <a:lnTo>
                  <a:pt x="42710" y="45260"/>
                </a:lnTo>
                <a:lnTo>
                  <a:pt x="42690" y="45240"/>
                </a:lnTo>
                <a:lnTo>
                  <a:pt x="42680" y="45220"/>
                </a:lnTo>
                <a:lnTo>
                  <a:pt x="42670" y="45060"/>
                </a:lnTo>
                <a:lnTo>
                  <a:pt x="42590" y="44980"/>
                </a:lnTo>
                <a:lnTo>
                  <a:pt x="42550" y="44980"/>
                </a:lnTo>
                <a:lnTo>
                  <a:pt x="42510" y="44990"/>
                </a:lnTo>
                <a:lnTo>
                  <a:pt x="42490" y="44980"/>
                </a:lnTo>
                <a:lnTo>
                  <a:pt x="42430" y="44930"/>
                </a:lnTo>
                <a:lnTo>
                  <a:pt x="42380" y="44890"/>
                </a:lnTo>
                <a:lnTo>
                  <a:pt x="42200" y="44740"/>
                </a:lnTo>
                <a:lnTo>
                  <a:pt x="42070" y="44580"/>
                </a:lnTo>
                <a:lnTo>
                  <a:pt x="41910" y="44310"/>
                </a:lnTo>
                <a:lnTo>
                  <a:pt x="41830" y="44220"/>
                </a:lnTo>
                <a:lnTo>
                  <a:pt x="41810" y="44170"/>
                </a:lnTo>
                <a:lnTo>
                  <a:pt x="41780" y="44130"/>
                </a:lnTo>
                <a:lnTo>
                  <a:pt x="41690" y="44050"/>
                </a:lnTo>
                <a:lnTo>
                  <a:pt x="41660" y="44000"/>
                </a:lnTo>
                <a:lnTo>
                  <a:pt x="41580" y="43870"/>
                </a:lnTo>
                <a:lnTo>
                  <a:pt x="41410" y="43620"/>
                </a:lnTo>
                <a:lnTo>
                  <a:pt x="41400" y="43560"/>
                </a:lnTo>
                <a:lnTo>
                  <a:pt x="41390" y="43530"/>
                </a:lnTo>
                <a:lnTo>
                  <a:pt x="41360" y="43470"/>
                </a:lnTo>
                <a:lnTo>
                  <a:pt x="41360" y="43440"/>
                </a:lnTo>
                <a:lnTo>
                  <a:pt x="41360" y="43300"/>
                </a:lnTo>
                <a:lnTo>
                  <a:pt x="41330" y="43100"/>
                </a:lnTo>
                <a:lnTo>
                  <a:pt x="41320" y="43050"/>
                </a:lnTo>
                <a:lnTo>
                  <a:pt x="41300" y="43020"/>
                </a:lnTo>
                <a:lnTo>
                  <a:pt x="41250" y="42990"/>
                </a:lnTo>
                <a:lnTo>
                  <a:pt x="41220" y="42970"/>
                </a:lnTo>
                <a:lnTo>
                  <a:pt x="41180" y="42880"/>
                </a:lnTo>
                <a:lnTo>
                  <a:pt x="41120" y="42800"/>
                </a:lnTo>
                <a:lnTo>
                  <a:pt x="41040" y="42760"/>
                </a:lnTo>
                <a:lnTo>
                  <a:pt x="40980" y="42640"/>
                </a:lnTo>
                <a:lnTo>
                  <a:pt x="40940" y="42540"/>
                </a:lnTo>
                <a:lnTo>
                  <a:pt x="40920" y="42470"/>
                </a:lnTo>
                <a:lnTo>
                  <a:pt x="40960" y="42420"/>
                </a:lnTo>
                <a:lnTo>
                  <a:pt x="41270" y="42220"/>
                </a:lnTo>
                <a:lnTo>
                  <a:pt x="41400" y="42210"/>
                </a:lnTo>
                <a:lnTo>
                  <a:pt x="41600" y="42210"/>
                </a:lnTo>
                <a:lnTo>
                  <a:pt x="41640" y="42200"/>
                </a:lnTo>
                <a:lnTo>
                  <a:pt x="41690" y="42170"/>
                </a:lnTo>
                <a:lnTo>
                  <a:pt x="41890" y="42150"/>
                </a:lnTo>
                <a:lnTo>
                  <a:pt x="41980" y="42140"/>
                </a:lnTo>
                <a:lnTo>
                  <a:pt x="42060" y="42090"/>
                </a:lnTo>
                <a:lnTo>
                  <a:pt x="42100" y="42030"/>
                </a:lnTo>
                <a:lnTo>
                  <a:pt x="42160" y="42010"/>
                </a:lnTo>
                <a:lnTo>
                  <a:pt x="42190" y="41970"/>
                </a:lnTo>
                <a:lnTo>
                  <a:pt x="42220" y="41930"/>
                </a:lnTo>
                <a:lnTo>
                  <a:pt x="42240" y="41870"/>
                </a:lnTo>
                <a:lnTo>
                  <a:pt x="42250" y="41770"/>
                </a:lnTo>
                <a:lnTo>
                  <a:pt x="42190" y="41710"/>
                </a:lnTo>
                <a:lnTo>
                  <a:pt x="42110" y="41660"/>
                </a:lnTo>
                <a:lnTo>
                  <a:pt x="42090" y="41620"/>
                </a:lnTo>
                <a:lnTo>
                  <a:pt x="42130" y="41600"/>
                </a:lnTo>
                <a:lnTo>
                  <a:pt x="42160" y="41580"/>
                </a:lnTo>
                <a:lnTo>
                  <a:pt x="42210" y="41480"/>
                </a:lnTo>
                <a:lnTo>
                  <a:pt x="42280" y="41380"/>
                </a:lnTo>
                <a:lnTo>
                  <a:pt x="42360" y="41290"/>
                </a:lnTo>
                <a:lnTo>
                  <a:pt x="42420" y="41200"/>
                </a:lnTo>
                <a:lnTo>
                  <a:pt x="42480" y="41090"/>
                </a:lnTo>
                <a:lnTo>
                  <a:pt x="42560" y="40990"/>
                </a:lnTo>
                <a:lnTo>
                  <a:pt x="42650" y="40900"/>
                </a:lnTo>
                <a:lnTo>
                  <a:pt x="42760" y="40850"/>
                </a:lnTo>
                <a:lnTo>
                  <a:pt x="42800" y="40840"/>
                </a:lnTo>
                <a:lnTo>
                  <a:pt x="42810" y="40860"/>
                </a:lnTo>
                <a:lnTo>
                  <a:pt x="42820" y="40890"/>
                </a:lnTo>
                <a:lnTo>
                  <a:pt x="42830" y="40910"/>
                </a:lnTo>
                <a:lnTo>
                  <a:pt x="42840" y="40910"/>
                </a:lnTo>
                <a:lnTo>
                  <a:pt x="42860" y="40900"/>
                </a:lnTo>
                <a:lnTo>
                  <a:pt x="42870" y="40890"/>
                </a:lnTo>
                <a:lnTo>
                  <a:pt x="42890" y="40880"/>
                </a:lnTo>
                <a:lnTo>
                  <a:pt x="42910" y="40880"/>
                </a:lnTo>
                <a:lnTo>
                  <a:pt x="42940" y="40880"/>
                </a:lnTo>
                <a:lnTo>
                  <a:pt x="42970" y="40880"/>
                </a:lnTo>
                <a:lnTo>
                  <a:pt x="43000" y="40890"/>
                </a:lnTo>
                <a:lnTo>
                  <a:pt x="43140" y="40860"/>
                </a:lnTo>
                <a:lnTo>
                  <a:pt x="43260" y="40780"/>
                </a:lnTo>
                <a:lnTo>
                  <a:pt x="43380" y="40680"/>
                </a:lnTo>
                <a:lnTo>
                  <a:pt x="43500" y="40600"/>
                </a:lnTo>
                <a:lnTo>
                  <a:pt x="43530" y="40590"/>
                </a:lnTo>
                <a:lnTo>
                  <a:pt x="43560" y="40590"/>
                </a:lnTo>
                <a:lnTo>
                  <a:pt x="43590" y="40590"/>
                </a:lnTo>
                <a:lnTo>
                  <a:pt x="43620" y="40590"/>
                </a:lnTo>
                <a:lnTo>
                  <a:pt x="43670" y="40610"/>
                </a:lnTo>
                <a:lnTo>
                  <a:pt x="43700" y="40620"/>
                </a:lnTo>
                <a:lnTo>
                  <a:pt x="43730" y="40640"/>
                </a:lnTo>
                <a:lnTo>
                  <a:pt x="43770" y="40680"/>
                </a:lnTo>
                <a:lnTo>
                  <a:pt x="43790" y="40700"/>
                </a:lnTo>
                <a:lnTo>
                  <a:pt x="43820" y="40720"/>
                </a:lnTo>
                <a:lnTo>
                  <a:pt x="43840" y="40740"/>
                </a:lnTo>
                <a:lnTo>
                  <a:pt x="43870" y="40760"/>
                </a:lnTo>
                <a:lnTo>
                  <a:pt x="43910" y="40810"/>
                </a:lnTo>
                <a:lnTo>
                  <a:pt x="43960" y="40860"/>
                </a:lnTo>
                <a:lnTo>
                  <a:pt x="44010" y="40890"/>
                </a:lnTo>
                <a:lnTo>
                  <a:pt x="44080" y="40900"/>
                </a:lnTo>
                <a:lnTo>
                  <a:pt x="44160" y="40900"/>
                </a:lnTo>
                <a:lnTo>
                  <a:pt x="44230" y="40900"/>
                </a:lnTo>
                <a:lnTo>
                  <a:pt x="44290" y="40940"/>
                </a:lnTo>
                <a:lnTo>
                  <a:pt x="44350" y="41020"/>
                </a:lnTo>
                <a:lnTo>
                  <a:pt x="44380" y="41080"/>
                </a:lnTo>
                <a:lnTo>
                  <a:pt x="44420" y="41130"/>
                </a:lnTo>
                <a:lnTo>
                  <a:pt x="44470" y="41170"/>
                </a:lnTo>
                <a:lnTo>
                  <a:pt x="44520" y="41210"/>
                </a:lnTo>
                <a:lnTo>
                  <a:pt x="44590" y="41250"/>
                </a:lnTo>
                <a:lnTo>
                  <a:pt x="44650" y="41280"/>
                </a:lnTo>
                <a:lnTo>
                  <a:pt x="44710" y="41330"/>
                </a:lnTo>
                <a:lnTo>
                  <a:pt x="44740" y="41390"/>
                </a:lnTo>
                <a:lnTo>
                  <a:pt x="44780" y="41440"/>
                </a:lnTo>
                <a:lnTo>
                  <a:pt x="44840" y="41480"/>
                </a:lnTo>
                <a:lnTo>
                  <a:pt x="44910" y="41510"/>
                </a:lnTo>
                <a:lnTo>
                  <a:pt x="44970" y="41550"/>
                </a:lnTo>
                <a:lnTo>
                  <a:pt x="44980" y="41530"/>
                </a:lnTo>
                <a:lnTo>
                  <a:pt x="44980" y="41510"/>
                </a:lnTo>
                <a:lnTo>
                  <a:pt x="44990" y="41490"/>
                </a:lnTo>
                <a:lnTo>
                  <a:pt x="44990" y="41460"/>
                </a:lnTo>
                <a:lnTo>
                  <a:pt x="44980" y="41410"/>
                </a:lnTo>
                <a:lnTo>
                  <a:pt x="44980" y="41370"/>
                </a:lnTo>
                <a:lnTo>
                  <a:pt x="44980" y="41320"/>
                </a:lnTo>
                <a:lnTo>
                  <a:pt x="44980" y="41270"/>
                </a:lnTo>
                <a:lnTo>
                  <a:pt x="44990" y="41160"/>
                </a:lnTo>
                <a:lnTo>
                  <a:pt x="45020" y="41080"/>
                </a:lnTo>
                <a:lnTo>
                  <a:pt x="45050" y="40990"/>
                </a:lnTo>
                <a:lnTo>
                  <a:pt x="45090" y="40910"/>
                </a:lnTo>
                <a:lnTo>
                  <a:pt x="45110" y="40880"/>
                </a:lnTo>
                <a:lnTo>
                  <a:pt x="45120" y="40850"/>
                </a:lnTo>
                <a:lnTo>
                  <a:pt x="45140" y="40820"/>
                </a:lnTo>
                <a:lnTo>
                  <a:pt x="45150" y="40790"/>
                </a:lnTo>
                <a:lnTo>
                  <a:pt x="45180" y="40740"/>
                </a:lnTo>
                <a:lnTo>
                  <a:pt x="45200" y="40670"/>
                </a:lnTo>
                <a:lnTo>
                  <a:pt x="45200" y="40610"/>
                </a:lnTo>
                <a:lnTo>
                  <a:pt x="45210" y="40540"/>
                </a:lnTo>
                <a:lnTo>
                  <a:pt x="45210" y="40530"/>
                </a:lnTo>
                <a:lnTo>
                  <a:pt x="45210" y="40520"/>
                </a:lnTo>
                <a:lnTo>
                  <a:pt x="45210" y="40500"/>
                </a:lnTo>
                <a:lnTo>
                  <a:pt x="45210" y="40490"/>
                </a:lnTo>
                <a:lnTo>
                  <a:pt x="45200" y="40430"/>
                </a:lnTo>
                <a:lnTo>
                  <a:pt x="45200" y="40370"/>
                </a:lnTo>
                <a:lnTo>
                  <a:pt x="45190" y="40310"/>
                </a:lnTo>
                <a:lnTo>
                  <a:pt x="45180" y="40260"/>
                </a:lnTo>
                <a:lnTo>
                  <a:pt x="45160" y="40190"/>
                </a:lnTo>
                <a:lnTo>
                  <a:pt x="45150" y="40130"/>
                </a:lnTo>
                <a:lnTo>
                  <a:pt x="45180" y="40090"/>
                </a:lnTo>
                <a:lnTo>
                  <a:pt x="45210" y="40040"/>
                </a:lnTo>
                <a:lnTo>
                  <a:pt x="45230" y="40040"/>
                </a:lnTo>
                <a:lnTo>
                  <a:pt x="45330" y="40020"/>
                </a:lnTo>
                <a:lnTo>
                  <a:pt x="45560" y="40020"/>
                </a:lnTo>
                <a:lnTo>
                  <a:pt x="45620" y="40010"/>
                </a:lnTo>
                <a:lnTo>
                  <a:pt x="45680" y="39970"/>
                </a:lnTo>
                <a:lnTo>
                  <a:pt x="45840" y="39820"/>
                </a:lnTo>
                <a:lnTo>
                  <a:pt x="45880" y="39770"/>
                </a:lnTo>
                <a:lnTo>
                  <a:pt x="45900" y="39710"/>
                </a:lnTo>
                <a:lnTo>
                  <a:pt x="45900" y="39580"/>
                </a:lnTo>
                <a:lnTo>
                  <a:pt x="45920" y="39530"/>
                </a:lnTo>
                <a:lnTo>
                  <a:pt x="45950" y="39500"/>
                </a:lnTo>
                <a:lnTo>
                  <a:pt x="45930" y="39490"/>
                </a:lnTo>
                <a:lnTo>
                  <a:pt x="45760" y="39390"/>
                </a:lnTo>
                <a:lnTo>
                  <a:pt x="45570" y="39280"/>
                </a:lnTo>
                <a:lnTo>
                  <a:pt x="45380" y="39170"/>
                </a:lnTo>
                <a:lnTo>
                  <a:pt x="45190" y="39050"/>
                </a:lnTo>
                <a:lnTo>
                  <a:pt x="45250" y="38970"/>
                </a:lnTo>
                <a:lnTo>
                  <a:pt x="45300" y="38900"/>
                </a:lnTo>
                <a:lnTo>
                  <a:pt x="45340" y="38810"/>
                </a:lnTo>
                <a:lnTo>
                  <a:pt x="45360" y="38710"/>
                </a:lnTo>
                <a:lnTo>
                  <a:pt x="45370" y="38660"/>
                </a:lnTo>
                <a:lnTo>
                  <a:pt x="45380" y="38610"/>
                </a:lnTo>
                <a:lnTo>
                  <a:pt x="45390" y="38560"/>
                </a:lnTo>
                <a:lnTo>
                  <a:pt x="45410" y="38510"/>
                </a:lnTo>
                <a:lnTo>
                  <a:pt x="45430" y="38450"/>
                </a:lnTo>
                <a:lnTo>
                  <a:pt x="45470" y="38360"/>
                </a:lnTo>
                <a:lnTo>
                  <a:pt x="45500" y="38280"/>
                </a:lnTo>
                <a:lnTo>
                  <a:pt x="45510" y="38230"/>
                </a:lnTo>
                <a:lnTo>
                  <a:pt x="45430" y="38130"/>
                </a:lnTo>
                <a:lnTo>
                  <a:pt x="45350" y="38020"/>
                </a:lnTo>
                <a:lnTo>
                  <a:pt x="45260" y="37920"/>
                </a:lnTo>
                <a:lnTo>
                  <a:pt x="45170" y="37820"/>
                </a:lnTo>
                <a:lnTo>
                  <a:pt x="45060" y="37720"/>
                </a:lnTo>
                <a:lnTo>
                  <a:pt x="44950" y="37610"/>
                </a:lnTo>
                <a:lnTo>
                  <a:pt x="44840" y="37510"/>
                </a:lnTo>
                <a:lnTo>
                  <a:pt x="44730" y="37410"/>
                </a:lnTo>
                <a:lnTo>
                  <a:pt x="44670" y="37350"/>
                </a:lnTo>
                <a:lnTo>
                  <a:pt x="44650" y="37300"/>
                </a:lnTo>
                <a:lnTo>
                  <a:pt x="44660" y="37240"/>
                </a:lnTo>
                <a:lnTo>
                  <a:pt x="44700" y="37160"/>
                </a:lnTo>
                <a:lnTo>
                  <a:pt x="44740" y="37050"/>
                </a:lnTo>
                <a:lnTo>
                  <a:pt x="44770" y="36950"/>
                </a:lnTo>
                <a:lnTo>
                  <a:pt x="44810" y="36850"/>
                </a:lnTo>
                <a:lnTo>
                  <a:pt x="44850" y="36750"/>
                </a:lnTo>
                <a:lnTo>
                  <a:pt x="44950" y="36690"/>
                </a:lnTo>
                <a:lnTo>
                  <a:pt x="45060" y="36640"/>
                </a:lnTo>
                <a:lnTo>
                  <a:pt x="45170" y="36600"/>
                </a:lnTo>
                <a:lnTo>
                  <a:pt x="45280" y="36550"/>
                </a:lnTo>
                <a:lnTo>
                  <a:pt x="45420" y="36500"/>
                </a:lnTo>
                <a:lnTo>
                  <a:pt x="45560" y="36490"/>
                </a:lnTo>
                <a:lnTo>
                  <a:pt x="45710" y="36480"/>
                </a:lnTo>
                <a:lnTo>
                  <a:pt x="45850" y="36450"/>
                </a:lnTo>
                <a:lnTo>
                  <a:pt x="45890" y="36440"/>
                </a:lnTo>
                <a:lnTo>
                  <a:pt x="45910" y="36440"/>
                </a:lnTo>
                <a:lnTo>
                  <a:pt x="45930" y="36420"/>
                </a:lnTo>
                <a:lnTo>
                  <a:pt x="45940" y="36390"/>
                </a:lnTo>
                <a:lnTo>
                  <a:pt x="45950" y="36330"/>
                </a:lnTo>
                <a:lnTo>
                  <a:pt x="45970" y="36260"/>
                </a:lnTo>
                <a:lnTo>
                  <a:pt x="45980" y="36200"/>
                </a:lnTo>
                <a:lnTo>
                  <a:pt x="45990" y="36130"/>
                </a:lnTo>
                <a:lnTo>
                  <a:pt x="46010" y="36050"/>
                </a:lnTo>
                <a:lnTo>
                  <a:pt x="46000" y="35990"/>
                </a:lnTo>
                <a:lnTo>
                  <a:pt x="45970" y="35950"/>
                </a:lnTo>
                <a:lnTo>
                  <a:pt x="45900" y="35900"/>
                </a:lnTo>
                <a:lnTo>
                  <a:pt x="45840" y="35840"/>
                </a:lnTo>
                <a:lnTo>
                  <a:pt x="45820" y="35780"/>
                </a:lnTo>
                <a:lnTo>
                  <a:pt x="45820" y="35710"/>
                </a:lnTo>
                <a:lnTo>
                  <a:pt x="45820" y="35620"/>
                </a:lnTo>
                <a:lnTo>
                  <a:pt x="45830" y="35500"/>
                </a:lnTo>
                <a:lnTo>
                  <a:pt x="45830" y="35390"/>
                </a:lnTo>
                <a:lnTo>
                  <a:pt x="45840" y="35280"/>
                </a:lnTo>
                <a:lnTo>
                  <a:pt x="45840" y="35170"/>
                </a:lnTo>
                <a:lnTo>
                  <a:pt x="45990" y="35200"/>
                </a:lnTo>
                <a:lnTo>
                  <a:pt x="46140" y="35230"/>
                </a:lnTo>
                <a:lnTo>
                  <a:pt x="46280" y="35260"/>
                </a:lnTo>
                <a:lnTo>
                  <a:pt x="46430" y="35290"/>
                </a:lnTo>
                <a:lnTo>
                  <a:pt x="46420" y="35390"/>
                </a:lnTo>
                <a:lnTo>
                  <a:pt x="46410" y="35510"/>
                </a:lnTo>
                <a:lnTo>
                  <a:pt x="46380" y="35630"/>
                </a:lnTo>
                <a:lnTo>
                  <a:pt x="46340" y="35710"/>
                </a:lnTo>
                <a:lnTo>
                  <a:pt x="46290" y="35740"/>
                </a:lnTo>
                <a:lnTo>
                  <a:pt x="46250" y="35770"/>
                </a:lnTo>
                <a:lnTo>
                  <a:pt x="46220" y="35800"/>
                </a:lnTo>
                <a:lnTo>
                  <a:pt x="46220" y="35860"/>
                </a:lnTo>
                <a:lnTo>
                  <a:pt x="46230" y="35900"/>
                </a:lnTo>
                <a:lnTo>
                  <a:pt x="46230" y="35950"/>
                </a:lnTo>
                <a:lnTo>
                  <a:pt x="46230" y="36000"/>
                </a:lnTo>
                <a:lnTo>
                  <a:pt x="46210" y="36040"/>
                </a:lnTo>
                <a:lnTo>
                  <a:pt x="46190" y="36070"/>
                </a:lnTo>
                <a:lnTo>
                  <a:pt x="46150" y="36090"/>
                </a:lnTo>
                <a:lnTo>
                  <a:pt x="46120" y="36120"/>
                </a:lnTo>
                <a:lnTo>
                  <a:pt x="46120" y="36160"/>
                </a:lnTo>
                <a:lnTo>
                  <a:pt x="46140" y="36210"/>
                </a:lnTo>
                <a:lnTo>
                  <a:pt x="46160" y="36250"/>
                </a:lnTo>
                <a:lnTo>
                  <a:pt x="46180" y="36300"/>
                </a:lnTo>
                <a:lnTo>
                  <a:pt x="46180" y="36350"/>
                </a:lnTo>
                <a:lnTo>
                  <a:pt x="46160" y="36410"/>
                </a:lnTo>
                <a:lnTo>
                  <a:pt x="46130" y="36450"/>
                </a:lnTo>
                <a:lnTo>
                  <a:pt x="46110" y="36500"/>
                </a:lnTo>
                <a:lnTo>
                  <a:pt x="46100" y="36560"/>
                </a:lnTo>
                <a:lnTo>
                  <a:pt x="46100" y="36620"/>
                </a:lnTo>
                <a:lnTo>
                  <a:pt x="46110" y="36680"/>
                </a:lnTo>
                <a:lnTo>
                  <a:pt x="46120" y="36740"/>
                </a:lnTo>
                <a:lnTo>
                  <a:pt x="46130" y="36790"/>
                </a:lnTo>
                <a:lnTo>
                  <a:pt x="46140" y="36850"/>
                </a:lnTo>
                <a:lnTo>
                  <a:pt x="46160" y="36920"/>
                </a:lnTo>
                <a:lnTo>
                  <a:pt x="46190" y="36980"/>
                </a:lnTo>
                <a:lnTo>
                  <a:pt x="46220" y="37010"/>
                </a:lnTo>
                <a:lnTo>
                  <a:pt x="46220" y="37000"/>
                </a:lnTo>
                <a:lnTo>
                  <a:pt x="46220" y="36980"/>
                </a:lnTo>
                <a:lnTo>
                  <a:pt x="46230" y="36970"/>
                </a:lnTo>
                <a:lnTo>
                  <a:pt x="46230" y="36950"/>
                </a:lnTo>
                <a:lnTo>
                  <a:pt x="46270" y="36790"/>
                </a:lnTo>
                <a:lnTo>
                  <a:pt x="46310" y="36620"/>
                </a:lnTo>
                <a:lnTo>
                  <a:pt x="46350" y="36450"/>
                </a:lnTo>
                <a:lnTo>
                  <a:pt x="46390" y="36280"/>
                </a:lnTo>
                <a:lnTo>
                  <a:pt x="46410" y="36140"/>
                </a:lnTo>
                <a:lnTo>
                  <a:pt x="46440" y="35980"/>
                </a:lnTo>
                <a:lnTo>
                  <a:pt x="46480" y="35830"/>
                </a:lnTo>
                <a:lnTo>
                  <a:pt x="46540" y="35710"/>
                </a:lnTo>
                <a:lnTo>
                  <a:pt x="46570" y="35680"/>
                </a:lnTo>
                <a:lnTo>
                  <a:pt x="46590" y="35690"/>
                </a:lnTo>
                <a:lnTo>
                  <a:pt x="46600" y="35710"/>
                </a:lnTo>
                <a:lnTo>
                  <a:pt x="46620" y="35730"/>
                </a:lnTo>
                <a:lnTo>
                  <a:pt x="46660" y="35730"/>
                </a:lnTo>
                <a:lnTo>
                  <a:pt x="46720" y="35730"/>
                </a:lnTo>
                <a:lnTo>
                  <a:pt x="46780" y="35730"/>
                </a:lnTo>
                <a:lnTo>
                  <a:pt x="46810" y="35740"/>
                </a:lnTo>
                <a:lnTo>
                  <a:pt x="46830" y="35770"/>
                </a:lnTo>
                <a:lnTo>
                  <a:pt x="46820" y="35810"/>
                </a:lnTo>
                <a:lnTo>
                  <a:pt x="46810" y="35850"/>
                </a:lnTo>
                <a:lnTo>
                  <a:pt x="46810" y="35880"/>
                </a:lnTo>
                <a:lnTo>
                  <a:pt x="46830" y="35890"/>
                </a:lnTo>
                <a:lnTo>
                  <a:pt x="46860" y="35900"/>
                </a:lnTo>
                <a:lnTo>
                  <a:pt x="46890" y="35900"/>
                </a:lnTo>
                <a:lnTo>
                  <a:pt x="46910" y="35910"/>
                </a:lnTo>
                <a:lnTo>
                  <a:pt x="46920" y="35940"/>
                </a:lnTo>
                <a:lnTo>
                  <a:pt x="46920" y="35970"/>
                </a:lnTo>
                <a:lnTo>
                  <a:pt x="46920" y="36000"/>
                </a:lnTo>
                <a:lnTo>
                  <a:pt x="46920" y="36030"/>
                </a:lnTo>
                <a:lnTo>
                  <a:pt x="46850" y="36080"/>
                </a:lnTo>
                <a:lnTo>
                  <a:pt x="46800" y="36220"/>
                </a:lnTo>
                <a:lnTo>
                  <a:pt x="46750" y="36380"/>
                </a:lnTo>
                <a:lnTo>
                  <a:pt x="46730" y="36480"/>
                </a:lnTo>
                <a:lnTo>
                  <a:pt x="46710" y="36530"/>
                </a:lnTo>
                <a:lnTo>
                  <a:pt x="46700" y="36570"/>
                </a:lnTo>
                <a:lnTo>
                  <a:pt x="46700" y="36600"/>
                </a:lnTo>
                <a:lnTo>
                  <a:pt x="46720" y="36650"/>
                </a:lnTo>
                <a:lnTo>
                  <a:pt x="46740" y="36700"/>
                </a:lnTo>
                <a:lnTo>
                  <a:pt x="46750" y="36760"/>
                </a:lnTo>
                <a:lnTo>
                  <a:pt x="46760" y="36820"/>
                </a:lnTo>
                <a:lnTo>
                  <a:pt x="46760" y="36880"/>
                </a:lnTo>
                <a:lnTo>
                  <a:pt x="46730" y="37000"/>
                </a:lnTo>
                <a:lnTo>
                  <a:pt x="46720" y="37060"/>
                </a:lnTo>
                <a:lnTo>
                  <a:pt x="46720" y="37140"/>
                </a:lnTo>
                <a:lnTo>
                  <a:pt x="46770" y="37200"/>
                </a:lnTo>
                <a:lnTo>
                  <a:pt x="46820" y="37220"/>
                </a:lnTo>
                <a:lnTo>
                  <a:pt x="46890" y="37200"/>
                </a:lnTo>
                <a:lnTo>
                  <a:pt x="46930" y="37180"/>
                </a:lnTo>
                <a:lnTo>
                  <a:pt x="46960" y="37160"/>
                </a:lnTo>
                <a:lnTo>
                  <a:pt x="47000" y="37110"/>
                </a:lnTo>
                <a:lnTo>
                  <a:pt x="47030" y="37100"/>
                </a:lnTo>
                <a:lnTo>
                  <a:pt x="47130" y="37120"/>
                </a:lnTo>
                <a:lnTo>
                  <a:pt x="47170" y="37110"/>
                </a:lnTo>
                <a:lnTo>
                  <a:pt x="47200" y="37130"/>
                </a:lnTo>
                <a:lnTo>
                  <a:pt x="47220" y="37150"/>
                </a:lnTo>
                <a:lnTo>
                  <a:pt x="47230" y="37180"/>
                </a:lnTo>
                <a:lnTo>
                  <a:pt x="47260" y="37150"/>
                </a:lnTo>
                <a:lnTo>
                  <a:pt x="47280" y="37060"/>
                </a:lnTo>
                <a:lnTo>
                  <a:pt x="47310" y="36990"/>
                </a:lnTo>
                <a:lnTo>
                  <a:pt x="47340" y="36900"/>
                </a:lnTo>
                <a:lnTo>
                  <a:pt x="47380" y="36820"/>
                </a:lnTo>
                <a:lnTo>
                  <a:pt x="47440" y="36790"/>
                </a:lnTo>
                <a:lnTo>
                  <a:pt x="47500" y="36760"/>
                </a:lnTo>
                <a:lnTo>
                  <a:pt x="47510" y="36700"/>
                </a:lnTo>
                <a:lnTo>
                  <a:pt x="47510" y="36620"/>
                </a:lnTo>
                <a:lnTo>
                  <a:pt x="47540" y="36550"/>
                </a:lnTo>
                <a:lnTo>
                  <a:pt x="47560" y="36530"/>
                </a:lnTo>
                <a:lnTo>
                  <a:pt x="47590" y="36510"/>
                </a:lnTo>
                <a:lnTo>
                  <a:pt x="47610" y="36500"/>
                </a:lnTo>
                <a:lnTo>
                  <a:pt x="47630" y="36480"/>
                </a:lnTo>
                <a:lnTo>
                  <a:pt x="47640" y="36450"/>
                </a:lnTo>
                <a:lnTo>
                  <a:pt x="47630" y="36430"/>
                </a:lnTo>
                <a:lnTo>
                  <a:pt x="47600" y="36410"/>
                </a:lnTo>
                <a:lnTo>
                  <a:pt x="47570" y="36410"/>
                </a:lnTo>
                <a:lnTo>
                  <a:pt x="47540" y="36400"/>
                </a:lnTo>
                <a:lnTo>
                  <a:pt x="47530" y="36370"/>
                </a:lnTo>
                <a:lnTo>
                  <a:pt x="47520" y="36340"/>
                </a:lnTo>
                <a:lnTo>
                  <a:pt x="47500" y="36320"/>
                </a:lnTo>
                <a:lnTo>
                  <a:pt x="47460" y="36310"/>
                </a:lnTo>
                <a:lnTo>
                  <a:pt x="47440" y="36290"/>
                </a:lnTo>
                <a:lnTo>
                  <a:pt x="47440" y="36270"/>
                </a:lnTo>
                <a:lnTo>
                  <a:pt x="47450" y="36230"/>
                </a:lnTo>
                <a:lnTo>
                  <a:pt x="47480" y="36170"/>
                </a:lnTo>
                <a:lnTo>
                  <a:pt x="47510" y="36120"/>
                </a:lnTo>
                <a:lnTo>
                  <a:pt x="47530" y="36060"/>
                </a:lnTo>
                <a:lnTo>
                  <a:pt x="47570" y="36010"/>
                </a:lnTo>
                <a:lnTo>
                  <a:pt x="47570" y="36000"/>
                </a:lnTo>
                <a:lnTo>
                  <a:pt x="47580" y="35990"/>
                </a:lnTo>
                <a:lnTo>
                  <a:pt x="47590" y="35970"/>
                </a:lnTo>
                <a:lnTo>
                  <a:pt x="47590" y="35960"/>
                </a:lnTo>
                <a:lnTo>
                  <a:pt x="47680" y="36040"/>
                </a:lnTo>
                <a:lnTo>
                  <a:pt x="47770" y="36120"/>
                </a:lnTo>
                <a:lnTo>
                  <a:pt x="47870" y="36200"/>
                </a:lnTo>
                <a:lnTo>
                  <a:pt x="47960" y="36270"/>
                </a:lnTo>
                <a:lnTo>
                  <a:pt x="48000" y="36300"/>
                </a:lnTo>
                <a:lnTo>
                  <a:pt x="48040" y="36330"/>
                </a:lnTo>
                <a:lnTo>
                  <a:pt x="48090" y="36360"/>
                </a:lnTo>
                <a:lnTo>
                  <a:pt x="48130" y="36390"/>
                </a:lnTo>
                <a:lnTo>
                  <a:pt x="48140" y="36420"/>
                </a:lnTo>
                <a:lnTo>
                  <a:pt x="48140" y="36470"/>
                </a:lnTo>
                <a:lnTo>
                  <a:pt x="48130" y="36530"/>
                </a:lnTo>
                <a:lnTo>
                  <a:pt x="48120" y="36570"/>
                </a:lnTo>
                <a:lnTo>
                  <a:pt x="48170" y="36550"/>
                </a:lnTo>
                <a:lnTo>
                  <a:pt x="48230" y="36530"/>
                </a:lnTo>
                <a:lnTo>
                  <a:pt x="48290" y="36520"/>
                </a:lnTo>
                <a:lnTo>
                  <a:pt x="48330" y="36520"/>
                </a:lnTo>
                <a:lnTo>
                  <a:pt x="48370" y="36540"/>
                </a:lnTo>
                <a:lnTo>
                  <a:pt x="48380" y="36570"/>
                </a:lnTo>
                <a:lnTo>
                  <a:pt x="48390" y="36600"/>
                </a:lnTo>
                <a:lnTo>
                  <a:pt x="48400" y="36640"/>
                </a:lnTo>
                <a:lnTo>
                  <a:pt x="48440" y="36640"/>
                </a:lnTo>
                <a:lnTo>
                  <a:pt x="48470" y="36620"/>
                </a:lnTo>
                <a:lnTo>
                  <a:pt x="48510" y="36620"/>
                </a:lnTo>
                <a:lnTo>
                  <a:pt x="48540" y="36630"/>
                </a:lnTo>
                <a:lnTo>
                  <a:pt x="48560" y="36680"/>
                </a:lnTo>
                <a:lnTo>
                  <a:pt x="48550" y="36730"/>
                </a:lnTo>
                <a:lnTo>
                  <a:pt x="48530" y="36790"/>
                </a:lnTo>
                <a:lnTo>
                  <a:pt x="48510" y="36830"/>
                </a:lnTo>
                <a:lnTo>
                  <a:pt x="48490" y="36870"/>
                </a:lnTo>
                <a:lnTo>
                  <a:pt x="48470" y="36920"/>
                </a:lnTo>
                <a:lnTo>
                  <a:pt x="48440" y="36970"/>
                </a:lnTo>
                <a:lnTo>
                  <a:pt x="48400" y="37000"/>
                </a:lnTo>
                <a:lnTo>
                  <a:pt x="48370" y="37010"/>
                </a:lnTo>
                <a:lnTo>
                  <a:pt x="48330" y="37020"/>
                </a:lnTo>
                <a:lnTo>
                  <a:pt x="48300" y="37030"/>
                </a:lnTo>
                <a:lnTo>
                  <a:pt x="48290" y="37060"/>
                </a:lnTo>
                <a:lnTo>
                  <a:pt x="48290" y="37130"/>
                </a:lnTo>
                <a:lnTo>
                  <a:pt x="48320" y="37150"/>
                </a:lnTo>
                <a:lnTo>
                  <a:pt x="48370" y="37150"/>
                </a:lnTo>
                <a:lnTo>
                  <a:pt x="48420" y="37180"/>
                </a:lnTo>
                <a:lnTo>
                  <a:pt x="48430" y="37220"/>
                </a:lnTo>
                <a:lnTo>
                  <a:pt x="48430" y="37260"/>
                </a:lnTo>
                <a:lnTo>
                  <a:pt x="48420" y="37300"/>
                </a:lnTo>
                <a:lnTo>
                  <a:pt x="48410" y="37330"/>
                </a:lnTo>
                <a:lnTo>
                  <a:pt x="48330" y="37360"/>
                </a:lnTo>
                <a:lnTo>
                  <a:pt x="48290" y="37390"/>
                </a:lnTo>
                <a:lnTo>
                  <a:pt x="48270" y="37440"/>
                </a:lnTo>
                <a:lnTo>
                  <a:pt x="48240" y="37520"/>
                </a:lnTo>
                <a:lnTo>
                  <a:pt x="48220" y="37570"/>
                </a:lnTo>
                <a:lnTo>
                  <a:pt x="48180" y="37610"/>
                </a:lnTo>
                <a:lnTo>
                  <a:pt x="48130" y="37630"/>
                </a:lnTo>
                <a:lnTo>
                  <a:pt x="48080" y="37640"/>
                </a:lnTo>
                <a:lnTo>
                  <a:pt x="47990" y="37630"/>
                </a:lnTo>
                <a:lnTo>
                  <a:pt x="47910" y="37600"/>
                </a:lnTo>
                <a:lnTo>
                  <a:pt x="47830" y="37610"/>
                </a:lnTo>
                <a:lnTo>
                  <a:pt x="47780" y="37690"/>
                </a:lnTo>
                <a:lnTo>
                  <a:pt x="47750" y="37720"/>
                </a:lnTo>
                <a:lnTo>
                  <a:pt x="47720" y="37740"/>
                </a:lnTo>
                <a:lnTo>
                  <a:pt x="47690" y="37750"/>
                </a:lnTo>
                <a:lnTo>
                  <a:pt x="47650" y="37760"/>
                </a:lnTo>
                <a:lnTo>
                  <a:pt x="47620" y="37760"/>
                </a:lnTo>
                <a:lnTo>
                  <a:pt x="47580" y="37760"/>
                </a:lnTo>
                <a:lnTo>
                  <a:pt x="47550" y="37770"/>
                </a:lnTo>
                <a:lnTo>
                  <a:pt x="47510" y="37790"/>
                </a:lnTo>
                <a:lnTo>
                  <a:pt x="47460" y="37840"/>
                </a:lnTo>
                <a:lnTo>
                  <a:pt x="47400" y="37890"/>
                </a:lnTo>
                <a:lnTo>
                  <a:pt x="47350" y="37940"/>
                </a:lnTo>
                <a:lnTo>
                  <a:pt x="47290" y="37990"/>
                </a:lnTo>
                <a:lnTo>
                  <a:pt x="47230" y="38050"/>
                </a:lnTo>
                <a:lnTo>
                  <a:pt x="47150" y="38130"/>
                </a:lnTo>
                <a:lnTo>
                  <a:pt x="47110" y="38220"/>
                </a:lnTo>
                <a:lnTo>
                  <a:pt x="47130" y="38300"/>
                </a:lnTo>
                <a:lnTo>
                  <a:pt x="47170" y="38380"/>
                </a:lnTo>
                <a:lnTo>
                  <a:pt x="47180" y="38500"/>
                </a:lnTo>
                <a:lnTo>
                  <a:pt x="47180" y="38630"/>
                </a:lnTo>
                <a:lnTo>
                  <a:pt x="47180" y="38720"/>
                </a:lnTo>
                <a:lnTo>
                  <a:pt x="47170" y="38800"/>
                </a:lnTo>
                <a:lnTo>
                  <a:pt x="47110" y="38840"/>
                </a:lnTo>
                <a:lnTo>
                  <a:pt x="47030" y="38880"/>
                </a:lnTo>
                <a:lnTo>
                  <a:pt x="46970" y="38930"/>
                </a:lnTo>
                <a:lnTo>
                  <a:pt x="46940" y="38990"/>
                </a:lnTo>
                <a:lnTo>
                  <a:pt x="46910" y="39060"/>
                </a:lnTo>
                <a:lnTo>
                  <a:pt x="46870" y="39120"/>
                </a:lnTo>
                <a:lnTo>
                  <a:pt x="46820" y="39150"/>
                </a:lnTo>
                <a:lnTo>
                  <a:pt x="46750" y="39150"/>
                </a:lnTo>
                <a:lnTo>
                  <a:pt x="46680" y="39110"/>
                </a:lnTo>
                <a:lnTo>
                  <a:pt x="46620" y="39070"/>
                </a:lnTo>
                <a:lnTo>
                  <a:pt x="46560" y="39030"/>
                </a:lnTo>
                <a:lnTo>
                  <a:pt x="46590" y="39140"/>
                </a:lnTo>
                <a:lnTo>
                  <a:pt x="46610" y="39250"/>
                </a:lnTo>
                <a:lnTo>
                  <a:pt x="46630" y="39360"/>
                </a:lnTo>
                <a:lnTo>
                  <a:pt x="46640" y="39470"/>
                </a:lnTo>
                <a:lnTo>
                  <a:pt x="46640" y="39520"/>
                </a:lnTo>
                <a:lnTo>
                  <a:pt x="46630" y="39580"/>
                </a:lnTo>
                <a:lnTo>
                  <a:pt x="46610" y="39640"/>
                </a:lnTo>
                <a:lnTo>
                  <a:pt x="46590" y="39680"/>
                </a:lnTo>
                <a:lnTo>
                  <a:pt x="46540" y="39710"/>
                </a:lnTo>
                <a:lnTo>
                  <a:pt x="46520" y="39740"/>
                </a:lnTo>
                <a:lnTo>
                  <a:pt x="46520" y="39770"/>
                </a:lnTo>
                <a:lnTo>
                  <a:pt x="46520" y="39840"/>
                </a:lnTo>
                <a:lnTo>
                  <a:pt x="46510" y="39910"/>
                </a:lnTo>
                <a:lnTo>
                  <a:pt x="46520" y="39950"/>
                </a:lnTo>
                <a:lnTo>
                  <a:pt x="46550" y="39950"/>
                </a:lnTo>
                <a:lnTo>
                  <a:pt x="46620" y="39920"/>
                </a:lnTo>
                <a:lnTo>
                  <a:pt x="46670" y="39890"/>
                </a:lnTo>
                <a:lnTo>
                  <a:pt x="46730" y="39850"/>
                </a:lnTo>
                <a:lnTo>
                  <a:pt x="46790" y="39840"/>
                </a:lnTo>
                <a:lnTo>
                  <a:pt x="46840" y="39870"/>
                </a:lnTo>
                <a:lnTo>
                  <a:pt x="46850" y="39920"/>
                </a:lnTo>
                <a:lnTo>
                  <a:pt x="46860" y="39970"/>
                </a:lnTo>
                <a:lnTo>
                  <a:pt x="46870" y="40010"/>
                </a:lnTo>
                <a:lnTo>
                  <a:pt x="46910" y="40040"/>
                </a:lnTo>
                <a:lnTo>
                  <a:pt x="46970" y="40060"/>
                </a:lnTo>
                <a:lnTo>
                  <a:pt x="47030" y="40060"/>
                </a:lnTo>
                <a:lnTo>
                  <a:pt x="47090" y="40050"/>
                </a:lnTo>
                <a:lnTo>
                  <a:pt x="47150" y="40040"/>
                </a:lnTo>
                <a:lnTo>
                  <a:pt x="47210" y="40050"/>
                </a:lnTo>
                <a:lnTo>
                  <a:pt x="47250" y="40080"/>
                </a:lnTo>
                <a:lnTo>
                  <a:pt x="47290" y="40120"/>
                </a:lnTo>
                <a:lnTo>
                  <a:pt x="47330" y="40150"/>
                </a:lnTo>
                <a:lnTo>
                  <a:pt x="47380" y="40160"/>
                </a:lnTo>
                <a:lnTo>
                  <a:pt x="47420" y="40160"/>
                </a:lnTo>
                <a:lnTo>
                  <a:pt x="47470" y="40150"/>
                </a:lnTo>
                <a:lnTo>
                  <a:pt x="47510" y="40150"/>
                </a:lnTo>
                <a:lnTo>
                  <a:pt x="47570" y="40170"/>
                </a:lnTo>
                <a:lnTo>
                  <a:pt x="47620" y="40190"/>
                </a:lnTo>
                <a:lnTo>
                  <a:pt x="47670" y="40220"/>
                </a:lnTo>
                <a:lnTo>
                  <a:pt x="47720" y="40250"/>
                </a:lnTo>
                <a:lnTo>
                  <a:pt x="47740" y="40260"/>
                </a:lnTo>
                <a:lnTo>
                  <a:pt x="47760" y="40270"/>
                </a:lnTo>
                <a:lnTo>
                  <a:pt x="47780" y="40280"/>
                </a:lnTo>
                <a:lnTo>
                  <a:pt x="47800" y="40290"/>
                </a:lnTo>
                <a:lnTo>
                  <a:pt x="47890" y="40350"/>
                </a:lnTo>
                <a:lnTo>
                  <a:pt x="48000" y="40410"/>
                </a:lnTo>
                <a:lnTo>
                  <a:pt x="48110" y="40440"/>
                </a:lnTo>
                <a:lnTo>
                  <a:pt x="48200" y="40420"/>
                </a:lnTo>
                <a:lnTo>
                  <a:pt x="48270" y="40420"/>
                </a:lnTo>
                <a:lnTo>
                  <a:pt x="48350" y="40480"/>
                </a:lnTo>
                <a:lnTo>
                  <a:pt x="48430" y="40520"/>
                </a:lnTo>
                <a:lnTo>
                  <a:pt x="48490" y="40510"/>
                </a:lnTo>
                <a:lnTo>
                  <a:pt x="48530" y="40420"/>
                </a:lnTo>
                <a:lnTo>
                  <a:pt x="48530" y="40280"/>
                </a:lnTo>
                <a:lnTo>
                  <a:pt x="48520" y="40140"/>
                </a:lnTo>
                <a:lnTo>
                  <a:pt x="48510" y="40040"/>
                </a:lnTo>
                <a:lnTo>
                  <a:pt x="48510" y="39990"/>
                </a:lnTo>
                <a:lnTo>
                  <a:pt x="48510" y="39930"/>
                </a:lnTo>
                <a:lnTo>
                  <a:pt x="48510" y="39880"/>
                </a:lnTo>
                <a:lnTo>
                  <a:pt x="48500" y="39830"/>
                </a:lnTo>
                <a:lnTo>
                  <a:pt x="48540" y="39760"/>
                </a:lnTo>
                <a:lnTo>
                  <a:pt x="48600" y="39750"/>
                </a:lnTo>
                <a:lnTo>
                  <a:pt x="48670" y="39780"/>
                </a:lnTo>
                <a:lnTo>
                  <a:pt x="48730" y="39800"/>
                </a:lnTo>
                <a:lnTo>
                  <a:pt x="48820" y="39800"/>
                </a:lnTo>
                <a:lnTo>
                  <a:pt x="48910" y="39780"/>
                </a:lnTo>
                <a:lnTo>
                  <a:pt x="48990" y="39740"/>
                </a:lnTo>
                <a:lnTo>
                  <a:pt x="49060" y="39680"/>
                </a:lnTo>
                <a:lnTo>
                  <a:pt x="49100" y="39650"/>
                </a:lnTo>
                <a:lnTo>
                  <a:pt x="49150" y="39610"/>
                </a:lnTo>
                <a:lnTo>
                  <a:pt x="49200" y="39600"/>
                </a:lnTo>
                <a:lnTo>
                  <a:pt x="49230" y="39640"/>
                </a:lnTo>
                <a:lnTo>
                  <a:pt x="49220" y="39670"/>
                </a:lnTo>
                <a:lnTo>
                  <a:pt x="49210" y="39720"/>
                </a:lnTo>
                <a:lnTo>
                  <a:pt x="49210" y="39750"/>
                </a:lnTo>
                <a:lnTo>
                  <a:pt x="49280" y="39740"/>
                </a:lnTo>
                <a:lnTo>
                  <a:pt x="49310" y="39710"/>
                </a:lnTo>
                <a:lnTo>
                  <a:pt x="49320" y="39660"/>
                </a:lnTo>
                <a:lnTo>
                  <a:pt x="49330" y="39610"/>
                </a:lnTo>
                <a:lnTo>
                  <a:pt x="49360" y="39570"/>
                </a:lnTo>
                <a:lnTo>
                  <a:pt x="49380" y="39550"/>
                </a:lnTo>
                <a:lnTo>
                  <a:pt x="49400" y="39530"/>
                </a:lnTo>
                <a:lnTo>
                  <a:pt x="49410" y="39510"/>
                </a:lnTo>
                <a:lnTo>
                  <a:pt x="49430" y="39490"/>
                </a:lnTo>
                <a:lnTo>
                  <a:pt x="49460" y="39480"/>
                </a:lnTo>
                <a:lnTo>
                  <a:pt x="49500" y="39470"/>
                </a:lnTo>
                <a:lnTo>
                  <a:pt x="49530" y="39460"/>
                </a:lnTo>
                <a:lnTo>
                  <a:pt x="49550" y="39430"/>
                </a:lnTo>
                <a:lnTo>
                  <a:pt x="49560" y="39430"/>
                </a:lnTo>
                <a:lnTo>
                  <a:pt x="49570" y="39420"/>
                </a:lnTo>
                <a:lnTo>
                  <a:pt x="49570" y="39410"/>
                </a:lnTo>
                <a:lnTo>
                  <a:pt x="49580" y="39400"/>
                </a:lnTo>
                <a:lnTo>
                  <a:pt x="49620" y="39290"/>
                </a:lnTo>
                <a:lnTo>
                  <a:pt x="49680" y="39150"/>
                </a:lnTo>
                <a:lnTo>
                  <a:pt x="49710" y="39010"/>
                </a:lnTo>
                <a:lnTo>
                  <a:pt x="49700" y="38900"/>
                </a:lnTo>
                <a:lnTo>
                  <a:pt x="49650" y="38880"/>
                </a:lnTo>
                <a:lnTo>
                  <a:pt x="49600" y="38880"/>
                </a:lnTo>
                <a:lnTo>
                  <a:pt x="49550" y="38880"/>
                </a:lnTo>
                <a:lnTo>
                  <a:pt x="49490" y="38870"/>
                </a:lnTo>
                <a:lnTo>
                  <a:pt x="49450" y="38840"/>
                </a:lnTo>
                <a:lnTo>
                  <a:pt x="49410" y="38820"/>
                </a:lnTo>
                <a:lnTo>
                  <a:pt x="49360" y="38800"/>
                </a:lnTo>
                <a:lnTo>
                  <a:pt x="49310" y="38780"/>
                </a:lnTo>
                <a:lnTo>
                  <a:pt x="49280" y="38720"/>
                </a:lnTo>
                <a:lnTo>
                  <a:pt x="49290" y="38640"/>
                </a:lnTo>
                <a:lnTo>
                  <a:pt x="49310" y="38550"/>
                </a:lnTo>
                <a:lnTo>
                  <a:pt x="49320" y="38490"/>
                </a:lnTo>
                <a:lnTo>
                  <a:pt x="49330" y="38450"/>
                </a:lnTo>
                <a:lnTo>
                  <a:pt x="49340" y="38410"/>
                </a:lnTo>
                <a:lnTo>
                  <a:pt x="49340" y="38380"/>
                </a:lnTo>
                <a:lnTo>
                  <a:pt x="49350" y="38340"/>
                </a:lnTo>
                <a:lnTo>
                  <a:pt x="49440" y="38310"/>
                </a:lnTo>
                <a:lnTo>
                  <a:pt x="49540" y="38270"/>
                </a:lnTo>
                <a:lnTo>
                  <a:pt x="49640" y="38250"/>
                </a:lnTo>
                <a:lnTo>
                  <a:pt x="49730" y="38270"/>
                </a:lnTo>
                <a:lnTo>
                  <a:pt x="49840" y="38330"/>
                </a:lnTo>
                <a:lnTo>
                  <a:pt x="49950" y="38410"/>
                </a:lnTo>
                <a:lnTo>
                  <a:pt x="50060" y="38470"/>
                </a:lnTo>
                <a:lnTo>
                  <a:pt x="50190" y="38510"/>
                </a:lnTo>
                <a:lnTo>
                  <a:pt x="50280" y="38520"/>
                </a:lnTo>
                <a:lnTo>
                  <a:pt x="50370" y="38540"/>
                </a:lnTo>
                <a:lnTo>
                  <a:pt x="50460" y="38550"/>
                </a:lnTo>
                <a:lnTo>
                  <a:pt x="50550" y="38570"/>
                </a:lnTo>
                <a:lnTo>
                  <a:pt x="50630" y="38580"/>
                </a:lnTo>
                <a:lnTo>
                  <a:pt x="50710" y="38590"/>
                </a:lnTo>
                <a:lnTo>
                  <a:pt x="50790" y="38580"/>
                </a:lnTo>
                <a:lnTo>
                  <a:pt x="50870" y="38560"/>
                </a:lnTo>
                <a:lnTo>
                  <a:pt x="50940" y="38520"/>
                </a:lnTo>
                <a:lnTo>
                  <a:pt x="51000" y="38470"/>
                </a:lnTo>
                <a:lnTo>
                  <a:pt x="51050" y="38410"/>
                </a:lnTo>
                <a:lnTo>
                  <a:pt x="51120" y="38360"/>
                </a:lnTo>
                <a:lnTo>
                  <a:pt x="51190" y="38330"/>
                </a:lnTo>
                <a:lnTo>
                  <a:pt x="51250" y="38310"/>
                </a:lnTo>
                <a:lnTo>
                  <a:pt x="51310" y="38280"/>
                </a:lnTo>
                <a:lnTo>
                  <a:pt x="51340" y="38220"/>
                </a:lnTo>
                <a:lnTo>
                  <a:pt x="51360" y="38130"/>
                </a:lnTo>
                <a:lnTo>
                  <a:pt x="51370" y="38050"/>
                </a:lnTo>
                <a:lnTo>
                  <a:pt x="51390" y="37980"/>
                </a:lnTo>
                <a:lnTo>
                  <a:pt x="51460" y="37940"/>
                </a:lnTo>
                <a:lnTo>
                  <a:pt x="51540" y="37910"/>
                </a:lnTo>
                <a:lnTo>
                  <a:pt x="51590" y="37860"/>
                </a:lnTo>
                <a:lnTo>
                  <a:pt x="51630" y="37810"/>
                </a:lnTo>
                <a:lnTo>
                  <a:pt x="51690" y="37780"/>
                </a:lnTo>
                <a:lnTo>
                  <a:pt x="51780" y="37750"/>
                </a:lnTo>
                <a:lnTo>
                  <a:pt x="51850" y="37700"/>
                </a:lnTo>
                <a:lnTo>
                  <a:pt x="51900" y="37640"/>
                </a:lnTo>
                <a:lnTo>
                  <a:pt x="51950" y="37550"/>
                </a:lnTo>
                <a:lnTo>
                  <a:pt x="51960" y="37540"/>
                </a:lnTo>
                <a:lnTo>
                  <a:pt x="51960" y="37530"/>
                </a:lnTo>
                <a:lnTo>
                  <a:pt x="51970" y="37520"/>
                </a:lnTo>
                <a:lnTo>
                  <a:pt x="51980" y="37510"/>
                </a:lnTo>
                <a:lnTo>
                  <a:pt x="51990" y="37520"/>
                </a:lnTo>
                <a:lnTo>
                  <a:pt x="52000" y="37520"/>
                </a:lnTo>
                <a:lnTo>
                  <a:pt x="52010" y="37530"/>
                </a:lnTo>
                <a:lnTo>
                  <a:pt x="52020" y="37530"/>
                </a:lnTo>
                <a:lnTo>
                  <a:pt x="52090" y="37580"/>
                </a:lnTo>
                <a:lnTo>
                  <a:pt x="52150" y="37640"/>
                </a:lnTo>
                <a:lnTo>
                  <a:pt x="52210" y="37680"/>
                </a:lnTo>
                <a:lnTo>
                  <a:pt x="52290" y="37700"/>
                </a:lnTo>
                <a:lnTo>
                  <a:pt x="52330" y="37690"/>
                </a:lnTo>
                <a:lnTo>
                  <a:pt x="52370" y="37690"/>
                </a:lnTo>
                <a:lnTo>
                  <a:pt x="52410" y="37680"/>
                </a:lnTo>
                <a:lnTo>
                  <a:pt x="52460" y="37680"/>
                </a:lnTo>
                <a:lnTo>
                  <a:pt x="52500" y="37700"/>
                </a:lnTo>
                <a:lnTo>
                  <a:pt x="52540" y="37730"/>
                </a:lnTo>
                <a:lnTo>
                  <a:pt x="52580" y="37750"/>
                </a:lnTo>
                <a:lnTo>
                  <a:pt x="52620" y="37780"/>
                </a:lnTo>
                <a:lnTo>
                  <a:pt x="52660" y="37830"/>
                </a:lnTo>
                <a:lnTo>
                  <a:pt x="52700" y="37890"/>
                </a:lnTo>
                <a:lnTo>
                  <a:pt x="52750" y="37930"/>
                </a:lnTo>
                <a:lnTo>
                  <a:pt x="52800" y="37940"/>
                </a:lnTo>
                <a:lnTo>
                  <a:pt x="52860" y="37930"/>
                </a:lnTo>
                <a:lnTo>
                  <a:pt x="52890" y="37950"/>
                </a:lnTo>
                <a:lnTo>
                  <a:pt x="52900" y="37990"/>
                </a:lnTo>
                <a:lnTo>
                  <a:pt x="52910" y="38060"/>
                </a:lnTo>
                <a:lnTo>
                  <a:pt x="52860" y="38110"/>
                </a:lnTo>
                <a:lnTo>
                  <a:pt x="52790" y="38180"/>
                </a:lnTo>
                <a:lnTo>
                  <a:pt x="52740" y="38250"/>
                </a:lnTo>
                <a:lnTo>
                  <a:pt x="52720" y="38320"/>
                </a:lnTo>
                <a:lnTo>
                  <a:pt x="52740" y="38400"/>
                </a:lnTo>
                <a:lnTo>
                  <a:pt x="52790" y="38460"/>
                </a:lnTo>
                <a:lnTo>
                  <a:pt x="52830" y="38530"/>
                </a:lnTo>
                <a:lnTo>
                  <a:pt x="52870" y="38590"/>
                </a:lnTo>
                <a:lnTo>
                  <a:pt x="52860" y="38690"/>
                </a:lnTo>
                <a:lnTo>
                  <a:pt x="52760" y="38770"/>
                </a:lnTo>
                <a:lnTo>
                  <a:pt x="52640" y="38850"/>
                </a:lnTo>
                <a:lnTo>
                  <a:pt x="52570" y="38950"/>
                </a:lnTo>
                <a:lnTo>
                  <a:pt x="52580" y="39060"/>
                </a:lnTo>
                <a:lnTo>
                  <a:pt x="52630" y="39160"/>
                </a:lnTo>
                <a:lnTo>
                  <a:pt x="52700" y="39250"/>
                </a:lnTo>
                <a:lnTo>
                  <a:pt x="52760" y="39340"/>
                </a:lnTo>
                <a:lnTo>
                  <a:pt x="52770" y="39400"/>
                </a:lnTo>
                <a:lnTo>
                  <a:pt x="52780" y="39460"/>
                </a:lnTo>
                <a:lnTo>
                  <a:pt x="52770" y="39520"/>
                </a:lnTo>
                <a:lnTo>
                  <a:pt x="52760" y="39580"/>
                </a:lnTo>
                <a:lnTo>
                  <a:pt x="52710" y="39670"/>
                </a:lnTo>
                <a:lnTo>
                  <a:pt x="52650" y="39750"/>
                </a:lnTo>
                <a:lnTo>
                  <a:pt x="52580" y="39810"/>
                </a:lnTo>
                <a:lnTo>
                  <a:pt x="52500" y="39880"/>
                </a:lnTo>
                <a:lnTo>
                  <a:pt x="52470" y="39900"/>
                </a:lnTo>
                <a:lnTo>
                  <a:pt x="52430" y="39920"/>
                </a:lnTo>
                <a:lnTo>
                  <a:pt x="52390" y="39940"/>
                </a:lnTo>
                <a:lnTo>
                  <a:pt x="52350" y="39940"/>
                </a:lnTo>
                <a:lnTo>
                  <a:pt x="52300" y="39940"/>
                </a:lnTo>
                <a:lnTo>
                  <a:pt x="52250" y="39940"/>
                </a:lnTo>
                <a:lnTo>
                  <a:pt x="52190" y="39940"/>
                </a:lnTo>
                <a:lnTo>
                  <a:pt x="52150" y="39970"/>
                </a:lnTo>
                <a:lnTo>
                  <a:pt x="52130" y="40000"/>
                </a:lnTo>
                <a:lnTo>
                  <a:pt x="52110" y="40040"/>
                </a:lnTo>
                <a:lnTo>
                  <a:pt x="52090" y="40080"/>
                </a:lnTo>
                <a:lnTo>
                  <a:pt x="52070" y="40110"/>
                </a:lnTo>
                <a:lnTo>
                  <a:pt x="52030" y="40140"/>
                </a:lnTo>
                <a:lnTo>
                  <a:pt x="51990" y="40170"/>
                </a:lnTo>
                <a:lnTo>
                  <a:pt x="51950" y="40190"/>
                </a:lnTo>
                <a:lnTo>
                  <a:pt x="51920" y="40240"/>
                </a:lnTo>
                <a:lnTo>
                  <a:pt x="51910" y="40270"/>
                </a:lnTo>
                <a:lnTo>
                  <a:pt x="51900" y="40300"/>
                </a:lnTo>
                <a:lnTo>
                  <a:pt x="51890" y="40320"/>
                </a:lnTo>
                <a:lnTo>
                  <a:pt x="51870" y="40350"/>
                </a:lnTo>
                <a:lnTo>
                  <a:pt x="51770" y="40460"/>
                </a:lnTo>
                <a:lnTo>
                  <a:pt x="51680" y="40590"/>
                </a:lnTo>
                <a:lnTo>
                  <a:pt x="51600" y="40710"/>
                </a:lnTo>
                <a:lnTo>
                  <a:pt x="51520" y="40840"/>
                </a:lnTo>
                <a:lnTo>
                  <a:pt x="51490" y="40890"/>
                </a:lnTo>
                <a:lnTo>
                  <a:pt x="51460" y="40940"/>
                </a:lnTo>
                <a:lnTo>
                  <a:pt x="51430" y="40990"/>
                </a:lnTo>
                <a:lnTo>
                  <a:pt x="51400" y="41040"/>
                </a:lnTo>
                <a:lnTo>
                  <a:pt x="51400" y="41060"/>
                </a:lnTo>
                <a:lnTo>
                  <a:pt x="51390" y="41080"/>
                </a:lnTo>
                <a:lnTo>
                  <a:pt x="51380" y="41100"/>
                </a:lnTo>
                <a:lnTo>
                  <a:pt x="51370" y="41110"/>
                </a:lnTo>
                <a:lnTo>
                  <a:pt x="51320" y="41200"/>
                </a:lnTo>
                <a:lnTo>
                  <a:pt x="51280" y="41290"/>
                </a:lnTo>
                <a:lnTo>
                  <a:pt x="51260" y="41390"/>
                </a:lnTo>
                <a:lnTo>
                  <a:pt x="51290" y="41480"/>
                </a:lnTo>
                <a:lnTo>
                  <a:pt x="51360" y="41560"/>
                </a:lnTo>
                <a:lnTo>
                  <a:pt x="51440" y="41620"/>
                </a:lnTo>
                <a:lnTo>
                  <a:pt x="51510" y="41680"/>
                </a:lnTo>
                <a:lnTo>
                  <a:pt x="51580" y="41760"/>
                </a:lnTo>
                <a:lnTo>
                  <a:pt x="51590" y="41760"/>
                </a:lnTo>
                <a:lnTo>
                  <a:pt x="51590" y="41770"/>
                </a:lnTo>
                <a:lnTo>
                  <a:pt x="51600" y="41780"/>
                </a:lnTo>
                <a:lnTo>
                  <a:pt x="51600" y="41790"/>
                </a:lnTo>
                <a:lnTo>
                  <a:pt x="51630" y="41920"/>
                </a:lnTo>
                <a:lnTo>
                  <a:pt x="51590" y="42020"/>
                </a:lnTo>
                <a:lnTo>
                  <a:pt x="51520" y="42100"/>
                </a:lnTo>
                <a:lnTo>
                  <a:pt x="51430" y="42190"/>
                </a:lnTo>
                <a:lnTo>
                  <a:pt x="51360" y="42280"/>
                </a:lnTo>
                <a:lnTo>
                  <a:pt x="51300" y="42380"/>
                </a:lnTo>
                <a:lnTo>
                  <a:pt x="51260" y="42480"/>
                </a:lnTo>
                <a:lnTo>
                  <a:pt x="51250" y="42530"/>
                </a:lnTo>
                <a:lnTo>
                  <a:pt x="51190" y="42540"/>
                </a:lnTo>
                <a:lnTo>
                  <a:pt x="51010" y="42630"/>
                </a:lnTo>
                <a:lnTo>
                  <a:pt x="50960" y="42640"/>
                </a:lnTo>
                <a:lnTo>
                  <a:pt x="50910" y="42650"/>
                </a:lnTo>
                <a:lnTo>
                  <a:pt x="50870" y="42670"/>
                </a:lnTo>
                <a:lnTo>
                  <a:pt x="50840" y="42680"/>
                </a:lnTo>
                <a:lnTo>
                  <a:pt x="50790" y="42640"/>
                </a:lnTo>
                <a:lnTo>
                  <a:pt x="50710" y="42610"/>
                </a:lnTo>
                <a:lnTo>
                  <a:pt x="50680" y="42610"/>
                </a:lnTo>
                <a:lnTo>
                  <a:pt x="50630" y="42610"/>
                </a:lnTo>
                <a:lnTo>
                  <a:pt x="50520" y="42640"/>
                </a:lnTo>
                <a:lnTo>
                  <a:pt x="50380" y="42650"/>
                </a:lnTo>
                <a:lnTo>
                  <a:pt x="50330" y="42670"/>
                </a:lnTo>
                <a:lnTo>
                  <a:pt x="50100" y="42750"/>
                </a:lnTo>
                <a:lnTo>
                  <a:pt x="50070" y="42780"/>
                </a:lnTo>
                <a:lnTo>
                  <a:pt x="50050" y="42830"/>
                </a:lnTo>
                <a:lnTo>
                  <a:pt x="50020" y="42850"/>
                </a:lnTo>
                <a:lnTo>
                  <a:pt x="49840" y="42900"/>
                </a:lnTo>
                <a:lnTo>
                  <a:pt x="49730" y="43000"/>
                </a:lnTo>
                <a:lnTo>
                  <a:pt x="49670" y="43030"/>
                </a:lnTo>
                <a:lnTo>
                  <a:pt x="49590" y="43050"/>
                </a:lnTo>
                <a:lnTo>
                  <a:pt x="49440" y="43050"/>
                </a:lnTo>
                <a:lnTo>
                  <a:pt x="49370" y="43070"/>
                </a:lnTo>
                <a:lnTo>
                  <a:pt x="49330" y="43110"/>
                </a:lnTo>
                <a:lnTo>
                  <a:pt x="49290" y="43140"/>
                </a:lnTo>
                <a:lnTo>
                  <a:pt x="49260" y="43150"/>
                </a:lnTo>
                <a:lnTo>
                  <a:pt x="49220" y="43160"/>
                </a:lnTo>
                <a:lnTo>
                  <a:pt x="49210" y="43160"/>
                </a:lnTo>
                <a:lnTo>
                  <a:pt x="49200" y="43170"/>
                </a:lnTo>
                <a:lnTo>
                  <a:pt x="49180" y="43170"/>
                </a:lnTo>
                <a:lnTo>
                  <a:pt x="49170" y="43170"/>
                </a:lnTo>
                <a:lnTo>
                  <a:pt x="49060" y="43200"/>
                </a:lnTo>
                <a:lnTo>
                  <a:pt x="48950" y="43230"/>
                </a:lnTo>
                <a:lnTo>
                  <a:pt x="48840" y="43260"/>
                </a:lnTo>
                <a:lnTo>
                  <a:pt x="48730" y="43290"/>
                </a:lnTo>
                <a:lnTo>
                  <a:pt x="48720" y="43290"/>
                </a:lnTo>
                <a:lnTo>
                  <a:pt x="48710" y="43290"/>
                </a:lnTo>
                <a:lnTo>
                  <a:pt x="48700" y="43300"/>
                </a:lnTo>
                <a:lnTo>
                  <a:pt x="48630" y="43320"/>
                </a:lnTo>
                <a:lnTo>
                  <a:pt x="48530" y="43350"/>
                </a:lnTo>
                <a:lnTo>
                  <a:pt x="48440" y="43400"/>
                </a:lnTo>
                <a:lnTo>
                  <a:pt x="48420" y="43470"/>
                </a:lnTo>
                <a:lnTo>
                  <a:pt x="48420" y="43540"/>
                </a:lnTo>
                <a:lnTo>
                  <a:pt x="48430" y="43640"/>
                </a:lnTo>
                <a:lnTo>
                  <a:pt x="48450" y="43720"/>
                </a:lnTo>
                <a:lnTo>
                  <a:pt x="48500" y="43760"/>
                </a:lnTo>
                <a:lnTo>
                  <a:pt x="48530" y="43770"/>
                </a:lnTo>
                <a:lnTo>
                  <a:pt x="48540" y="43780"/>
                </a:lnTo>
                <a:lnTo>
                  <a:pt x="48550" y="43800"/>
                </a:lnTo>
                <a:lnTo>
                  <a:pt x="48560" y="43810"/>
                </a:lnTo>
                <a:lnTo>
                  <a:pt x="48600" y="43810"/>
                </a:lnTo>
                <a:lnTo>
                  <a:pt x="48640" y="43800"/>
                </a:lnTo>
                <a:lnTo>
                  <a:pt x="48680" y="43790"/>
                </a:lnTo>
                <a:lnTo>
                  <a:pt x="48720" y="43780"/>
                </a:lnTo>
                <a:lnTo>
                  <a:pt x="48730" y="43780"/>
                </a:lnTo>
                <a:lnTo>
                  <a:pt x="48750" y="43770"/>
                </a:lnTo>
                <a:lnTo>
                  <a:pt x="48770" y="43760"/>
                </a:lnTo>
                <a:lnTo>
                  <a:pt x="48790" y="43760"/>
                </a:lnTo>
                <a:lnTo>
                  <a:pt x="48850" y="43750"/>
                </a:lnTo>
                <a:lnTo>
                  <a:pt x="48900" y="43770"/>
                </a:lnTo>
                <a:lnTo>
                  <a:pt x="48940" y="43800"/>
                </a:lnTo>
                <a:lnTo>
                  <a:pt x="48990" y="43830"/>
                </a:lnTo>
                <a:lnTo>
                  <a:pt x="49020" y="43840"/>
                </a:lnTo>
                <a:lnTo>
                  <a:pt x="49060" y="43840"/>
                </a:lnTo>
                <a:lnTo>
                  <a:pt x="49100" y="43840"/>
                </a:lnTo>
                <a:lnTo>
                  <a:pt x="49130" y="43830"/>
                </a:lnTo>
                <a:lnTo>
                  <a:pt x="49170" y="43830"/>
                </a:lnTo>
                <a:lnTo>
                  <a:pt x="49220" y="43840"/>
                </a:lnTo>
                <a:lnTo>
                  <a:pt x="49270" y="43850"/>
                </a:lnTo>
                <a:lnTo>
                  <a:pt x="49320" y="43850"/>
                </a:lnTo>
                <a:lnTo>
                  <a:pt x="49330" y="43850"/>
                </a:lnTo>
                <a:lnTo>
                  <a:pt x="49340" y="43860"/>
                </a:lnTo>
                <a:lnTo>
                  <a:pt x="49350" y="43880"/>
                </a:lnTo>
                <a:lnTo>
                  <a:pt x="49360" y="43890"/>
                </a:lnTo>
                <a:lnTo>
                  <a:pt x="49360" y="43930"/>
                </a:lnTo>
                <a:lnTo>
                  <a:pt x="49350" y="43980"/>
                </a:lnTo>
                <a:lnTo>
                  <a:pt x="49350" y="44020"/>
                </a:lnTo>
                <a:lnTo>
                  <a:pt x="49360" y="44050"/>
                </a:lnTo>
                <a:lnTo>
                  <a:pt x="49400" y="44070"/>
                </a:lnTo>
                <a:lnTo>
                  <a:pt x="49440" y="44090"/>
                </a:lnTo>
                <a:lnTo>
                  <a:pt x="49470" y="44110"/>
                </a:lnTo>
                <a:lnTo>
                  <a:pt x="49510" y="44140"/>
                </a:lnTo>
                <a:lnTo>
                  <a:pt x="49490" y="44160"/>
                </a:lnTo>
                <a:lnTo>
                  <a:pt x="49480" y="44180"/>
                </a:lnTo>
                <a:lnTo>
                  <a:pt x="49460" y="44190"/>
                </a:lnTo>
                <a:lnTo>
                  <a:pt x="49440" y="44210"/>
                </a:lnTo>
                <a:lnTo>
                  <a:pt x="49360" y="44240"/>
                </a:lnTo>
                <a:lnTo>
                  <a:pt x="49280" y="44240"/>
                </a:lnTo>
                <a:lnTo>
                  <a:pt x="49210" y="44260"/>
                </a:lnTo>
                <a:lnTo>
                  <a:pt x="49190" y="44360"/>
                </a:lnTo>
                <a:lnTo>
                  <a:pt x="49190" y="44420"/>
                </a:lnTo>
                <a:lnTo>
                  <a:pt x="49200" y="44480"/>
                </a:lnTo>
                <a:lnTo>
                  <a:pt x="49210" y="44540"/>
                </a:lnTo>
                <a:lnTo>
                  <a:pt x="49220" y="44590"/>
                </a:lnTo>
                <a:lnTo>
                  <a:pt x="49240" y="44630"/>
                </a:lnTo>
                <a:lnTo>
                  <a:pt x="49250" y="44670"/>
                </a:lnTo>
                <a:lnTo>
                  <a:pt x="49260" y="44700"/>
                </a:lnTo>
                <a:lnTo>
                  <a:pt x="49290" y="44730"/>
                </a:lnTo>
                <a:lnTo>
                  <a:pt x="49300" y="44740"/>
                </a:lnTo>
                <a:lnTo>
                  <a:pt x="49320" y="44750"/>
                </a:lnTo>
                <a:lnTo>
                  <a:pt x="49330" y="44760"/>
                </a:lnTo>
                <a:lnTo>
                  <a:pt x="49350" y="44770"/>
                </a:lnTo>
                <a:lnTo>
                  <a:pt x="49360" y="44800"/>
                </a:lnTo>
                <a:lnTo>
                  <a:pt x="49360" y="44840"/>
                </a:lnTo>
                <a:lnTo>
                  <a:pt x="49370" y="44870"/>
                </a:lnTo>
                <a:lnTo>
                  <a:pt x="49390" y="44900"/>
                </a:lnTo>
                <a:lnTo>
                  <a:pt x="49410" y="44940"/>
                </a:lnTo>
                <a:lnTo>
                  <a:pt x="49420" y="44990"/>
                </a:lnTo>
                <a:lnTo>
                  <a:pt x="49410" y="45040"/>
                </a:lnTo>
                <a:lnTo>
                  <a:pt x="49400" y="45090"/>
                </a:lnTo>
                <a:lnTo>
                  <a:pt x="49400" y="45110"/>
                </a:lnTo>
                <a:lnTo>
                  <a:pt x="49390" y="45140"/>
                </a:lnTo>
                <a:lnTo>
                  <a:pt x="49390" y="45160"/>
                </a:lnTo>
                <a:lnTo>
                  <a:pt x="49390" y="45180"/>
                </a:lnTo>
                <a:lnTo>
                  <a:pt x="49390" y="45320"/>
                </a:lnTo>
                <a:lnTo>
                  <a:pt x="49500" y="45340"/>
                </a:lnTo>
                <a:lnTo>
                  <a:pt x="49650" y="45310"/>
                </a:lnTo>
                <a:lnTo>
                  <a:pt x="49770" y="45270"/>
                </a:lnTo>
                <a:lnTo>
                  <a:pt x="49790" y="45270"/>
                </a:lnTo>
                <a:lnTo>
                  <a:pt x="49810" y="45280"/>
                </a:lnTo>
                <a:lnTo>
                  <a:pt x="49820" y="45300"/>
                </a:lnTo>
                <a:lnTo>
                  <a:pt x="49820" y="45320"/>
                </a:lnTo>
                <a:lnTo>
                  <a:pt x="49830" y="45360"/>
                </a:lnTo>
                <a:lnTo>
                  <a:pt x="49850" y="45420"/>
                </a:lnTo>
                <a:lnTo>
                  <a:pt x="49860" y="45470"/>
                </a:lnTo>
                <a:lnTo>
                  <a:pt x="49880" y="45510"/>
                </a:lnTo>
                <a:lnTo>
                  <a:pt x="49920" y="45520"/>
                </a:lnTo>
                <a:lnTo>
                  <a:pt x="49950" y="45530"/>
                </a:lnTo>
                <a:lnTo>
                  <a:pt x="49970" y="45550"/>
                </a:lnTo>
                <a:lnTo>
                  <a:pt x="49960" y="45590"/>
                </a:lnTo>
                <a:lnTo>
                  <a:pt x="49920" y="45620"/>
                </a:lnTo>
                <a:lnTo>
                  <a:pt x="49880" y="45650"/>
                </a:lnTo>
                <a:lnTo>
                  <a:pt x="49850" y="45690"/>
                </a:lnTo>
                <a:lnTo>
                  <a:pt x="49820" y="45730"/>
                </a:lnTo>
                <a:lnTo>
                  <a:pt x="49820" y="45750"/>
                </a:lnTo>
                <a:lnTo>
                  <a:pt x="49820" y="45770"/>
                </a:lnTo>
                <a:lnTo>
                  <a:pt x="49830" y="45790"/>
                </a:lnTo>
                <a:lnTo>
                  <a:pt x="49820" y="45810"/>
                </a:lnTo>
                <a:lnTo>
                  <a:pt x="49810" y="45830"/>
                </a:lnTo>
                <a:lnTo>
                  <a:pt x="49790" y="45850"/>
                </a:lnTo>
                <a:lnTo>
                  <a:pt x="49770" y="45880"/>
                </a:lnTo>
                <a:lnTo>
                  <a:pt x="49760" y="45900"/>
                </a:lnTo>
                <a:lnTo>
                  <a:pt x="49730" y="45940"/>
                </a:lnTo>
                <a:lnTo>
                  <a:pt x="49690" y="46000"/>
                </a:lnTo>
                <a:lnTo>
                  <a:pt x="49650" y="46060"/>
                </a:lnTo>
                <a:lnTo>
                  <a:pt x="49610" y="46080"/>
                </a:lnTo>
                <a:lnTo>
                  <a:pt x="49590" y="46080"/>
                </a:lnTo>
                <a:lnTo>
                  <a:pt x="49580" y="46060"/>
                </a:lnTo>
                <a:lnTo>
                  <a:pt x="49580" y="46050"/>
                </a:lnTo>
                <a:lnTo>
                  <a:pt x="49560" y="46030"/>
                </a:lnTo>
                <a:lnTo>
                  <a:pt x="49510" y="46000"/>
                </a:lnTo>
                <a:lnTo>
                  <a:pt x="49440" y="45980"/>
                </a:lnTo>
                <a:lnTo>
                  <a:pt x="49380" y="45970"/>
                </a:lnTo>
                <a:lnTo>
                  <a:pt x="49320" y="45990"/>
                </a:lnTo>
                <a:lnTo>
                  <a:pt x="49300" y="46010"/>
                </a:lnTo>
                <a:lnTo>
                  <a:pt x="49290" y="46040"/>
                </a:lnTo>
                <a:lnTo>
                  <a:pt x="49280" y="46060"/>
                </a:lnTo>
                <a:lnTo>
                  <a:pt x="49260" y="46070"/>
                </a:lnTo>
                <a:lnTo>
                  <a:pt x="49230" y="46070"/>
                </a:lnTo>
                <a:lnTo>
                  <a:pt x="49190" y="46080"/>
                </a:lnTo>
                <a:lnTo>
                  <a:pt x="49150" y="46090"/>
                </a:lnTo>
                <a:lnTo>
                  <a:pt x="49120" y="46100"/>
                </a:lnTo>
                <a:lnTo>
                  <a:pt x="49060" y="46120"/>
                </a:lnTo>
                <a:lnTo>
                  <a:pt x="49000" y="46150"/>
                </a:lnTo>
                <a:lnTo>
                  <a:pt x="48940" y="46180"/>
                </a:lnTo>
                <a:lnTo>
                  <a:pt x="48890" y="46220"/>
                </a:lnTo>
                <a:lnTo>
                  <a:pt x="48850" y="46300"/>
                </a:lnTo>
                <a:lnTo>
                  <a:pt x="48820" y="46380"/>
                </a:lnTo>
                <a:lnTo>
                  <a:pt x="48800" y="46470"/>
                </a:lnTo>
                <a:lnTo>
                  <a:pt x="48760" y="46540"/>
                </a:lnTo>
                <a:lnTo>
                  <a:pt x="48700" y="46580"/>
                </a:lnTo>
                <a:lnTo>
                  <a:pt x="48620" y="46620"/>
                </a:lnTo>
                <a:lnTo>
                  <a:pt x="48540" y="46640"/>
                </a:lnTo>
                <a:lnTo>
                  <a:pt x="48460" y="46660"/>
                </a:lnTo>
                <a:lnTo>
                  <a:pt x="48430" y="46680"/>
                </a:lnTo>
                <a:lnTo>
                  <a:pt x="48390" y="46700"/>
                </a:lnTo>
                <a:lnTo>
                  <a:pt x="48350" y="46720"/>
                </a:lnTo>
                <a:lnTo>
                  <a:pt x="48310" y="46740"/>
                </a:lnTo>
                <a:lnTo>
                  <a:pt x="48300" y="46760"/>
                </a:lnTo>
                <a:lnTo>
                  <a:pt x="48300" y="46800"/>
                </a:lnTo>
                <a:lnTo>
                  <a:pt x="48290" y="46830"/>
                </a:lnTo>
                <a:lnTo>
                  <a:pt x="48290" y="46860"/>
                </a:lnTo>
                <a:lnTo>
                  <a:pt x="48240" y="46900"/>
                </a:lnTo>
                <a:lnTo>
                  <a:pt x="48190" y="46870"/>
                </a:lnTo>
                <a:lnTo>
                  <a:pt x="48140" y="46810"/>
                </a:lnTo>
                <a:lnTo>
                  <a:pt x="48100" y="46750"/>
                </a:lnTo>
                <a:lnTo>
                  <a:pt x="48060" y="46720"/>
                </a:lnTo>
                <a:lnTo>
                  <a:pt x="48010" y="46720"/>
                </a:lnTo>
                <a:lnTo>
                  <a:pt x="47970" y="46720"/>
                </a:lnTo>
                <a:lnTo>
                  <a:pt x="47930" y="46670"/>
                </a:lnTo>
                <a:lnTo>
                  <a:pt x="47890" y="46620"/>
                </a:lnTo>
                <a:lnTo>
                  <a:pt x="47860" y="46600"/>
                </a:lnTo>
                <a:lnTo>
                  <a:pt x="47810" y="46620"/>
                </a:lnTo>
                <a:lnTo>
                  <a:pt x="47770" y="46670"/>
                </a:lnTo>
                <a:lnTo>
                  <a:pt x="47750" y="46700"/>
                </a:lnTo>
                <a:lnTo>
                  <a:pt x="47720" y="46750"/>
                </a:lnTo>
                <a:lnTo>
                  <a:pt x="47690" y="46800"/>
                </a:lnTo>
                <a:lnTo>
                  <a:pt x="47660" y="46830"/>
                </a:lnTo>
                <a:lnTo>
                  <a:pt x="47620" y="46840"/>
                </a:lnTo>
                <a:lnTo>
                  <a:pt x="47570" y="46840"/>
                </a:lnTo>
                <a:lnTo>
                  <a:pt x="47510" y="46840"/>
                </a:lnTo>
                <a:lnTo>
                  <a:pt x="47450" y="46840"/>
                </a:lnTo>
                <a:lnTo>
                  <a:pt x="47410" y="46840"/>
                </a:lnTo>
                <a:lnTo>
                  <a:pt x="47370" y="46840"/>
                </a:lnTo>
                <a:lnTo>
                  <a:pt x="47330" y="46840"/>
                </a:lnTo>
                <a:lnTo>
                  <a:pt x="47290" y="4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Michoacán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46530" y="47700"/>
                </a:moveTo>
                <a:lnTo>
                  <a:pt x="46560" y="47680"/>
                </a:lnTo>
                <a:lnTo>
                  <a:pt x="46600" y="47650"/>
                </a:lnTo>
                <a:lnTo>
                  <a:pt x="46630" y="47620"/>
                </a:lnTo>
                <a:lnTo>
                  <a:pt x="46650" y="47570"/>
                </a:lnTo>
                <a:lnTo>
                  <a:pt x="46660" y="47530"/>
                </a:lnTo>
                <a:lnTo>
                  <a:pt x="46670" y="47500"/>
                </a:lnTo>
                <a:lnTo>
                  <a:pt x="46690" y="47460"/>
                </a:lnTo>
                <a:lnTo>
                  <a:pt x="46710" y="47430"/>
                </a:lnTo>
                <a:lnTo>
                  <a:pt x="46760" y="47410"/>
                </a:lnTo>
                <a:lnTo>
                  <a:pt x="46800" y="47410"/>
                </a:lnTo>
                <a:lnTo>
                  <a:pt x="46830" y="47400"/>
                </a:lnTo>
                <a:lnTo>
                  <a:pt x="46860" y="47360"/>
                </a:lnTo>
                <a:lnTo>
                  <a:pt x="46880" y="47320"/>
                </a:lnTo>
                <a:lnTo>
                  <a:pt x="46880" y="47280"/>
                </a:lnTo>
                <a:lnTo>
                  <a:pt x="46880" y="47240"/>
                </a:lnTo>
                <a:lnTo>
                  <a:pt x="46900" y="47200"/>
                </a:lnTo>
                <a:lnTo>
                  <a:pt x="46900" y="47190"/>
                </a:lnTo>
                <a:lnTo>
                  <a:pt x="46900" y="47180"/>
                </a:lnTo>
                <a:lnTo>
                  <a:pt x="46900" y="47160"/>
                </a:lnTo>
                <a:lnTo>
                  <a:pt x="46900" y="47150"/>
                </a:lnTo>
                <a:lnTo>
                  <a:pt x="46890" y="47130"/>
                </a:lnTo>
                <a:lnTo>
                  <a:pt x="46900" y="47110"/>
                </a:lnTo>
                <a:lnTo>
                  <a:pt x="46910" y="47100"/>
                </a:lnTo>
                <a:lnTo>
                  <a:pt x="46920" y="47090"/>
                </a:lnTo>
                <a:lnTo>
                  <a:pt x="46960" y="47110"/>
                </a:lnTo>
                <a:lnTo>
                  <a:pt x="46980" y="47120"/>
                </a:lnTo>
                <a:lnTo>
                  <a:pt x="47010" y="47110"/>
                </a:lnTo>
                <a:lnTo>
                  <a:pt x="47040" y="47090"/>
                </a:lnTo>
                <a:lnTo>
                  <a:pt x="47060" y="47070"/>
                </a:lnTo>
                <a:lnTo>
                  <a:pt x="47100" y="47050"/>
                </a:lnTo>
                <a:lnTo>
                  <a:pt x="47140" y="47030"/>
                </a:lnTo>
                <a:lnTo>
                  <a:pt x="47160" y="47020"/>
                </a:lnTo>
                <a:lnTo>
                  <a:pt x="47160" y="47010"/>
                </a:lnTo>
                <a:lnTo>
                  <a:pt x="47150" y="46990"/>
                </a:lnTo>
                <a:lnTo>
                  <a:pt x="47150" y="46980"/>
                </a:lnTo>
                <a:lnTo>
                  <a:pt x="47160" y="46970"/>
                </a:lnTo>
                <a:lnTo>
                  <a:pt x="47170" y="46960"/>
                </a:lnTo>
                <a:lnTo>
                  <a:pt x="47190" y="46960"/>
                </a:lnTo>
                <a:lnTo>
                  <a:pt x="47210" y="46960"/>
                </a:lnTo>
                <a:lnTo>
                  <a:pt x="47220" y="46950"/>
                </a:lnTo>
                <a:lnTo>
                  <a:pt x="47230" y="46920"/>
                </a:lnTo>
                <a:lnTo>
                  <a:pt x="47240" y="46880"/>
                </a:lnTo>
                <a:lnTo>
                  <a:pt x="47260" y="46860"/>
                </a:lnTo>
                <a:lnTo>
                  <a:pt x="47290" y="46860"/>
                </a:lnTo>
                <a:lnTo>
                  <a:pt x="47330" y="46840"/>
                </a:lnTo>
                <a:lnTo>
                  <a:pt x="47370" y="46840"/>
                </a:lnTo>
                <a:lnTo>
                  <a:pt x="47410" y="46840"/>
                </a:lnTo>
                <a:lnTo>
                  <a:pt x="47450" y="46840"/>
                </a:lnTo>
                <a:lnTo>
                  <a:pt x="47510" y="46840"/>
                </a:lnTo>
                <a:lnTo>
                  <a:pt x="47570" y="46840"/>
                </a:lnTo>
                <a:lnTo>
                  <a:pt x="47620" y="46840"/>
                </a:lnTo>
                <a:lnTo>
                  <a:pt x="47660" y="46830"/>
                </a:lnTo>
                <a:lnTo>
                  <a:pt x="47690" y="46800"/>
                </a:lnTo>
                <a:lnTo>
                  <a:pt x="47720" y="46750"/>
                </a:lnTo>
                <a:lnTo>
                  <a:pt x="47750" y="46700"/>
                </a:lnTo>
                <a:lnTo>
                  <a:pt x="47770" y="46670"/>
                </a:lnTo>
                <a:lnTo>
                  <a:pt x="47810" y="46620"/>
                </a:lnTo>
                <a:lnTo>
                  <a:pt x="47860" y="46600"/>
                </a:lnTo>
                <a:lnTo>
                  <a:pt x="47890" y="46620"/>
                </a:lnTo>
                <a:lnTo>
                  <a:pt x="47930" y="46670"/>
                </a:lnTo>
                <a:lnTo>
                  <a:pt x="47970" y="46720"/>
                </a:lnTo>
                <a:lnTo>
                  <a:pt x="48010" y="46720"/>
                </a:lnTo>
                <a:lnTo>
                  <a:pt x="48060" y="46720"/>
                </a:lnTo>
                <a:lnTo>
                  <a:pt x="48100" y="46750"/>
                </a:lnTo>
                <a:lnTo>
                  <a:pt x="48140" y="46810"/>
                </a:lnTo>
                <a:lnTo>
                  <a:pt x="48190" y="46870"/>
                </a:lnTo>
                <a:lnTo>
                  <a:pt x="48240" y="46900"/>
                </a:lnTo>
                <a:lnTo>
                  <a:pt x="48290" y="46860"/>
                </a:lnTo>
                <a:lnTo>
                  <a:pt x="48290" y="46830"/>
                </a:lnTo>
                <a:lnTo>
                  <a:pt x="48300" y="46800"/>
                </a:lnTo>
                <a:lnTo>
                  <a:pt x="48300" y="46760"/>
                </a:lnTo>
                <a:lnTo>
                  <a:pt x="48310" y="46740"/>
                </a:lnTo>
                <a:lnTo>
                  <a:pt x="48350" y="46720"/>
                </a:lnTo>
                <a:lnTo>
                  <a:pt x="48390" y="46700"/>
                </a:lnTo>
                <a:lnTo>
                  <a:pt x="48430" y="46680"/>
                </a:lnTo>
                <a:lnTo>
                  <a:pt x="48460" y="46660"/>
                </a:lnTo>
                <a:lnTo>
                  <a:pt x="48540" y="46640"/>
                </a:lnTo>
                <a:lnTo>
                  <a:pt x="48620" y="46620"/>
                </a:lnTo>
                <a:lnTo>
                  <a:pt x="48700" y="46580"/>
                </a:lnTo>
                <a:lnTo>
                  <a:pt x="48760" y="46540"/>
                </a:lnTo>
                <a:lnTo>
                  <a:pt x="48800" y="46470"/>
                </a:lnTo>
                <a:lnTo>
                  <a:pt x="48820" y="46380"/>
                </a:lnTo>
                <a:lnTo>
                  <a:pt x="48850" y="46300"/>
                </a:lnTo>
                <a:lnTo>
                  <a:pt x="48890" y="46220"/>
                </a:lnTo>
                <a:lnTo>
                  <a:pt x="48940" y="46180"/>
                </a:lnTo>
                <a:lnTo>
                  <a:pt x="49000" y="46150"/>
                </a:lnTo>
                <a:lnTo>
                  <a:pt x="49060" y="46120"/>
                </a:lnTo>
                <a:lnTo>
                  <a:pt x="49120" y="46100"/>
                </a:lnTo>
                <a:lnTo>
                  <a:pt x="49150" y="46090"/>
                </a:lnTo>
                <a:lnTo>
                  <a:pt x="49190" y="46080"/>
                </a:lnTo>
                <a:lnTo>
                  <a:pt x="49230" y="46070"/>
                </a:lnTo>
                <a:lnTo>
                  <a:pt x="49260" y="46070"/>
                </a:lnTo>
                <a:lnTo>
                  <a:pt x="49280" y="46060"/>
                </a:lnTo>
                <a:lnTo>
                  <a:pt x="49290" y="46040"/>
                </a:lnTo>
                <a:lnTo>
                  <a:pt x="49300" y="46010"/>
                </a:lnTo>
                <a:lnTo>
                  <a:pt x="49320" y="45990"/>
                </a:lnTo>
                <a:lnTo>
                  <a:pt x="49380" y="45970"/>
                </a:lnTo>
                <a:lnTo>
                  <a:pt x="49440" y="45980"/>
                </a:lnTo>
                <a:lnTo>
                  <a:pt x="49510" y="46000"/>
                </a:lnTo>
                <a:lnTo>
                  <a:pt x="49560" y="46030"/>
                </a:lnTo>
                <a:lnTo>
                  <a:pt x="49580" y="46050"/>
                </a:lnTo>
                <a:lnTo>
                  <a:pt x="49580" y="46060"/>
                </a:lnTo>
                <a:lnTo>
                  <a:pt x="49590" y="46080"/>
                </a:lnTo>
                <a:lnTo>
                  <a:pt x="49610" y="46080"/>
                </a:lnTo>
                <a:lnTo>
                  <a:pt x="49650" y="46060"/>
                </a:lnTo>
                <a:lnTo>
                  <a:pt x="49690" y="46000"/>
                </a:lnTo>
                <a:lnTo>
                  <a:pt x="49730" y="45940"/>
                </a:lnTo>
                <a:lnTo>
                  <a:pt x="49760" y="45900"/>
                </a:lnTo>
                <a:lnTo>
                  <a:pt x="49770" y="45880"/>
                </a:lnTo>
                <a:lnTo>
                  <a:pt x="49790" y="45850"/>
                </a:lnTo>
                <a:lnTo>
                  <a:pt x="49810" y="45830"/>
                </a:lnTo>
                <a:lnTo>
                  <a:pt x="49820" y="45810"/>
                </a:lnTo>
                <a:lnTo>
                  <a:pt x="49830" y="45790"/>
                </a:lnTo>
                <a:lnTo>
                  <a:pt x="49820" y="45770"/>
                </a:lnTo>
                <a:lnTo>
                  <a:pt x="49820" y="45750"/>
                </a:lnTo>
                <a:lnTo>
                  <a:pt x="49820" y="45730"/>
                </a:lnTo>
                <a:lnTo>
                  <a:pt x="49850" y="45690"/>
                </a:lnTo>
                <a:lnTo>
                  <a:pt x="49880" y="45650"/>
                </a:lnTo>
                <a:lnTo>
                  <a:pt x="49920" y="45620"/>
                </a:lnTo>
                <a:lnTo>
                  <a:pt x="49960" y="45590"/>
                </a:lnTo>
                <a:lnTo>
                  <a:pt x="49970" y="45550"/>
                </a:lnTo>
                <a:lnTo>
                  <a:pt x="49950" y="45530"/>
                </a:lnTo>
                <a:lnTo>
                  <a:pt x="49920" y="45520"/>
                </a:lnTo>
                <a:lnTo>
                  <a:pt x="49880" y="45510"/>
                </a:lnTo>
                <a:lnTo>
                  <a:pt x="49860" y="45470"/>
                </a:lnTo>
                <a:lnTo>
                  <a:pt x="49850" y="45420"/>
                </a:lnTo>
                <a:lnTo>
                  <a:pt x="49830" y="45360"/>
                </a:lnTo>
                <a:lnTo>
                  <a:pt x="49820" y="45320"/>
                </a:lnTo>
                <a:lnTo>
                  <a:pt x="49820" y="45300"/>
                </a:lnTo>
                <a:lnTo>
                  <a:pt x="49810" y="45280"/>
                </a:lnTo>
                <a:lnTo>
                  <a:pt x="49790" y="45270"/>
                </a:lnTo>
                <a:lnTo>
                  <a:pt x="49770" y="45270"/>
                </a:lnTo>
                <a:lnTo>
                  <a:pt x="49650" y="45310"/>
                </a:lnTo>
                <a:lnTo>
                  <a:pt x="49500" y="45340"/>
                </a:lnTo>
                <a:lnTo>
                  <a:pt x="49390" y="45320"/>
                </a:lnTo>
                <a:lnTo>
                  <a:pt x="49390" y="45180"/>
                </a:lnTo>
                <a:lnTo>
                  <a:pt x="49390" y="45160"/>
                </a:lnTo>
                <a:lnTo>
                  <a:pt x="49390" y="45140"/>
                </a:lnTo>
                <a:lnTo>
                  <a:pt x="49400" y="45110"/>
                </a:lnTo>
                <a:lnTo>
                  <a:pt x="49400" y="45090"/>
                </a:lnTo>
                <a:lnTo>
                  <a:pt x="49410" y="45040"/>
                </a:lnTo>
                <a:lnTo>
                  <a:pt x="49420" y="44990"/>
                </a:lnTo>
                <a:lnTo>
                  <a:pt x="49410" y="44940"/>
                </a:lnTo>
                <a:lnTo>
                  <a:pt x="49390" y="44900"/>
                </a:lnTo>
                <a:lnTo>
                  <a:pt x="49370" y="44870"/>
                </a:lnTo>
                <a:lnTo>
                  <a:pt x="49360" y="44840"/>
                </a:lnTo>
                <a:lnTo>
                  <a:pt x="49360" y="44800"/>
                </a:lnTo>
                <a:lnTo>
                  <a:pt x="49350" y="44770"/>
                </a:lnTo>
                <a:lnTo>
                  <a:pt x="49330" y="44760"/>
                </a:lnTo>
                <a:lnTo>
                  <a:pt x="49320" y="44750"/>
                </a:lnTo>
                <a:lnTo>
                  <a:pt x="49300" y="44740"/>
                </a:lnTo>
                <a:lnTo>
                  <a:pt x="49290" y="44730"/>
                </a:lnTo>
                <a:lnTo>
                  <a:pt x="49260" y="44700"/>
                </a:lnTo>
                <a:lnTo>
                  <a:pt x="49250" y="44670"/>
                </a:lnTo>
                <a:lnTo>
                  <a:pt x="49240" y="44630"/>
                </a:lnTo>
                <a:lnTo>
                  <a:pt x="49220" y="44590"/>
                </a:lnTo>
                <a:lnTo>
                  <a:pt x="49210" y="44540"/>
                </a:lnTo>
                <a:lnTo>
                  <a:pt x="49200" y="44480"/>
                </a:lnTo>
                <a:lnTo>
                  <a:pt x="49190" y="44420"/>
                </a:lnTo>
                <a:lnTo>
                  <a:pt x="49190" y="44360"/>
                </a:lnTo>
                <a:lnTo>
                  <a:pt x="49210" y="44260"/>
                </a:lnTo>
                <a:lnTo>
                  <a:pt x="49280" y="44240"/>
                </a:lnTo>
                <a:lnTo>
                  <a:pt x="49360" y="44240"/>
                </a:lnTo>
                <a:lnTo>
                  <a:pt x="49440" y="44210"/>
                </a:lnTo>
                <a:lnTo>
                  <a:pt x="49460" y="44190"/>
                </a:lnTo>
                <a:lnTo>
                  <a:pt x="49480" y="44180"/>
                </a:lnTo>
                <a:lnTo>
                  <a:pt x="49490" y="44160"/>
                </a:lnTo>
                <a:lnTo>
                  <a:pt x="49510" y="44140"/>
                </a:lnTo>
                <a:lnTo>
                  <a:pt x="49470" y="44110"/>
                </a:lnTo>
                <a:lnTo>
                  <a:pt x="49440" y="44090"/>
                </a:lnTo>
                <a:lnTo>
                  <a:pt x="49400" y="44070"/>
                </a:lnTo>
                <a:lnTo>
                  <a:pt x="49360" y="44050"/>
                </a:lnTo>
                <a:lnTo>
                  <a:pt x="49350" y="44020"/>
                </a:lnTo>
                <a:lnTo>
                  <a:pt x="49350" y="43980"/>
                </a:lnTo>
                <a:lnTo>
                  <a:pt x="49360" y="43930"/>
                </a:lnTo>
                <a:lnTo>
                  <a:pt x="49360" y="43890"/>
                </a:lnTo>
                <a:lnTo>
                  <a:pt x="49350" y="43880"/>
                </a:lnTo>
                <a:lnTo>
                  <a:pt x="49340" y="43860"/>
                </a:lnTo>
                <a:lnTo>
                  <a:pt x="49330" y="43850"/>
                </a:lnTo>
                <a:lnTo>
                  <a:pt x="49320" y="43850"/>
                </a:lnTo>
                <a:lnTo>
                  <a:pt x="49270" y="43850"/>
                </a:lnTo>
                <a:lnTo>
                  <a:pt x="49220" y="43840"/>
                </a:lnTo>
                <a:lnTo>
                  <a:pt x="49170" y="43830"/>
                </a:lnTo>
                <a:lnTo>
                  <a:pt x="49130" y="43830"/>
                </a:lnTo>
                <a:lnTo>
                  <a:pt x="49100" y="43840"/>
                </a:lnTo>
                <a:lnTo>
                  <a:pt x="49060" y="43840"/>
                </a:lnTo>
                <a:lnTo>
                  <a:pt x="49020" y="43840"/>
                </a:lnTo>
                <a:lnTo>
                  <a:pt x="48990" y="43830"/>
                </a:lnTo>
                <a:lnTo>
                  <a:pt x="48940" y="43800"/>
                </a:lnTo>
                <a:lnTo>
                  <a:pt x="48900" y="43770"/>
                </a:lnTo>
                <a:lnTo>
                  <a:pt x="48850" y="43750"/>
                </a:lnTo>
                <a:lnTo>
                  <a:pt x="48790" y="43760"/>
                </a:lnTo>
                <a:lnTo>
                  <a:pt x="48770" y="43760"/>
                </a:lnTo>
                <a:lnTo>
                  <a:pt x="48750" y="43770"/>
                </a:lnTo>
                <a:lnTo>
                  <a:pt x="48730" y="43780"/>
                </a:lnTo>
                <a:lnTo>
                  <a:pt x="48720" y="43780"/>
                </a:lnTo>
                <a:lnTo>
                  <a:pt x="48680" y="43790"/>
                </a:lnTo>
                <a:lnTo>
                  <a:pt x="48640" y="43800"/>
                </a:lnTo>
                <a:lnTo>
                  <a:pt x="48600" y="43810"/>
                </a:lnTo>
                <a:lnTo>
                  <a:pt x="48560" y="43810"/>
                </a:lnTo>
                <a:lnTo>
                  <a:pt x="48550" y="43800"/>
                </a:lnTo>
                <a:lnTo>
                  <a:pt x="48540" y="43780"/>
                </a:lnTo>
                <a:lnTo>
                  <a:pt x="48530" y="43770"/>
                </a:lnTo>
                <a:lnTo>
                  <a:pt x="48500" y="43760"/>
                </a:lnTo>
                <a:lnTo>
                  <a:pt x="48450" y="43720"/>
                </a:lnTo>
                <a:lnTo>
                  <a:pt x="48430" y="43640"/>
                </a:lnTo>
                <a:lnTo>
                  <a:pt x="48420" y="43540"/>
                </a:lnTo>
                <a:lnTo>
                  <a:pt x="48420" y="43470"/>
                </a:lnTo>
                <a:lnTo>
                  <a:pt x="48440" y="43400"/>
                </a:lnTo>
                <a:lnTo>
                  <a:pt x="48530" y="43350"/>
                </a:lnTo>
                <a:lnTo>
                  <a:pt x="48630" y="43320"/>
                </a:lnTo>
                <a:lnTo>
                  <a:pt x="48700" y="43300"/>
                </a:lnTo>
                <a:lnTo>
                  <a:pt x="48710" y="43290"/>
                </a:lnTo>
                <a:lnTo>
                  <a:pt x="48720" y="43290"/>
                </a:lnTo>
                <a:lnTo>
                  <a:pt x="48730" y="43290"/>
                </a:lnTo>
                <a:lnTo>
                  <a:pt x="48840" y="43260"/>
                </a:lnTo>
                <a:lnTo>
                  <a:pt x="48950" y="43230"/>
                </a:lnTo>
                <a:lnTo>
                  <a:pt x="49060" y="43200"/>
                </a:lnTo>
                <a:lnTo>
                  <a:pt x="49170" y="43170"/>
                </a:lnTo>
                <a:lnTo>
                  <a:pt x="49180" y="43170"/>
                </a:lnTo>
                <a:lnTo>
                  <a:pt x="49200" y="43170"/>
                </a:lnTo>
                <a:lnTo>
                  <a:pt x="49210" y="43160"/>
                </a:lnTo>
                <a:lnTo>
                  <a:pt x="49220" y="43160"/>
                </a:lnTo>
                <a:lnTo>
                  <a:pt x="49260" y="43150"/>
                </a:lnTo>
                <a:lnTo>
                  <a:pt x="49290" y="43140"/>
                </a:lnTo>
                <a:lnTo>
                  <a:pt x="49330" y="43110"/>
                </a:lnTo>
                <a:lnTo>
                  <a:pt x="49370" y="43070"/>
                </a:lnTo>
                <a:lnTo>
                  <a:pt x="49440" y="43050"/>
                </a:lnTo>
                <a:lnTo>
                  <a:pt x="49590" y="43050"/>
                </a:lnTo>
                <a:lnTo>
                  <a:pt x="49670" y="43030"/>
                </a:lnTo>
                <a:lnTo>
                  <a:pt x="49730" y="43000"/>
                </a:lnTo>
                <a:lnTo>
                  <a:pt x="49840" y="42900"/>
                </a:lnTo>
                <a:lnTo>
                  <a:pt x="50020" y="42850"/>
                </a:lnTo>
                <a:lnTo>
                  <a:pt x="50050" y="42830"/>
                </a:lnTo>
                <a:lnTo>
                  <a:pt x="50070" y="42780"/>
                </a:lnTo>
                <a:lnTo>
                  <a:pt x="50100" y="42750"/>
                </a:lnTo>
                <a:lnTo>
                  <a:pt x="50330" y="42670"/>
                </a:lnTo>
                <a:lnTo>
                  <a:pt x="50380" y="42650"/>
                </a:lnTo>
                <a:lnTo>
                  <a:pt x="50520" y="42640"/>
                </a:lnTo>
                <a:lnTo>
                  <a:pt x="50630" y="42610"/>
                </a:lnTo>
                <a:lnTo>
                  <a:pt x="50680" y="42610"/>
                </a:lnTo>
                <a:lnTo>
                  <a:pt x="50710" y="42610"/>
                </a:lnTo>
                <a:lnTo>
                  <a:pt x="50790" y="42640"/>
                </a:lnTo>
                <a:lnTo>
                  <a:pt x="50840" y="42680"/>
                </a:lnTo>
                <a:lnTo>
                  <a:pt x="50870" y="42670"/>
                </a:lnTo>
                <a:lnTo>
                  <a:pt x="50910" y="42650"/>
                </a:lnTo>
                <a:lnTo>
                  <a:pt x="50960" y="42640"/>
                </a:lnTo>
                <a:lnTo>
                  <a:pt x="51010" y="42630"/>
                </a:lnTo>
                <a:lnTo>
                  <a:pt x="51190" y="42540"/>
                </a:lnTo>
                <a:lnTo>
                  <a:pt x="51250" y="42530"/>
                </a:lnTo>
                <a:lnTo>
                  <a:pt x="51550" y="42480"/>
                </a:lnTo>
                <a:lnTo>
                  <a:pt x="51500" y="42600"/>
                </a:lnTo>
                <a:lnTo>
                  <a:pt x="51490" y="42660"/>
                </a:lnTo>
                <a:lnTo>
                  <a:pt x="51520" y="42690"/>
                </a:lnTo>
                <a:lnTo>
                  <a:pt x="51560" y="42670"/>
                </a:lnTo>
                <a:lnTo>
                  <a:pt x="51590" y="42590"/>
                </a:lnTo>
                <a:lnTo>
                  <a:pt x="51640" y="42570"/>
                </a:lnTo>
                <a:lnTo>
                  <a:pt x="51680" y="42600"/>
                </a:lnTo>
                <a:lnTo>
                  <a:pt x="51700" y="42670"/>
                </a:lnTo>
                <a:lnTo>
                  <a:pt x="51730" y="42950"/>
                </a:lnTo>
                <a:lnTo>
                  <a:pt x="51740" y="42960"/>
                </a:lnTo>
                <a:lnTo>
                  <a:pt x="51750" y="42970"/>
                </a:lnTo>
                <a:lnTo>
                  <a:pt x="51760" y="42980"/>
                </a:lnTo>
                <a:lnTo>
                  <a:pt x="51790" y="43060"/>
                </a:lnTo>
                <a:lnTo>
                  <a:pt x="51810" y="43090"/>
                </a:lnTo>
                <a:lnTo>
                  <a:pt x="51840" y="43110"/>
                </a:lnTo>
                <a:lnTo>
                  <a:pt x="51910" y="43110"/>
                </a:lnTo>
                <a:lnTo>
                  <a:pt x="51940" y="43100"/>
                </a:lnTo>
                <a:lnTo>
                  <a:pt x="51970" y="43070"/>
                </a:lnTo>
                <a:lnTo>
                  <a:pt x="52000" y="43070"/>
                </a:lnTo>
                <a:lnTo>
                  <a:pt x="52030" y="43070"/>
                </a:lnTo>
                <a:lnTo>
                  <a:pt x="52070" y="43100"/>
                </a:lnTo>
                <a:lnTo>
                  <a:pt x="52090" y="43110"/>
                </a:lnTo>
                <a:lnTo>
                  <a:pt x="52110" y="43100"/>
                </a:lnTo>
                <a:lnTo>
                  <a:pt x="52140" y="43070"/>
                </a:lnTo>
                <a:lnTo>
                  <a:pt x="52170" y="43070"/>
                </a:lnTo>
                <a:lnTo>
                  <a:pt x="52190" y="43070"/>
                </a:lnTo>
                <a:lnTo>
                  <a:pt x="52270" y="43090"/>
                </a:lnTo>
                <a:lnTo>
                  <a:pt x="52370" y="43090"/>
                </a:lnTo>
                <a:lnTo>
                  <a:pt x="52430" y="43100"/>
                </a:lnTo>
                <a:lnTo>
                  <a:pt x="52470" y="43130"/>
                </a:lnTo>
                <a:lnTo>
                  <a:pt x="52500" y="43090"/>
                </a:lnTo>
                <a:lnTo>
                  <a:pt x="52570" y="43000"/>
                </a:lnTo>
                <a:lnTo>
                  <a:pt x="52590" y="42950"/>
                </a:lnTo>
                <a:lnTo>
                  <a:pt x="52590" y="42930"/>
                </a:lnTo>
                <a:lnTo>
                  <a:pt x="52620" y="42890"/>
                </a:lnTo>
                <a:lnTo>
                  <a:pt x="52630" y="42860"/>
                </a:lnTo>
                <a:lnTo>
                  <a:pt x="52630" y="42830"/>
                </a:lnTo>
                <a:lnTo>
                  <a:pt x="52630" y="42800"/>
                </a:lnTo>
                <a:lnTo>
                  <a:pt x="52630" y="42770"/>
                </a:lnTo>
                <a:lnTo>
                  <a:pt x="52640" y="42740"/>
                </a:lnTo>
                <a:lnTo>
                  <a:pt x="52660" y="42740"/>
                </a:lnTo>
                <a:lnTo>
                  <a:pt x="52760" y="42730"/>
                </a:lnTo>
                <a:lnTo>
                  <a:pt x="52780" y="42730"/>
                </a:lnTo>
                <a:lnTo>
                  <a:pt x="52840" y="42700"/>
                </a:lnTo>
                <a:lnTo>
                  <a:pt x="52870" y="42690"/>
                </a:lnTo>
                <a:lnTo>
                  <a:pt x="52920" y="42690"/>
                </a:lnTo>
                <a:lnTo>
                  <a:pt x="53030" y="42700"/>
                </a:lnTo>
                <a:lnTo>
                  <a:pt x="53080" y="42690"/>
                </a:lnTo>
                <a:lnTo>
                  <a:pt x="53070" y="42730"/>
                </a:lnTo>
                <a:lnTo>
                  <a:pt x="53080" y="42760"/>
                </a:lnTo>
                <a:lnTo>
                  <a:pt x="53100" y="42780"/>
                </a:lnTo>
                <a:lnTo>
                  <a:pt x="53140" y="42780"/>
                </a:lnTo>
                <a:lnTo>
                  <a:pt x="53190" y="42790"/>
                </a:lnTo>
                <a:lnTo>
                  <a:pt x="53250" y="42800"/>
                </a:lnTo>
                <a:lnTo>
                  <a:pt x="53310" y="42840"/>
                </a:lnTo>
                <a:lnTo>
                  <a:pt x="53320" y="42890"/>
                </a:lnTo>
                <a:lnTo>
                  <a:pt x="53300" y="42930"/>
                </a:lnTo>
                <a:lnTo>
                  <a:pt x="53240" y="42960"/>
                </a:lnTo>
                <a:lnTo>
                  <a:pt x="53190" y="42990"/>
                </a:lnTo>
                <a:lnTo>
                  <a:pt x="53160" y="43030"/>
                </a:lnTo>
                <a:lnTo>
                  <a:pt x="53170" y="43060"/>
                </a:lnTo>
                <a:lnTo>
                  <a:pt x="53180" y="43070"/>
                </a:lnTo>
                <a:lnTo>
                  <a:pt x="53210" y="43080"/>
                </a:lnTo>
                <a:lnTo>
                  <a:pt x="53220" y="43100"/>
                </a:lnTo>
                <a:lnTo>
                  <a:pt x="53220" y="43130"/>
                </a:lnTo>
                <a:lnTo>
                  <a:pt x="53220" y="43140"/>
                </a:lnTo>
                <a:lnTo>
                  <a:pt x="53210" y="43160"/>
                </a:lnTo>
                <a:lnTo>
                  <a:pt x="53210" y="43180"/>
                </a:lnTo>
                <a:lnTo>
                  <a:pt x="53200" y="43190"/>
                </a:lnTo>
                <a:lnTo>
                  <a:pt x="53190" y="43200"/>
                </a:lnTo>
                <a:lnTo>
                  <a:pt x="53190" y="43210"/>
                </a:lnTo>
                <a:lnTo>
                  <a:pt x="53200" y="43230"/>
                </a:lnTo>
                <a:lnTo>
                  <a:pt x="53210" y="43240"/>
                </a:lnTo>
                <a:lnTo>
                  <a:pt x="53220" y="43260"/>
                </a:lnTo>
                <a:lnTo>
                  <a:pt x="53230" y="43280"/>
                </a:lnTo>
                <a:lnTo>
                  <a:pt x="53230" y="43300"/>
                </a:lnTo>
                <a:lnTo>
                  <a:pt x="53220" y="43390"/>
                </a:lnTo>
                <a:lnTo>
                  <a:pt x="53200" y="43480"/>
                </a:lnTo>
                <a:lnTo>
                  <a:pt x="53200" y="43550"/>
                </a:lnTo>
                <a:lnTo>
                  <a:pt x="53280" y="43600"/>
                </a:lnTo>
                <a:lnTo>
                  <a:pt x="53310" y="43590"/>
                </a:lnTo>
                <a:lnTo>
                  <a:pt x="53340" y="43570"/>
                </a:lnTo>
                <a:lnTo>
                  <a:pt x="53360" y="43560"/>
                </a:lnTo>
                <a:lnTo>
                  <a:pt x="53390" y="43550"/>
                </a:lnTo>
                <a:lnTo>
                  <a:pt x="53410" y="43560"/>
                </a:lnTo>
                <a:lnTo>
                  <a:pt x="53430" y="43570"/>
                </a:lnTo>
                <a:lnTo>
                  <a:pt x="53450" y="43580"/>
                </a:lnTo>
                <a:lnTo>
                  <a:pt x="53470" y="43590"/>
                </a:lnTo>
                <a:lnTo>
                  <a:pt x="53510" y="43590"/>
                </a:lnTo>
                <a:lnTo>
                  <a:pt x="53550" y="43580"/>
                </a:lnTo>
                <a:lnTo>
                  <a:pt x="53580" y="43570"/>
                </a:lnTo>
                <a:lnTo>
                  <a:pt x="53620" y="43580"/>
                </a:lnTo>
                <a:lnTo>
                  <a:pt x="53670" y="43610"/>
                </a:lnTo>
                <a:lnTo>
                  <a:pt x="53730" y="43620"/>
                </a:lnTo>
                <a:lnTo>
                  <a:pt x="53790" y="43630"/>
                </a:lnTo>
                <a:lnTo>
                  <a:pt x="53850" y="43610"/>
                </a:lnTo>
                <a:lnTo>
                  <a:pt x="53890" y="43550"/>
                </a:lnTo>
                <a:lnTo>
                  <a:pt x="53910" y="43470"/>
                </a:lnTo>
                <a:lnTo>
                  <a:pt x="53940" y="43410"/>
                </a:lnTo>
                <a:lnTo>
                  <a:pt x="54000" y="43390"/>
                </a:lnTo>
                <a:lnTo>
                  <a:pt x="54030" y="43420"/>
                </a:lnTo>
                <a:lnTo>
                  <a:pt x="54070" y="43440"/>
                </a:lnTo>
                <a:lnTo>
                  <a:pt x="54100" y="43450"/>
                </a:lnTo>
                <a:lnTo>
                  <a:pt x="54140" y="43440"/>
                </a:lnTo>
                <a:lnTo>
                  <a:pt x="54200" y="43420"/>
                </a:lnTo>
                <a:lnTo>
                  <a:pt x="54280" y="43410"/>
                </a:lnTo>
                <a:lnTo>
                  <a:pt x="54350" y="43420"/>
                </a:lnTo>
                <a:lnTo>
                  <a:pt x="54410" y="43440"/>
                </a:lnTo>
                <a:lnTo>
                  <a:pt x="54420" y="43460"/>
                </a:lnTo>
                <a:lnTo>
                  <a:pt x="54420" y="43490"/>
                </a:lnTo>
                <a:lnTo>
                  <a:pt x="54420" y="43510"/>
                </a:lnTo>
                <a:lnTo>
                  <a:pt x="54410" y="43540"/>
                </a:lnTo>
                <a:lnTo>
                  <a:pt x="54420" y="43550"/>
                </a:lnTo>
                <a:lnTo>
                  <a:pt x="54430" y="43560"/>
                </a:lnTo>
                <a:lnTo>
                  <a:pt x="54440" y="43570"/>
                </a:lnTo>
                <a:lnTo>
                  <a:pt x="54450" y="43580"/>
                </a:lnTo>
                <a:lnTo>
                  <a:pt x="54440" y="43640"/>
                </a:lnTo>
                <a:lnTo>
                  <a:pt x="54390" y="43670"/>
                </a:lnTo>
                <a:lnTo>
                  <a:pt x="54320" y="43700"/>
                </a:lnTo>
                <a:lnTo>
                  <a:pt x="54280" y="43740"/>
                </a:lnTo>
                <a:lnTo>
                  <a:pt x="54290" y="43810"/>
                </a:lnTo>
                <a:lnTo>
                  <a:pt x="54360" y="43860"/>
                </a:lnTo>
                <a:lnTo>
                  <a:pt x="54440" y="43900"/>
                </a:lnTo>
                <a:lnTo>
                  <a:pt x="54510" y="43920"/>
                </a:lnTo>
                <a:lnTo>
                  <a:pt x="54560" y="43940"/>
                </a:lnTo>
                <a:lnTo>
                  <a:pt x="54600" y="43950"/>
                </a:lnTo>
                <a:lnTo>
                  <a:pt x="54650" y="43940"/>
                </a:lnTo>
                <a:lnTo>
                  <a:pt x="54700" y="43930"/>
                </a:lnTo>
                <a:lnTo>
                  <a:pt x="54760" y="43910"/>
                </a:lnTo>
                <a:lnTo>
                  <a:pt x="54810" y="43890"/>
                </a:lnTo>
                <a:lnTo>
                  <a:pt x="54850" y="43850"/>
                </a:lnTo>
                <a:lnTo>
                  <a:pt x="54890" y="43790"/>
                </a:lnTo>
                <a:lnTo>
                  <a:pt x="54920" y="43830"/>
                </a:lnTo>
                <a:lnTo>
                  <a:pt x="54950" y="43850"/>
                </a:lnTo>
                <a:lnTo>
                  <a:pt x="54970" y="43870"/>
                </a:lnTo>
                <a:lnTo>
                  <a:pt x="54990" y="43910"/>
                </a:lnTo>
                <a:lnTo>
                  <a:pt x="55020" y="43960"/>
                </a:lnTo>
                <a:lnTo>
                  <a:pt x="55050" y="43990"/>
                </a:lnTo>
                <a:lnTo>
                  <a:pt x="55100" y="43990"/>
                </a:lnTo>
                <a:lnTo>
                  <a:pt x="55170" y="44000"/>
                </a:lnTo>
                <a:lnTo>
                  <a:pt x="55180" y="43940"/>
                </a:lnTo>
                <a:lnTo>
                  <a:pt x="55190" y="43910"/>
                </a:lnTo>
                <a:lnTo>
                  <a:pt x="55220" y="43900"/>
                </a:lnTo>
                <a:lnTo>
                  <a:pt x="55280" y="43900"/>
                </a:lnTo>
                <a:lnTo>
                  <a:pt x="55330" y="43900"/>
                </a:lnTo>
                <a:lnTo>
                  <a:pt x="55380" y="43890"/>
                </a:lnTo>
                <a:lnTo>
                  <a:pt x="55430" y="43890"/>
                </a:lnTo>
                <a:lnTo>
                  <a:pt x="55480" y="43890"/>
                </a:lnTo>
                <a:lnTo>
                  <a:pt x="55530" y="43890"/>
                </a:lnTo>
                <a:lnTo>
                  <a:pt x="55600" y="43880"/>
                </a:lnTo>
                <a:lnTo>
                  <a:pt x="55670" y="43880"/>
                </a:lnTo>
                <a:lnTo>
                  <a:pt x="55710" y="43890"/>
                </a:lnTo>
                <a:lnTo>
                  <a:pt x="55720" y="43930"/>
                </a:lnTo>
                <a:lnTo>
                  <a:pt x="55720" y="43960"/>
                </a:lnTo>
                <a:lnTo>
                  <a:pt x="55720" y="43990"/>
                </a:lnTo>
                <a:lnTo>
                  <a:pt x="55750" y="44010"/>
                </a:lnTo>
                <a:lnTo>
                  <a:pt x="55790" y="43990"/>
                </a:lnTo>
                <a:lnTo>
                  <a:pt x="55810" y="43950"/>
                </a:lnTo>
                <a:lnTo>
                  <a:pt x="55830" y="43890"/>
                </a:lnTo>
                <a:lnTo>
                  <a:pt x="55870" y="43860"/>
                </a:lnTo>
                <a:lnTo>
                  <a:pt x="55930" y="43840"/>
                </a:lnTo>
                <a:lnTo>
                  <a:pt x="56000" y="43830"/>
                </a:lnTo>
                <a:lnTo>
                  <a:pt x="56070" y="43830"/>
                </a:lnTo>
                <a:lnTo>
                  <a:pt x="56140" y="43830"/>
                </a:lnTo>
                <a:lnTo>
                  <a:pt x="56190" y="43790"/>
                </a:lnTo>
                <a:lnTo>
                  <a:pt x="56190" y="43700"/>
                </a:lnTo>
                <a:lnTo>
                  <a:pt x="56160" y="43590"/>
                </a:lnTo>
                <a:lnTo>
                  <a:pt x="56130" y="43520"/>
                </a:lnTo>
                <a:lnTo>
                  <a:pt x="56130" y="43490"/>
                </a:lnTo>
                <a:lnTo>
                  <a:pt x="56140" y="43460"/>
                </a:lnTo>
                <a:lnTo>
                  <a:pt x="56160" y="43430"/>
                </a:lnTo>
                <a:lnTo>
                  <a:pt x="56170" y="43410"/>
                </a:lnTo>
                <a:lnTo>
                  <a:pt x="56170" y="43400"/>
                </a:lnTo>
                <a:lnTo>
                  <a:pt x="56160" y="43390"/>
                </a:lnTo>
                <a:lnTo>
                  <a:pt x="56150" y="43370"/>
                </a:lnTo>
                <a:lnTo>
                  <a:pt x="56170" y="43350"/>
                </a:lnTo>
                <a:lnTo>
                  <a:pt x="56180" y="43350"/>
                </a:lnTo>
                <a:lnTo>
                  <a:pt x="56210" y="43350"/>
                </a:lnTo>
                <a:lnTo>
                  <a:pt x="56230" y="43350"/>
                </a:lnTo>
                <a:lnTo>
                  <a:pt x="56250" y="43360"/>
                </a:lnTo>
                <a:lnTo>
                  <a:pt x="56270" y="43340"/>
                </a:lnTo>
                <a:lnTo>
                  <a:pt x="56300" y="43300"/>
                </a:lnTo>
                <a:lnTo>
                  <a:pt x="56330" y="43260"/>
                </a:lnTo>
                <a:lnTo>
                  <a:pt x="56340" y="43230"/>
                </a:lnTo>
                <a:lnTo>
                  <a:pt x="56360" y="43180"/>
                </a:lnTo>
                <a:lnTo>
                  <a:pt x="56380" y="43140"/>
                </a:lnTo>
                <a:lnTo>
                  <a:pt x="56410" y="43110"/>
                </a:lnTo>
                <a:lnTo>
                  <a:pt x="56460" y="43060"/>
                </a:lnTo>
                <a:lnTo>
                  <a:pt x="56600" y="43130"/>
                </a:lnTo>
                <a:lnTo>
                  <a:pt x="56710" y="43280"/>
                </a:lnTo>
                <a:lnTo>
                  <a:pt x="56770" y="43450"/>
                </a:lnTo>
                <a:lnTo>
                  <a:pt x="56770" y="43620"/>
                </a:lnTo>
                <a:lnTo>
                  <a:pt x="56770" y="43640"/>
                </a:lnTo>
                <a:lnTo>
                  <a:pt x="56770" y="43660"/>
                </a:lnTo>
                <a:lnTo>
                  <a:pt x="56770" y="43680"/>
                </a:lnTo>
                <a:lnTo>
                  <a:pt x="56770" y="43700"/>
                </a:lnTo>
                <a:lnTo>
                  <a:pt x="56770" y="43780"/>
                </a:lnTo>
                <a:lnTo>
                  <a:pt x="56800" y="43840"/>
                </a:lnTo>
                <a:lnTo>
                  <a:pt x="56850" y="43880"/>
                </a:lnTo>
                <a:lnTo>
                  <a:pt x="56920" y="43910"/>
                </a:lnTo>
                <a:lnTo>
                  <a:pt x="56920" y="43940"/>
                </a:lnTo>
                <a:lnTo>
                  <a:pt x="56910" y="43980"/>
                </a:lnTo>
                <a:lnTo>
                  <a:pt x="56900" y="44020"/>
                </a:lnTo>
                <a:lnTo>
                  <a:pt x="56900" y="44060"/>
                </a:lnTo>
                <a:lnTo>
                  <a:pt x="56880" y="44110"/>
                </a:lnTo>
                <a:lnTo>
                  <a:pt x="56870" y="44160"/>
                </a:lnTo>
                <a:lnTo>
                  <a:pt x="56850" y="44210"/>
                </a:lnTo>
                <a:lnTo>
                  <a:pt x="56840" y="44260"/>
                </a:lnTo>
                <a:lnTo>
                  <a:pt x="56830" y="44310"/>
                </a:lnTo>
                <a:lnTo>
                  <a:pt x="56810" y="44360"/>
                </a:lnTo>
                <a:lnTo>
                  <a:pt x="56800" y="44410"/>
                </a:lnTo>
                <a:lnTo>
                  <a:pt x="56780" y="44460"/>
                </a:lnTo>
                <a:lnTo>
                  <a:pt x="56780" y="44500"/>
                </a:lnTo>
                <a:lnTo>
                  <a:pt x="56790" y="44530"/>
                </a:lnTo>
                <a:lnTo>
                  <a:pt x="56800" y="44570"/>
                </a:lnTo>
                <a:lnTo>
                  <a:pt x="56800" y="44600"/>
                </a:lnTo>
                <a:lnTo>
                  <a:pt x="56790" y="44630"/>
                </a:lnTo>
                <a:lnTo>
                  <a:pt x="56780" y="44670"/>
                </a:lnTo>
                <a:lnTo>
                  <a:pt x="56760" y="44700"/>
                </a:lnTo>
                <a:lnTo>
                  <a:pt x="56750" y="44740"/>
                </a:lnTo>
                <a:lnTo>
                  <a:pt x="56740" y="44760"/>
                </a:lnTo>
                <a:lnTo>
                  <a:pt x="56740" y="44790"/>
                </a:lnTo>
                <a:lnTo>
                  <a:pt x="56730" y="44810"/>
                </a:lnTo>
                <a:lnTo>
                  <a:pt x="56720" y="44830"/>
                </a:lnTo>
                <a:lnTo>
                  <a:pt x="56700" y="44890"/>
                </a:lnTo>
                <a:lnTo>
                  <a:pt x="56690" y="44940"/>
                </a:lnTo>
                <a:lnTo>
                  <a:pt x="56680" y="44990"/>
                </a:lnTo>
                <a:lnTo>
                  <a:pt x="56660" y="45040"/>
                </a:lnTo>
                <a:lnTo>
                  <a:pt x="56670" y="45070"/>
                </a:lnTo>
                <a:lnTo>
                  <a:pt x="56680" y="45100"/>
                </a:lnTo>
                <a:lnTo>
                  <a:pt x="56690" y="45120"/>
                </a:lnTo>
                <a:lnTo>
                  <a:pt x="56700" y="45150"/>
                </a:lnTo>
                <a:lnTo>
                  <a:pt x="56700" y="45160"/>
                </a:lnTo>
                <a:lnTo>
                  <a:pt x="56700" y="45170"/>
                </a:lnTo>
                <a:lnTo>
                  <a:pt x="56710" y="45180"/>
                </a:lnTo>
                <a:lnTo>
                  <a:pt x="56710" y="45190"/>
                </a:lnTo>
                <a:lnTo>
                  <a:pt x="56730" y="45240"/>
                </a:lnTo>
                <a:lnTo>
                  <a:pt x="56750" y="45300"/>
                </a:lnTo>
                <a:lnTo>
                  <a:pt x="56770" y="45350"/>
                </a:lnTo>
                <a:lnTo>
                  <a:pt x="56810" y="45390"/>
                </a:lnTo>
                <a:lnTo>
                  <a:pt x="56860" y="45440"/>
                </a:lnTo>
                <a:lnTo>
                  <a:pt x="56820" y="45490"/>
                </a:lnTo>
                <a:lnTo>
                  <a:pt x="56750" y="45530"/>
                </a:lnTo>
                <a:lnTo>
                  <a:pt x="56700" y="45550"/>
                </a:lnTo>
                <a:lnTo>
                  <a:pt x="56630" y="45600"/>
                </a:lnTo>
                <a:lnTo>
                  <a:pt x="56550" y="45640"/>
                </a:lnTo>
                <a:lnTo>
                  <a:pt x="56480" y="45690"/>
                </a:lnTo>
                <a:lnTo>
                  <a:pt x="56410" y="45730"/>
                </a:lnTo>
                <a:lnTo>
                  <a:pt x="56390" y="45740"/>
                </a:lnTo>
                <a:lnTo>
                  <a:pt x="56370" y="45760"/>
                </a:lnTo>
                <a:lnTo>
                  <a:pt x="56350" y="45770"/>
                </a:lnTo>
                <a:lnTo>
                  <a:pt x="56330" y="45780"/>
                </a:lnTo>
                <a:lnTo>
                  <a:pt x="56350" y="45810"/>
                </a:lnTo>
                <a:lnTo>
                  <a:pt x="56360" y="45840"/>
                </a:lnTo>
                <a:lnTo>
                  <a:pt x="56380" y="45860"/>
                </a:lnTo>
                <a:lnTo>
                  <a:pt x="56400" y="45890"/>
                </a:lnTo>
                <a:lnTo>
                  <a:pt x="56400" y="45900"/>
                </a:lnTo>
                <a:lnTo>
                  <a:pt x="56410" y="45910"/>
                </a:lnTo>
                <a:lnTo>
                  <a:pt x="56430" y="45950"/>
                </a:lnTo>
                <a:lnTo>
                  <a:pt x="56420" y="45980"/>
                </a:lnTo>
                <a:lnTo>
                  <a:pt x="56400" y="46000"/>
                </a:lnTo>
                <a:lnTo>
                  <a:pt x="56370" y="46030"/>
                </a:lnTo>
                <a:lnTo>
                  <a:pt x="56330" y="46080"/>
                </a:lnTo>
                <a:lnTo>
                  <a:pt x="56300" y="46130"/>
                </a:lnTo>
                <a:lnTo>
                  <a:pt x="56260" y="46180"/>
                </a:lnTo>
                <a:lnTo>
                  <a:pt x="56230" y="46220"/>
                </a:lnTo>
                <a:lnTo>
                  <a:pt x="56200" y="46260"/>
                </a:lnTo>
                <a:lnTo>
                  <a:pt x="56180" y="46290"/>
                </a:lnTo>
                <a:lnTo>
                  <a:pt x="56160" y="46320"/>
                </a:lnTo>
                <a:lnTo>
                  <a:pt x="56140" y="46350"/>
                </a:lnTo>
                <a:lnTo>
                  <a:pt x="56110" y="46390"/>
                </a:lnTo>
                <a:lnTo>
                  <a:pt x="56070" y="46430"/>
                </a:lnTo>
                <a:lnTo>
                  <a:pt x="56040" y="46470"/>
                </a:lnTo>
                <a:lnTo>
                  <a:pt x="56010" y="46510"/>
                </a:lnTo>
                <a:lnTo>
                  <a:pt x="55980" y="46550"/>
                </a:lnTo>
                <a:lnTo>
                  <a:pt x="55960" y="46580"/>
                </a:lnTo>
                <a:lnTo>
                  <a:pt x="55930" y="46620"/>
                </a:lnTo>
                <a:lnTo>
                  <a:pt x="55900" y="46650"/>
                </a:lnTo>
                <a:lnTo>
                  <a:pt x="55860" y="46680"/>
                </a:lnTo>
                <a:lnTo>
                  <a:pt x="55820" y="46710"/>
                </a:lnTo>
                <a:lnTo>
                  <a:pt x="55790" y="46750"/>
                </a:lnTo>
                <a:lnTo>
                  <a:pt x="55780" y="46790"/>
                </a:lnTo>
                <a:lnTo>
                  <a:pt x="55770" y="46830"/>
                </a:lnTo>
                <a:lnTo>
                  <a:pt x="55770" y="46880"/>
                </a:lnTo>
                <a:lnTo>
                  <a:pt x="55760" y="46920"/>
                </a:lnTo>
                <a:lnTo>
                  <a:pt x="55730" y="46940"/>
                </a:lnTo>
                <a:lnTo>
                  <a:pt x="55690" y="46950"/>
                </a:lnTo>
                <a:lnTo>
                  <a:pt x="55650" y="46980"/>
                </a:lnTo>
                <a:lnTo>
                  <a:pt x="55620" y="47010"/>
                </a:lnTo>
                <a:lnTo>
                  <a:pt x="55600" y="47040"/>
                </a:lnTo>
                <a:lnTo>
                  <a:pt x="55580" y="47070"/>
                </a:lnTo>
                <a:lnTo>
                  <a:pt x="55570" y="47070"/>
                </a:lnTo>
                <a:lnTo>
                  <a:pt x="55550" y="47070"/>
                </a:lnTo>
                <a:lnTo>
                  <a:pt x="55530" y="47070"/>
                </a:lnTo>
                <a:lnTo>
                  <a:pt x="55520" y="47090"/>
                </a:lnTo>
                <a:lnTo>
                  <a:pt x="55510" y="47110"/>
                </a:lnTo>
                <a:lnTo>
                  <a:pt x="55510" y="47140"/>
                </a:lnTo>
                <a:lnTo>
                  <a:pt x="55490" y="47150"/>
                </a:lnTo>
                <a:lnTo>
                  <a:pt x="55460" y="47180"/>
                </a:lnTo>
                <a:lnTo>
                  <a:pt x="55430" y="47210"/>
                </a:lnTo>
                <a:lnTo>
                  <a:pt x="55410" y="47240"/>
                </a:lnTo>
                <a:lnTo>
                  <a:pt x="55400" y="47270"/>
                </a:lnTo>
                <a:lnTo>
                  <a:pt x="55400" y="47300"/>
                </a:lnTo>
                <a:lnTo>
                  <a:pt x="55370" y="47330"/>
                </a:lnTo>
                <a:lnTo>
                  <a:pt x="55340" y="47360"/>
                </a:lnTo>
                <a:lnTo>
                  <a:pt x="55310" y="47390"/>
                </a:lnTo>
                <a:lnTo>
                  <a:pt x="55300" y="47320"/>
                </a:lnTo>
                <a:lnTo>
                  <a:pt x="55270" y="47250"/>
                </a:lnTo>
                <a:lnTo>
                  <a:pt x="55230" y="47200"/>
                </a:lnTo>
                <a:lnTo>
                  <a:pt x="55170" y="47190"/>
                </a:lnTo>
                <a:lnTo>
                  <a:pt x="55120" y="47220"/>
                </a:lnTo>
                <a:lnTo>
                  <a:pt x="55080" y="47270"/>
                </a:lnTo>
                <a:lnTo>
                  <a:pt x="55050" y="47320"/>
                </a:lnTo>
                <a:lnTo>
                  <a:pt x="55010" y="47360"/>
                </a:lnTo>
                <a:lnTo>
                  <a:pt x="55010" y="47420"/>
                </a:lnTo>
                <a:lnTo>
                  <a:pt x="55060" y="47470"/>
                </a:lnTo>
                <a:lnTo>
                  <a:pt x="55110" y="47520"/>
                </a:lnTo>
                <a:lnTo>
                  <a:pt x="55140" y="47570"/>
                </a:lnTo>
                <a:lnTo>
                  <a:pt x="55120" y="47630"/>
                </a:lnTo>
                <a:lnTo>
                  <a:pt x="55090" y="47680"/>
                </a:lnTo>
                <a:lnTo>
                  <a:pt x="55060" y="47720"/>
                </a:lnTo>
                <a:lnTo>
                  <a:pt x="55070" y="47790"/>
                </a:lnTo>
                <a:lnTo>
                  <a:pt x="55100" y="47860"/>
                </a:lnTo>
                <a:lnTo>
                  <a:pt x="55120" y="47920"/>
                </a:lnTo>
                <a:lnTo>
                  <a:pt x="55130" y="47990"/>
                </a:lnTo>
                <a:lnTo>
                  <a:pt x="55140" y="48060"/>
                </a:lnTo>
                <a:lnTo>
                  <a:pt x="55140" y="48140"/>
                </a:lnTo>
                <a:lnTo>
                  <a:pt x="55150" y="48200"/>
                </a:lnTo>
                <a:lnTo>
                  <a:pt x="55180" y="48250"/>
                </a:lnTo>
                <a:lnTo>
                  <a:pt x="55230" y="48300"/>
                </a:lnTo>
                <a:lnTo>
                  <a:pt x="55310" y="48350"/>
                </a:lnTo>
                <a:lnTo>
                  <a:pt x="55380" y="48410"/>
                </a:lnTo>
                <a:lnTo>
                  <a:pt x="55460" y="48470"/>
                </a:lnTo>
                <a:lnTo>
                  <a:pt x="55530" y="48530"/>
                </a:lnTo>
                <a:lnTo>
                  <a:pt x="55550" y="48580"/>
                </a:lnTo>
                <a:lnTo>
                  <a:pt x="55540" y="48640"/>
                </a:lnTo>
                <a:lnTo>
                  <a:pt x="55500" y="48710"/>
                </a:lnTo>
                <a:lnTo>
                  <a:pt x="55460" y="48770"/>
                </a:lnTo>
                <a:lnTo>
                  <a:pt x="55440" y="48720"/>
                </a:lnTo>
                <a:lnTo>
                  <a:pt x="55410" y="48710"/>
                </a:lnTo>
                <a:lnTo>
                  <a:pt x="55400" y="48710"/>
                </a:lnTo>
                <a:lnTo>
                  <a:pt x="55300" y="48800"/>
                </a:lnTo>
                <a:lnTo>
                  <a:pt x="55240" y="48740"/>
                </a:lnTo>
                <a:lnTo>
                  <a:pt x="55210" y="48700"/>
                </a:lnTo>
                <a:lnTo>
                  <a:pt x="55210" y="48650"/>
                </a:lnTo>
                <a:lnTo>
                  <a:pt x="55230" y="48610"/>
                </a:lnTo>
                <a:lnTo>
                  <a:pt x="55260" y="48590"/>
                </a:lnTo>
                <a:lnTo>
                  <a:pt x="55280" y="48560"/>
                </a:lnTo>
                <a:lnTo>
                  <a:pt x="55290" y="48530"/>
                </a:lnTo>
                <a:lnTo>
                  <a:pt x="55280" y="48490"/>
                </a:lnTo>
                <a:lnTo>
                  <a:pt x="55270" y="48460"/>
                </a:lnTo>
                <a:lnTo>
                  <a:pt x="55260" y="48440"/>
                </a:lnTo>
                <a:lnTo>
                  <a:pt x="55250" y="48440"/>
                </a:lnTo>
                <a:lnTo>
                  <a:pt x="55220" y="48430"/>
                </a:lnTo>
                <a:lnTo>
                  <a:pt x="55210" y="48420"/>
                </a:lnTo>
                <a:lnTo>
                  <a:pt x="55210" y="48430"/>
                </a:lnTo>
                <a:lnTo>
                  <a:pt x="55190" y="48470"/>
                </a:lnTo>
                <a:lnTo>
                  <a:pt x="55190" y="48480"/>
                </a:lnTo>
                <a:lnTo>
                  <a:pt x="55150" y="48470"/>
                </a:lnTo>
                <a:lnTo>
                  <a:pt x="55100" y="48440"/>
                </a:lnTo>
                <a:lnTo>
                  <a:pt x="55060" y="48410"/>
                </a:lnTo>
                <a:lnTo>
                  <a:pt x="54960" y="48300"/>
                </a:lnTo>
                <a:lnTo>
                  <a:pt x="54930" y="48280"/>
                </a:lnTo>
                <a:lnTo>
                  <a:pt x="54620" y="48280"/>
                </a:lnTo>
                <a:lnTo>
                  <a:pt x="54660" y="48320"/>
                </a:lnTo>
                <a:lnTo>
                  <a:pt x="54630" y="48350"/>
                </a:lnTo>
                <a:lnTo>
                  <a:pt x="54540" y="48380"/>
                </a:lnTo>
                <a:lnTo>
                  <a:pt x="54520" y="48310"/>
                </a:lnTo>
                <a:lnTo>
                  <a:pt x="54510" y="48270"/>
                </a:lnTo>
                <a:lnTo>
                  <a:pt x="54490" y="48260"/>
                </a:lnTo>
                <a:lnTo>
                  <a:pt x="54450" y="48260"/>
                </a:lnTo>
                <a:lnTo>
                  <a:pt x="54430" y="48270"/>
                </a:lnTo>
                <a:lnTo>
                  <a:pt x="54420" y="48280"/>
                </a:lnTo>
                <a:lnTo>
                  <a:pt x="54410" y="48250"/>
                </a:lnTo>
                <a:lnTo>
                  <a:pt x="54410" y="48210"/>
                </a:lnTo>
                <a:lnTo>
                  <a:pt x="54400" y="48190"/>
                </a:lnTo>
                <a:lnTo>
                  <a:pt x="54340" y="48160"/>
                </a:lnTo>
                <a:lnTo>
                  <a:pt x="54270" y="48160"/>
                </a:lnTo>
                <a:lnTo>
                  <a:pt x="54130" y="48190"/>
                </a:lnTo>
                <a:lnTo>
                  <a:pt x="53670" y="48160"/>
                </a:lnTo>
                <a:lnTo>
                  <a:pt x="53600" y="48200"/>
                </a:lnTo>
                <a:lnTo>
                  <a:pt x="53450" y="48240"/>
                </a:lnTo>
                <a:lnTo>
                  <a:pt x="53300" y="48280"/>
                </a:lnTo>
                <a:lnTo>
                  <a:pt x="53150" y="48320"/>
                </a:lnTo>
                <a:lnTo>
                  <a:pt x="52990" y="48350"/>
                </a:lnTo>
                <a:lnTo>
                  <a:pt x="52930" y="48340"/>
                </a:lnTo>
                <a:lnTo>
                  <a:pt x="52860" y="48320"/>
                </a:lnTo>
                <a:lnTo>
                  <a:pt x="52810" y="48290"/>
                </a:lnTo>
                <a:lnTo>
                  <a:pt x="52750" y="48260"/>
                </a:lnTo>
                <a:lnTo>
                  <a:pt x="52700" y="48220"/>
                </a:lnTo>
                <a:lnTo>
                  <a:pt x="52680" y="48180"/>
                </a:lnTo>
                <a:lnTo>
                  <a:pt x="52660" y="48140"/>
                </a:lnTo>
                <a:lnTo>
                  <a:pt x="52630" y="48090"/>
                </a:lnTo>
                <a:lnTo>
                  <a:pt x="52600" y="48050"/>
                </a:lnTo>
                <a:lnTo>
                  <a:pt x="52550" y="48040"/>
                </a:lnTo>
                <a:lnTo>
                  <a:pt x="52510" y="48030"/>
                </a:lnTo>
                <a:lnTo>
                  <a:pt x="52460" y="48020"/>
                </a:lnTo>
                <a:lnTo>
                  <a:pt x="52350" y="48020"/>
                </a:lnTo>
                <a:lnTo>
                  <a:pt x="52220" y="48010"/>
                </a:lnTo>
                <a:lnTo>
                  <a:pt x="52100" y="48010"/>
                </a:lnTo>
                <a:lnTo>
                  <a:pt x="52000" y="48050"/>
                </a:lnTo>
                <a:lnTo>
                  <a:pt x="51880" y="48210"/>
                </a:lnTo>
                <a:lnTo>
                  <a:pt x="51840" y="48400"/>
                </a:lnTo>
                <a:lnTo>
                  <a:pt x="51860" y="48610"/>
                </a:lnTo>
                <a:lnTo>
                  <a:pt x="51890" y="48820"/>
                </a:lnTo>
                <a:lnTo>
                  <a:pt x="51890" y="48900"/>
                </a:lnTo>
                <a:lnTo>
                  <a:pt x="51860" y="48960"/>
                </a:lnTo>
                <a:lnTo>
                  <a:pt x="51810" y="49030"/>
                </a:lnTo>
                <a:lnTo>
                  <a:pt x="51760" y="49090"/>
                </a:lnTo>
                <a:lnTo>
                  <a:pt x="51750" y="49120"/>
                </a:lnTo>
                <a:lnTo>
                  <a:pt x="51750" y="49140"/>
                </a:lnTo>
                <a:lnTo>
                  <a:pt x="51730" y="49160"/>
                </a:lnTo>
                <a:lnTo>
                  <a:pt x="51700" y="49170"/>
                </a:lnTo>
                <a:lnTo>
                  <a:pt x="51670" y="49170"/>
                </a:lnTo>
                <a:lnTo>
                  <a:pt x="51650" y="49160"/>
                </a:lnTo>
                <a:lnTo>
                  <a:pt x="51620" y="49160"/>
                </a:lnTo>
                <a:lnTo>
                  <a:pt x="51590" y="49160"/>
                </a:lnTo>
                <a:lnTo>
                  <a:pt x="51550" y="49190"/>
                </a:lnTo>
                <a:lnTo>
                  <a:pt x="51510" y="49200"/>
                </a:lnTo>
                <a:lnTo>
                  <a:pt x="51470" y="49190"/>
                </a:lnTo>
                <a:lnTo>
                  <a:pt x="51430" y="49190"/>
                </a:lnTo>
                <a:lnTo>
                  <a:pt x="51380" y="49200"/>
                </a:lnTo>
                <a:lnTo>
                  <a:pt x="51330" y="49210"/>
                </a:lnTo>
                <a:lnTo>
                  <a:pt x="51290" y="49220"/>
                </a:lnTo>
                <a:lnTo>
                  <a:pt x="51230" y="49220"/>
                </a:lnTo>
                <a:lnTo>
                  <a:pt x="51180" y="49220"/>
                </a:lnTo>
                <a:lnTo>
                  <a:pt x="51150" y="49230"/>
                </a:lnTo>
                <a:lnTo>
                  <a:pt x="51130" y="49240"/>
                </a:lnTo>
                <a:lnTo>
                  <a:pt x="51100" y="49270"/>
                </a:lnTo>
                <a:lnTo>
                  <a:pt x="51080" y="49300"/>
                </a:lnTo>
                <a:lnTo>
                  <a:pt x="51060" y="49320"/>
                </a:lnTo>
                <a:lnTo>
                  <a:pt x="51060" y="49350"/>
                </a:lnTo>
                <a:lnTo>
                  <a:pt x="51050" y="49380"/>
                </a:lnTo>
                <a:lnTo>
                  <a:pt x="51030" y="49460"/>
                </a:lnTo>
                <a:lnTo>
                  <a:pt x="51020" y="49550"/>
                </a:lnTo>
                <a:lnTo>
                  <a:pt x="51020" y="49640"/>
                </a:lnTo>
                <a:lnTo>
                  <a:pt x="51020" y="49730"/>
                </a:lnTo>
                <a:lnTo>
                  <a:pt x="51040" y="49780"/>
                </a:lnTo>
                <a:lnTo>
                  <a:pt x="51070" y="49830"/>
                </a:lnTo>
                <a:lnTo>
                  <a:pt x="51090" y="49870"/>
                </a:lnTo>
                <a:lnTo>
                  <a:pt x="51100" y="49910"/>
                </a:lnTo>
                <a:lnTo>
                  <a:pt x="51090" y="49940"/>
                </a:lnTo>
                <a:lnTo>
                  <a:pt x="51080" y="49970"/>
                </a:lnTo>
                <a:lnTo>
                  <a:pt x="51060" y="50010"/>
                </a:lnTo>
                <a:lnTo>
                  <a:pt x="51050" y="50020"/>
                </a:lnTo>
                <a:lnTo>
                  <a:pt x="51050" y="50030"/>
                </a:lnTo>
                <a:lnTo>
                  <a:pt x="51030" y="50040"/>
                </a:lnTo>
                <a:lnTo>
                  <a:pt x="50990" y="50040"/>
                </a:lnTo>
                <a:lnTo>
                  <a:pt x="50880" y="49990"/>
                </a:lnTo>
                <a:lnTo>
                  <a:pt x="50710" y="49900"/>
                </a:lnTo>
                <a:lnTo>
                  <a:pt x="50330" y="49790"/>
                </a:lnTo>
                <a:lnTo>
                  <a:pt x="50170" y="49740"/>
                </a:lnTo>
                <a:lnTo>
                  <a:pt x="50060" y="49730"/>
                </a:lnTo>
                <a:lnTo>
                  <a:pt x="49820" y="49640"/>
                </a:lnTo>
                <a:lnTo>
                  <a:pt x="49550" y="49620"/>
                </a:lnTo>
                <a:lnTo>
                  <a:pt x="49400" y="49590"/>
                </a:lnTo>
                <a:lnTo>
                  <a:pt x="49010" y="49420"/>
                </a:lnTo>
                <a:lnTo>
                  <a:pt x="48740" y="49290"/>
                </a:lnTo>
                <a:lnTo>
                  <a:pt x="48590" y="49230"/>
                </a:lnTo>
                <a:lnTo>
                  <a:pt x="48490" y="49220"/>
                </a:lnTo>
                <a:lnTo>
                  <a:pt x="48340" y="49210"/>
                </a:lnTo>
                <a:lnTo>
                  <a:pt x="48300" y="49170"/>
                </a:lnTo>
                <a:lnTo>
                  <a:pt x="48260" y="49180"/>
                </a:lnTo>
                <a:lnTo>
                  <a:pt x="48030" y="49080"/>
                </a:lnTo>
                <a:lnTo>
                  <a:pt x="47980" y="49090"/>
                </a:lnTo>
                <a:lnTo>
                  <a:pt x="47830" y="49040"/>
                </a:lnTo>
                <a:lnTo>
                  <a:pt x="47780" y="49010"/>
                </a:lnTo>
                <a:lnTo>
                  <a:pt x="47680" y="48970"/>
                </a:lnTo>
                <a:lnTo>
                  <a:pt x="47630" y="48980"/>
                </a:lnTo>
                <a:lnTo>
                  <a:pt x="47570" y="48950"/>
                </a:lnTo>
                <a:lnTo>
                  <a:pt x="47450" y="48870"/>
                </a:lnTo>
                <a:lnTo>
                  <a:pt x="47230" y="48780"/>
                </a:lnTo>
                <a:lnTo>
                  <a:pt x="47160" y="48650"/>
                </a:lnTo>
                <a:lnTo>
                  <a:pt x="47010" y="48300"/>
                </a:lnTo>
                <a:lnTo>
                  <a:pt x="46910" y="48180"/>
                </a:lnTo>
                <a:lnTo>
                  <a:pt x="46890" y="48170"/>
                </a:lnTo>
                <a:lnTo>
                  <a:pt x="46860" y="48130"/>
                </a:lnTo>
                <a:lnTo>
                  <a:pt x="46820" y="48100"/>
                </a:lnTo>
                <a:lnTo>
                  <a:pt x="46760" y="48060"/>
                </a:lnTo>
                <a:lnTo>
                  <a:pt x="46670" y="48010"/>
                </a:lnTo>
                <a:lnTo>
                  <a:pt x="46640" y="48000"/>
                </a:lnTo>
                <a:lnTo>
                  <a:pt x="46630" y="47970"/>
                </a:lnTo>
                <a:lnTo>
                  <a:pt x="46690" y="47890"/>
                </a:lnTo>
                <a:lnTo>
                  <a:pt x="46650" y="47810"/>
                </a:lnTo>
                <a:lnTo>
                  <a:pt x="46560" y="47720"/>
                </a:lnTo>
                <a:lnTo>
                  <a:pt x="46530" y="47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Guerrer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51050" y="50030"/>
                </a:moveTo>
                <a:lnTo>
                  <a:pt x="51050" y="50020"/>
                </a:lnTo>
                <a:lnTo>
                  <a:pt x="51060" y="50010"/>
                </a:lnTo>
                <a:lnTo>
                  <a:pt x="51080" y="49970"/>
                </a:lnTo>
                <a:lnTo>
                  <a:pt x="51090" y="49940"/>
                </a:lnTo>
                <a:lnTo>
                  <a:pt x="51100" y="49910"/>
                </a:lnTo>
                <a:lnTo>
                  <a:pt x="51090" y="49870"/>
                </a:lnTo>
                <a:lnTo>
                  <a:pt x="51070" y="49830"/>
                </a:lnTo>
                <a:lnTo>
                  <a:pt x="51040" y="49780"/>
                </a:lnTo>
                <a:lnTo>
                  <a:pt x="51020" y="49730"/>
                </a:lnTo>
                <a:lnTo>
                  <a:pt x="51020" y="49640"/>
                </a:lnTo>
                <a:lnTo>
                  <a:pt x="51020" y="49550"/>
                </a:lnTo>
                <a:lnTo>
                  <a:pt x="51030" y="49460"/>
                </a:lnTo>
                <a:lnTo>
                  <a:pt x="51050" y="49380"/>
                </a:lnTo>
                <a:lnTo>
                  <a:pt x="51060" y="49350"/>
                </a:lnTo>
                <a:lnTo>
                  <a:pt x="51060" y="49320"/>
                </a:lnTo>
                <a:lnTo>
                  <a:pt x="51080" y="49300"/>
                </a:lnTo>
                <a:lnTo>
                  <a:pt x="51100" y="49270"/>
                </a:lnTo>
                <a:lnTo>
                  <a:pt x="51130" y="49240"/>
                </a:lnTo>
                <a:lnTo>
                  <a:pt x="51150" y="49230"/>
                </a:lnTo>
                <a:lnTo>
                  <a:pt x="51180" y="49220"/>
                </a:lnTo>
                <a:lnTo>
                  <a:pt x="51230" y="49220"/>
                </a:lnTo>
                <a:lnTo>
                  <a:pt x="51290" y="49220"/>
                </a:lnTo>
                <a:lnTo>
                  <a:pt x="51330" y="49210"/>
                </a:lnTo>
                <a:lnTo>
                  <a:pt x="51380" y="49200"/>
                </a:lnTo>
                <a:lnTo>
                  <a:pt x="51430" y="49190"/>
                </a:lnTo>
                <a:lnTo>
                  <a:pt x="51470" y="49190"/>
                </a:lnTo>
                <a:lnTo>
                  <a:pt x="51510" y="49200"/>
                </a:lnTo>
                <a:lnTo>
                  <a:pt x="51550" y="49190"/>
                </a:lnTo>
                <a:lnTo>
                  <a:pt x="51590" y="49160"/>
                </a:lnTo>
                <a:lnTo>
                  <a:pt x="51620" y="49160"/>
                </a:lnTo>
                <a:lnTo>
                  <a:pt x="51650" y="49160"/>
                </a:lnTo>
                <a:lnTo>
                  <a:pt x="51670" y="49170"/>
                </a:lnTo>
                <a:lnTo>
                  <a:pt x="51700" y="49170"/>
                </a:lnTo>
                <a:lnTo>
                  <a:pt x="51730" y="49160"/>
                </a:lnTo>
                <a:lnTo>
                  <a:pt x="51750" y="49140"/>
                </a:lnTo>
                <a:lnTo>
                  <a:pt x="51750" y="49120"/>
                </a:lnTo>
                <a:lnTo>
                  <a:pt x="51760" y="49090"/>
                </a:lnTo>
                <a:lnTo>
                  <a:pt x="51810" y="49030"/>
                </a:lnTo>
                <a:lnTo>
                  <a:pt x="51860" y="48960"/>
                </a:lnTo>
                <a:lnTo>
                  <a:pt x="51890" y="48900"/>
                </a:lnTo>
                <a:lnTo>
                  <a:pt x="51890" y="48820"/>
                </a:lnTo>
                <a:lnTo>
                  <a:pt x="51860" y="48610"/>
                </a:lnTo>
                <a:lnTo>
                  <a:pt x="51840" y="48400"/>
                </a:lnTo>
                <a:lnTo>
                  <a:pt x="51880" y="48210"/>
                </a:lnTo>
                <a:lnTo>
                  <a:pt x="52000" y="48050"/>
                </a:lnTo>
                <a:lnTo>
                  <a:pt x="52100" y="48010"/>
                </a:lnTo>
                <a:lnTo>
                  <a:pt x="52220" y="48010"/>
                </a:lnTo>
                <a:lnTo>
                  <a:pt x="52350" y="48020"/>
                </a:lnTo>
                <a:lnTo>
                  <a:pt x="52460" y="48020"/>
                </a:lnTo>
                <a:lnTo>
                  <a:pt x="52510" y="48030"/>
                </a:lnTo>
                <a:lnTo>
                  <a:pt x="52550" y="48040"/>
                </a:lnTo>
                <a:lnTo>
                  <a:pt x="52600" y="48050"/>
                </a:lnTo>
                <a:lnTo>
                  <a:pt x="52630" y="48090"/>
                </a:lnTo>
                <a:lnTo>
                  <a:pt x="52660" y="48140"/>
                </a:lnTo>
                <a:lnTo>
                  <a:pt x="52680" y="48180"/>
                </a:lnTo>
                <a:lnTo>
                  <a:pt x="52700" y="48220"/>
                </a:lnTo>
                <a:lnTo>
                  <a:pt x="52750" y="48260"/>
                </a:lnTo>
                <a:lnTo>
                  <a:pt x="52810" y="48290"/>
                </a:lnTo>
                <a:lnTo>
                  <a:pt x="52860" y="48320"/>
                </a:lnTo>
                <a:lnTo>
                  <a:pt x="52930" y="48340"/>
                </a:lnTo>
                <a:lnTo>
                  <a:pt x="52990" y="48350"/>
                </a:lnTo>
                <a:lnTo>
                  <a:pt x="53150" y="48320"/>
                </a:lnTo>
                <a:lnTo>
                  <a:pt x="53300" y="48280"/>
                </a:lnTo>
                <a:lnTo>
                  <a:pt x="53450" y="48240"/>
                </a:lnTo>
                <a:lnTo>
                  <a:pt x="53600" y="48200"/>
                </a:lnTo>
                <a:lnTo>
                  <a:pt x="53670" y="48160"/>
                </a:lnTo>
                <a:lnTo>
                  <a:pt x="54130" y="48190"/>
                </a:lnTo>
                <a:lnTo>
                  <a:pt x="54270" y="48160"/>
                </a:lnTo>
                <a:lnTo>
                  <a:pt x="54340" y="48160"/>
                </a:lnTo>
                <a:lnTo>
                  <a:pt x="54400" y="48190"/>
                </a:lnTo>
                <a:lnTo>
                  <a:pt x="54410" y="48210"/>
                </a:lnTo>
                <a:lnTo>
                  <a:pt x="54410" y="48250"/>
                </a:lnTo>
                <a:lnTo>
                  <a:pt x="54420" y="48280"/>
                </a:lnTo>
                <a:lnTo>
                  <a:pt x="54430" y="48270"/>
                </a:lnTo>
                <a:lnTo>
                  <a:pt x="54450" y="48260"/>
                </a:lnTo>
                <a:lnTo>
                  <a:pt x="54490" y="48260"/>
                </a:lnTo>
                <a:lnTo>
                  <a:pt x="54510" y="48270"/>
                </a:lnTo>
                <a:lnTo>
                  <a:pt x="54520" y="48310"/>
                </a:lnTo>
                <a:lnTo>
                  <a:pt x="54540" y="48380"/>
                </a:lnTo>
                <a:lnTo>
                  <a:pt x="54630" y="48350"/>
                </a:lnTo>
                <a:lnTo>
                  <a:pt x="54660" y="48320"/>
                </a:lnTo>
                <a:lnTo>
                  <a:pt x="54620" y="48280"/>
                </a:lnTo>
                <a:lnTo>
                  <a:pt x="54930" y="48280"/>
                </a:lnTo>
                <a:lnTo>
                  <a:pt x="54960" y="48300"/>
                </a:lnTo>
                <a:lnTo>
                  <a:pt x="55060" y="48410"/>
                </a:lnTo>
                <a:lnTo>
                  <a:pt x="55100" y="48440"/>
                </a:lnTo>
                <a:lnTo>
                  <a:pt x="55150" y="48470"/>
                </a:lnTo>
                <a:lnTo>
                  <a:pt x="55190" y="48480"/>
                </a:lnTo>
                <a:lnTo>
                  <a:pt x="55190" y="48470"/>
                </a:lnTo>
                <a:lnTo>
                  <a:pt x="55210" y="48430"/>
                </a:lnTo>
                <a:lnTo>
                  <a:pt x="55210" y="48420"/>
                </a:lnTo>
                <a:lnTo>
                  <a:pt x="55220" y="48430"/>
                </a:lnTo>
                <a:lnTo>
                  <a:pt x="55250" y="48440"/>
                </a:lnTo>
                <a:lnTo>
                  <a:pt x="55260" y="48440"/>
                </a:lnTo>
                <a:lnTo>
                  <a:pt x="55270" y="48460"/>
                </a:lnTo>
                <a:lnTo>
                  <a:pt x="55280" y="48490"/>
                </a:lnTo>
                <a:lnTo>
                  <a:pt x="55290" y="48530"/>
                </a:lnTo>
                <a:lnTo>
                  <a:pt x="55280" y="48560"/>
                </a:lnTo>
                <a:lnTo>
                  <a:pt x="55260" y="48590"/>
                </a:lnTo>
                <a:lnTo>
                  <a:pt x="55230" y="48610"/>
                </a:lnTo>
                <a:lnTo>
                  <a:pt x="55210" y="48650"/>
                </a:lnTo>
                <a:lnTo>
                  <a:pt x="55210" y="48700"/>
                </a:lnTo>
                <a:lnTo>
                  <a:pt x="55240" y="48740"/>
                </a:lnTo>
                <a:lnTo>
                  <a:pt x="55300" y="48800"/>
                </a:lnTo>
                <a:lnTo>
                  <a:pt x="55400" y="48710"/>
                </a:lnTo>
                <a:lnTo>
                  <a:pt x="55410" y="48710"/>
                </a:lnTo>
                <a:lnTo>
                  <a:pt x="55440" y="48720"/>
                </a:lnTo>
                <a:lnTo>
                  <a:pt x="55460" y="48770"/>
                </a:lnTo>
                <a:lnTo>
                  <a:pt x="55500" y="48710"/>
                </a:lnTo>
                <a:lnTo>
                  <a:pt x="55540" y="48640"/>
                </a:lnTo>
                <a:lnTo>
                  <a:pt x="55550" y="48580"/>
                </a:lnTo>
                <a:lnTo>
                  <a:pt x="55530" y="48530"/>
                </a:lnTo>
                <a:lnTo>
                  <a:pt x="55460" y="48470"/>
                </a:lnTo>
                <a:lnTo>
                  <a:pt x="55380" y="48410"/>
                </a:lnTo>
                <a:lnTo>
                  <a:pt x="55310" y="48350"/>
                </a:lnTo>
                <a:lnTo>
                  <a:pt x="55230" y="48300"/>
                </a:lnTo>
                <a:lnTo>
                  <a:pt x="55180" y="48250"/>
                </a:lnTo>
                <a:lnTo>
                  <a:pt x="55150" y="48200"/>
                </a:lnTo>
                <a:lnTo>
                  <a:pt x="55140" y="48140"/>
                </a:lnTo>
                <a:lnTo>
                  <a:pt x="55140" y="48060"/>
                </a:lnTo>
                <a:lnTo>
                  <a:pt x="55130" y="47990"/>
                </a:lnTo>
                <a:lnTo>
                  <a:pt x="55120" y="47920"/>
                </a:lnTo>
                <a:lnTo>
                  <a:pt x="55100" y="47860"/>
                </a:lnTo>
                <a:lnTo>
                  <a:pt x="55070" y="47790"/>
                </a:lnTo>
                <a:lnTo>
                  <a:pt x="55060" y="47720"/>
                </a:lnTo>
                <a:lnTo>
                  <a:pt x="55090" y="47680"/>
                </a:lnTo>
                <a:lnTo>
                  <a:pt x="55120" y="47630"/>
                </a:lnTo>
                <a:lnTo>
                  <a:pt x="55140" y="47570"/>
                </a:lnTo>
                <a:lnTo>
                  <a:pt x="55110" y="47520"/>
                </a:lnTo>
                <a:lnTo>
                  <a:pt x="55060" y="47470"/>
                </a:lnTo>
                <a:lnTo>
                  <a:pt x="55010" y="47420"/>
                </a:lnTo>
                <a:lnTo>
                  <a:pt x="55010" y="47360"/>
                </a:lnTo>
                <a:lnTo>
                  <a:pt x="55050" y="47320"/>
                </a:lnTo>
                <a:lnTo>
                  <a:pt x="55080" y="47270"/>
                </a:lnTo>
                <a:lnTo>
                  <a:pt x="55120" y="47220"/>
                </a:lnTo>
                <a:lnTo>
                  <a:pt x="55170" y="47190"/>
                </a:lnTo>
                <a:lnTo>
                  <a:pt x="55230" y="47200"/>
                </a:lnTo>
                <a:lnTo>
                  <a:pt x="55270" y="47250"/>
                </a:lnTo>
                <a:lnTo>
                  <a:pt x="55300" y="47320"/>
                </a:lnTo>
                <a:lnTo>
                  <a:pt x="55310" y="47390"/>
                </a:lnTo>
                <a:lnTo>
                  <a:pt x="55340" y="47360"/>
                </a:lnTo>
                <a:lnTo>
                  <a:pt x="55370" y="47330"/>
                </a:lnTo>
                <a:lnTo>
                  <a:pt x="55400" y="47300"/>
                </a:lnTo>
                <a:lnTo>
                  <a:pt x="55400" y="47270"/>
                </a:lnTo>
                <a:lnTo>
                  <a:pt x="55410" y="47240"/>
                </a:lnTo>
                <a:lnTo>
                  <a:pt x="55430" y="47210"/>
                </a:lnTo>
                <a:lnTo>
                  <a:pt x="55460" y="47180"/>
                </a:lnTo>
                <a:lnTo>
                  <a:pt x="55490" y="47150"/>
                </a:lnTo>
                <a:lnTo>
                  <a:pt x="55600" y="47190"/>
                </a:lnTo>
                <a:lnTo>
                  <a:pt x="55700" y="47220"/>
                </a:lnTo>
                <a:lnTo>
                  <a:pt x="55810" y="47230"/>
                </a:lnTo>
                <a:lnTo>
                  <a:pt x="55930" y="47230"/>
                </a:lnTo>
                <a:lnTo>
                  <a:pt x="55970" y="47240"/>
                </a:lnTo>
                <a:lnTo>
                  <a:pt x="55990" y="47250"/>
                </a:lnTo>
                <a:lnTo>
                  <a:pt x="56000" y="47280"/>
                </a:lnTo>
                <a:lnTo>
                  <a:pt x="56000" y="47330"/>
                </a:lnTo>
                <a:lnTo>
                  <a:pt x="56010" y="47360"/>
                </a:lnTo>
                <a:lnTo>
                  <a:pt x="56030" y="47380"/>
                </a:lnTo>
                <a:lnTo>
                  <a:pt x="56050" y="47410"/>
                </a:lnTo>
                <a:lnTo>
                  <a:pt x="56050" y="47440"/>
                </a:lnTo>
                <a:lnTo>
                  <a:pt x="56020" y="47510"/>
                </a:lnTo>
                <a:lnTo>
                  <a:pt x="55990" y="47560"/>
                </a:lnTo>
                <a:lnTo>
                  <a:pt x="55990" y="47620"/>
                </a:lnTo>
                <a:lnTo>
                  <a:pt x="56020" y="47680"/>
                </a:lnTo>
                <a:lnTo>
                  <a:pt x="56040" y="47720"/>
                </a:lnTo>
                <a:lnTo>
                  <a:pt x="56040" y="47760"/>
                </a:lnTo>
                <a:lnTo>
                  <a:pt x="56040" y="47790"/>
                </a:lnTo>
                <a:lnTo>
                  <a:pt x="56030" y="47830"/>
                </a:lnTo>
                <a:lnTo>
                  <a:pt x="56040" y="47860"/>
                </a:lnTo>
                <a:lnTo>
                  <a:pt x="56060" y="47890"/>
                </a:lnTo>
                <a:lnTo>
                  <a:pt x="56080" y="47920"/>
                </a:lnTo>
                <a:lnTo>
                  <a:pt x="56110" y="47950"/>
                </a:lnTo>
                <a:lnTo>
                  <a:pt x="56160" y="48000"/>
                </a:lnTo>
                <a:lnTo>
                  <a:pt x="56210" y="48050"/>
                </a:lnTo>
                <a:lnTo>
                  <a:pt x="56250" y="48110"/>
                </a:lnTo>
                <a:lnTo>
                  <a:pt x="56270" y="48180"/>
                </a:lnTo>
                <a:lnTo>
                  <a:pt x="56270" y="48260"/>
                </a:lnTo>
                <a:lnTo>
                  <a:pt x="56240" y="48340"/>
                </a:lnTo>
                <a:lnTo>
                  <a:pt x="56220" y="48410"/>
                </a:lnTo>
                <a:lnTo>
                  <a:pt x="56250" y="48470"/>
                </a:lnTo>
                <a:lnTo>
                  <a:pt x="56280" y="48490"/>
                </a:lnTo>
                <a:lnTo>
                  <a:pt x="56300" y="48520"/>
                </a:lnTo>
                <a:lnTo>
                  <a:pt x="56320" y="48550"/>
                </a:lnTo>
                <a:lnTo>
                  <a:pt x="56340" y="48570"/>
                </a:lnTo>
                <a:lnTo>
                  <a:pt x="56370" y="48600"/>
                </a:lnTo>
                <a:lnTo>
                  <a:pt x="56410" y="48610"/>
                </a:lnTo>
                <a:lnTo>
                  <a:pt x="56450" y="48610"/>
                </a:lnTo>
                <a:lnTo>
                  <a:pt x="56490" y="48600"/>
                </a:lnTo>
                <a:lnTo>
                  <a:pt x="56520" y="48580"/>
                </a:lnTo>
                <a:lnTo>
                  <a:pt x="56540" y="48550"/>
                </a:lnTo>
                <a:lnTo>
                  <a:pt x="56560" y="48520"/>
                </a:lnTo>
                <a:lnTo>
                  <a:pt x="56600" y="48510"/>
                </a:lnTo>
                <a:lnTo>
                  <a:pt x="56660" y="48460"/>
                </a:lnTo>
                <a:lnTo>
                  <a:pt x="56720" y="48410"/>
                </a:lnTo>
                <a:lnTo>
                  <a:pt x="56790" y="48360"/>
                </a:lnTo>
                <a:lnTo>
                  <a:pt x="56850" y="48300"/>
                </a:lnTo>
                <a:lnTo>
                  <a:pt x="56920" y="48230"/>
                </a:lnTo>
                <a:lnTo>
                  <a:pt x="56960" y="48160"/>
                </a:lnTo>
                <a:lnTo>
                  <a:pt x="57010" y="48080"/>
                </a:lnTo>
                <a:lnTo>
                  <a:pt x="57050" y="47990"/>
                </a:lnTo>
                <a:lnTo>
                  <a:pt x="57050" y="47980"/>
                </a:lnTo>
                <a:lnTo>
                  <a:pt x="57060" y="47970"/>
                </a:lnTo>
                <a:lnTo>
                  <a:pt x="57070" y="47950"/>
                </a:lnTo>
                <a:lnTo>
                  <a:pt x="57130" y="47940"/>
                </a:lnTo>
                <a:lnTo>
                  <a:pt x="57190" y="47930"/>
                </a:lnTo>
                <a:lnTo>
                  <a:pt x="57240" y="47910"/>
                </a:lnTo>
                <a:lnTo>
                  <a:pt x="57300" y="47900"/>
                </a:lnTo>
                <a:lnTo>
                  <a:pt x="57360" y="47870"/>
                </a:lnTo>
                <a:lnTo>
                  <a:pt x="57420" y="47850"/>
                </a:lnTo>
                <a:lnTo>
                  <a:pt x="57480" y="47840"/>
                </a:lnTo>
                <a:lnTo>
                  <a:pt x="57540" y="47820"/>
                </a:lnTo>
                <a:lnTo>
                  <a:pt x="57550" y="47810"/>
                </a:lnTo>
                <a:lnTo>
                  <a:pt x="57570" y="47810"/>
                </a:lnTo>
                <a:lnTo>
                  <a:pt x="57580" y="47800"/>
                </a:lnTo>
                <a:lnTo>
                  <a:pt x="57600" y="47800"/>
                </a:lnTo>
                <a:lnTo>
                  <a:pt x="57660" y="47790"/>
                </a:lnTo>
                <a:lnTo>
                  <a:pt x="57710" y="47780"/>
                </a:lnTo>
                <a:lnTo>
                  <a:pt x="57750" y="47790"/>
                </a:lnTo>
                <a:lnTo>
                  <a:pt x="57800" y="47830"/>
                </a:lnTo>
                <a:lnTo>
                  <a:pt x="57830" y="47870"/>
                </a:lnTo>
                <a:lnTo>
                  <a:pt x="57860" y="47900"/>
                </a:lnTo>
                <a:lnTo>
                  <a:pt x="57890" y="47910"/>
                </a:lnTo>
                <a:lnTo>
                  <a:pt x="57940" y="47860"/>
                </a:lnTo>
                <a:lnTo>
                  <a:pt x="57970" y="47830"/>
                </a:lnTo>
                <a:lnTo>
                  <a:pt x="57980" y="47800"/>
                </a:lnTo>
                <a:lnTo>
                  <a:pt x="57980" y="47770"/>
                </a:lnTo>
                <a:lnTo>
                  <a:pt x="57980" y="47730"/>
                </a:lnTo>
                <a:lnTo>
                  <a:pt x="58000" y="47700"/>
                </a:lnTo>
                <a:lnTo>
                  <a:pt x="58020" y="47670"/>
                </a:lnTo>
                <a:lnTo>
                  <a:pt x="58050" y="47660"/>
                </a:lnTo>
                <a:lnTo>
                  <a:pt x="58080" y="47630"/>
                </a:lnTo>
                <a:lnTo>
                  <a:pt x="58100" y="47610"/>
                </a:lnTo>
                <a:lnTo>
                  <a:pt x="58130" y="47580"/>
                </a:lnTo>
                <a:lnTo>
                  <a:pt x="58160" y="47560"/>
                </a:lnTo>
                <a:lnTo>
                  <a:pt x="58180" y="47540"/>
                </a:lnTo>
                <a:lnTo>
                  <a:pt x="58250" y="47480"/>
                </a:lnTo>
                <a:lnTo>
                  <a:pt x="58310" y="47500"/>
                </a:lnTo>
                <a:lnTo>
                  <a:pt x="58360" y="47560"/>
                </a:lnTo>
                <a:lnTo>
                  <a:pt x="58410" y="47620"/>
                </a:lnTo>
                <a:lnTo>
                  <a:pt x="58450" y="47630"/>
                </a:lnTo>
                <a:lnTo>
                  <a:pt x="58470" y="47650"/>
                </a:lnTo>
                <a:lnTo>
                  <a:pt x="58480" y="47680"/>
                </a:lnTo>
                <a:lnTo>
                  <a:pt x="58500" y="47710"/>
                </a:lnTo>
                <a:lnTo>
                  <a:pt x="58540" y="47740"/>
                </a:lnTo>
                <a:lnTo>
                  <a:pt x="58610" y="47760"/>
                </a:lnTo>
                <a:lnTo>
                  <a:pt x="58680" y="47760"/>
                </a:lnTo>
                <a:lnTo>
                  <a:pt x="58720" y="47750"/>
                </a:lnTo>
                <a:lnTo>
                  <a:pt x="58700" y="47800"/>
                </a:lnTo>
                <a:lnTo>
                  <a:pt x="58680" y="47860"/>
                </a:lnTo>
                <a:lnTo>
                  <a:pt x="58690" y="47900"/>
                </a:lnTo>
                <a:lnTo>
                  <a:pt x="58750" y="47920"/>
                </a:lnTo>
                <a:lnTo>
                  <a:pt x="58800" y="47930"/>
                </a:lnTo>
                <a:lnTo>
                  <a:pt x="58820" y="47980"/>
                </a:lnTo>
                <a:lnTo>
                  <a:pt x="58830" y="48030"/>
                </a:lnTo>
                <a:lnTo>
                  <a:pt x="58890" y="48050"/>
                </a:lnTo>
                <a:lnTo>
                  <a:pt x="58910" y="48080"/>
                </a:lnTo>
                <a:lnTo>
                  <a:pt x="58930" y="48120"/>
                </a:lnTo>
                <a:lnTo>
                  <a:pt x="58950" y="48160"/>
                </a:lnTo>
                <a:lnTo>
                  <a:pt x="58970" y="48190"/>
                </a:lnTo>
                <a:lnTo>
                  <a:pt x="59000" y="48230"/>
                </a:lnTo>
                <a:lnTo>
                  <a:pt x="59030" y="48260"/>
                </a:lnTo>
                <a:lnTo>
                  <a:pt x="59060" y="48280"/>
                </a:lnTo>
                <a:lnTo>
                  <a:pt x="59100" y="48280"/>
                </a:lnTo>
                <a:lnTo>
                  <a:pt x="59160" y="48280"/>
                </a:lnTo>
                <a:lnTo>
                  <a:pt x="59170" y="48330"/>
                </a:lnTo>
                <a:lnTo>
                  <a:pt x="59180" y="48390"/>
                </a:lnTo>
                <a:lnTo>
                  <a:pt x="59200" y="48420"/>
                </a:lnTo>
                <a:lnTo>
                  <a:pt x="59260" y="48420"/>
                </a:lnTo>
                <a:lnTo>
                  <a:pt x="59320" y="48420"/>
                </a:lnTo>
                <a:lnTo>
                  <a:pt x="59380" y="48420"/>
                </a:lnTo>
                <a:lnTo>
                  <a:pt x="59440" y="48420"/>
                </a:lnTo>
                <a:lnTo>
                  <a:pt x="59460" y="48390"/>
                </a:lnTo>
                <a:lnTo>
                  <a:pt x="59460" y="48350"/>
                </a:lnTo>
                <a:lnTo>
                  <a:pt x="59470" y="48310"/>
                </a:lnTo>
                <a:lnTo>
                  <a:pt x="59470" y="48270"/>
                </a:lnTo>
                <a:lnTo>
                  <a:pt x="59490" y="48200"/>
                </a:lnTo>
                <a:lnTo>
                  <a:pt x="59530" y="48140"/>
                </a:lnTo>
                <a:lnTo>
                  <a:pt x="59580" y="48100"/>
                </a:lnTo>
                <a:lnTo>
                  <a:pt x="59660" y="48110"/>
                </a:lnTo>
                <a:lnTo>
                  <a:pt x="59680" y="48120"/>
                </a:lnTo>
                <a:lnTo>
                  <a:pt x="59700" y="48130"/>
                </a:lnTo>
                <a:lnTo>
                  <a:pt x="59720" y="48150"/>
                </a:lnTo>
                <a:lnTo>
                  <a:pt x="59720" y="48180"/>
                </a:lnTo>
                <a:lnTo>
                  <a:pt x="59730" y="48220"/>
                </a:lnTo>
                <a:lnTo>
                  <a:pt x="59730" y="48250"/>
                </a:lnTo>
                <a:lnTo>
                  <a:pt x="59740" y="48290"/>
                </a:lnTo>
                <a:lnTo>
                  <a:pt x="59760" y="48320"/>
                </a:lnTo>
                <a:lnTo>
                  <a:pt x="59780" y="48340"/>
                </a:lnTo>
                <a:lnTo>
                  <a:pt x="59800" y="48360"/>
                </a:lnTo>
                <a:lnTo>
                  <a:pt x="59810" y="48380"/>
                </a:lnTo>
                <a:lnTo>
                  <a:pt x="59820" y="48410"/>
                </a:lnTo>
                <a:lnTo>
                  <a:pt x="59850" y="48490"/>
                </a:lnTo>
                <a:lnTo>
                  <a:pt x="59920" y="48560"/>
                </a:lnTo>
                <a:lnTo>
                  <a:pt x="59980" y="48630"/>
                </a:lnTo>
                <a:lnTo>
                  <a:pt x="60000" y="48730"/>
                </a:lnTo>
                <a:lnTo>
                  <a:pt x="60010" y="48780"/>
                </a:lnTo>
                <a:lnTo>
                  <a:pt x="60010" y="48820"/>
                </a:lnTo>
                <a:lnTo>
                  <a:pt x="60010" y="48870"/>
                </a:lnTo>
                <a:lnTo>
                  <a:pt x="60010" y="48920"/>
                </a:lnTo>
                <a:lnTo>
                  <a:pt x="60030" y="48960"/>
                </a:lnTo>
                <a:lnTo>
                  <a:pt x="60040" y="48990"/>
                </a:lnTo>
                <a:lnTo>
                  <a:pt x="60060" y="49030"/>
                </a:lnTo>
                <a:lnTo>
                  <a:pt x="60060" y="49070"/>
                </a:lnTo>
                <a:lnTo>
                  <a:pt x="60080" y="49070"/>
                </a:lnTo>
                <a:lnTo>
                  <a:pt x="60100" y="49060"/>
                </a:lnTo>
                <a:lnTo>
                  <a:pt x="60120" y="49060"/>
                </a:lnTo>
                <a:lnTo>
                  <a:pt x="60140" y="49050"/>
                </a:lnTo>
                <a:lnTo>
                  <a:pt x="60140" y="49100"/>
                </a:lnTo>
                <a:lnTo>
                  <a:pt x="60140" y="49130"/>
                </a:lnTo>
                <a:lnTo>
                  <a:pt x="60160" y="49170"/>
                </a:lnTo>
                <a:lnTo>
                  <a:pt x="60190" y="49200"/>
                </a:lnTo>
                <a:lnTo>
                  <a:pt x="60240" y="49230"/>
                </a:lnTo>
                <a:lnTo>
                  <a:pt x="60280" y="49210"/>
                </a:lnTo>
                <a:lnTo>
                  <a:pt x="60310" y="49180"/>
                </a:lnTo>
                <a:lnTo>
                  <a:pt x="60350" y="49200"/>
                </a:lnTo>
                <a:lnTo>
                  <a:pt x="60350" y="49260"/>
                </a:lnTo>
                <a:lnTo>
                  <a:pt x="60360" y="49320"/>
                </a:lnTo>
                <a:lnTo>
                  <a:pt x="60380" y="49370"/>
                </a:lnTo>
                <a:lnTo>
                  <a:pt x="60420" y="49390"/>
                </a:lnTo>
                <a:lnTo>
                  <a:pt x="60470" y="49400"/>
                </a:lnTo>
                <a:lnTo>
                  <a:pt x="60540" y="49410"/>
                </a:lnTo>
                <a:lnTo>
                  <a:pt x="60610" y="49420"/>
                </a:lnTo>
                <a:lnTo>
                  <a:pt x="60640" y="49440"/>
                </a:lnTo>
                <a:lnTo>
                  <a:pt x="60680" y="49580"/>
                </a:lnTo>
                <a:lnTo>
                  <a:pt x="60750" y="49690"/>
                </a:lnTo>
                <a:lnTo>
                  <a:pt x="60860" y="49760"/>
                </a:lnTo>
                <a:lnTo>
                  <a:pt x="60990" y="49820"/>
                </a:lnTo>
                <a:lnTo>
                  <a:pt x="61050" y="49830"/>
                </a:lnTo>
                <a:lnTo>
                  <a:pt x="61110" y="49850"/>
                </a:lnTo>
                <a:lnTo>
                  <a:pt x="61170" y="49860"/>
                </a:lnTo>
                <a:lnTo>
                  <a:pt x="61230" y="49870"/>
                </a:lnTo>
                <a:lnTo>
                  <a:pt x="61250" y="49880"/>
                </a:lnTo>
                <a:lnTo>
                  <a:pt x="61280" y="49900"/>
                </a:lnTo>
                <a:lnTo>
                  <a:pt x="61310" y="49910"/>
                </a:lnTo>
                <a:lnTo>
                  <a:pt x="61330" y="49910"/>
                </a:lnTo>
                <a:lnTo>
                  <a:pt x="61420" y="49930"/>
                </a:lnTo>
                <a:lnTo>
                  <a:pt x="61520" y="49940"/>
                </a:lnTo>
                <a:lnTo>
                  <a:pt x="61620" y="49930"/>
                </a:lnTo>
                <a:lnTo>
                  <a:pt x="61710" y="49910"/>
                </a:lnTo>
                <a:lnTo>
                  <a:pt x="61760" y="49900"/>
                </a:lnTo>
                <a:lnTo>
                  <a:pt x="61790" y="49900"/>
                </a:lnTo>
                <a:lnTo>
                  <a:pt x="61820" y="49910"/>
                </a:lnTo>
                <a:lnTo>
                  <a:pt x="61860" y="49940"/>
                </a:lnTo>
                <a:lnTo>
                  <a:pt x="61900" y="49980"/>
                </a:lnTo>
                <a:lnTo>
                  <a:pt x="61940" y="50030"/>
                </a:lnTo>
                <a:lnTo>
                  <a:pt x="61980" y="50070"/>
                </a:lnTo>
                <a:lnTo>
                  <a:pt x="62020" y="50110"/>
                </a:lnTo>
                <a:lnTo>
                  <a:pt x="62070" y="50170"/>
                </a:lnTo>
                <a:lnTo>
                  <a:pt x="62080" y="50220"/>
                </a:lnTo>
                <a:lnTo>
                  <a:pt x="62060" y="50270"/>
                </a:lnTo>
                <a:lnTo>
                  <a:pt x="62030" y="50340"/>
                </a:lnTo>
                <a:lnTo>
                  <a:pt x="62010" y="50390"/>
                </a:lnTo>
                <a:lnTo>
                  <a:pt x="61990" y="50450"/>
                </a:lnTo>
                <a:lnTo>
                  <a:pt x="61980" y="50510"/>
                </a:lnTo>
                <a:lnTo>
                  <a:pt x="61970" y="50560"/>
                </a:lnTo>
                <a:lnTo>
                  <a:pt x="61960" y="50600"/>
                </a:lnTo>
                <a:lnTo>
                  <a:pt x="61950" y="50640"/>
                </a:lnTo>
                <a:lnTo>
                  <a:pt x="61940" y="50680"/>
                </a:lnTo>
                <a:lnTo>
                  <a:pt x="61930" y="50720"/>
                </a:lnTo>
                <a:lnTo>
                  <a:pt x="61910" y="50800"/>
                </a:lnTo>
                <a:lnTo>
                  <a:pt x="61900" y="50870"/>
                </a:lnTo>
                <a:lnTo>
                  <a:pt x="61910" y="50940"/>
                </a:lnTo>
                <a:lnTo>
                  <a:pt x="61950" y="51000"/>
                </a:lnTo>
                <a:lnTo>
                  <a:pt x="61970" y="51010"/>
                </a:lnTo>
                <a:lnTo>
                  <a:pt x="61980" y="51030"/>
                </a:lnTo>
                <a:lnTo>
                  <a:pt x="61980" y="51040"/>
                </a:lnTo>
                <a:lnTo>
                  <a:pt x="61960" y="51060"/>
                </a:lnTo>
                <a:lnTo>
                  <a:pt x="61930" y="51090"/>
                </a:lnTo>
                <a:lnTo>
                  <a:pt x="61930" y="51130"/>
                </a:lnTo>
                <a:lnTo>
                  <a:pt x="61930" y="51170"/>
                </a:lnTo>
                <a:lnTo>
                  <a:pt x="61940" y="51210"/>
                </a:lnTo>
                <a:lnTo>
                  <a:pt x="61950" y="51220"/>
                </a:lnTo>
                <a:lnTo>
                  <a:pt x="61960" y="51230"/>
                </a:lnTo>
                <a:lnTo>
                  <a:pt x="61970" y="51240"/>
                </a:lnTo>
                <a:lnTo>
                  <a:pt x="61980" y="51250"/>
                </a:lnTo>
                <a:lnTo>
                  <a:pt x="61990" y="51260"/>
                </a:lnTo>
                <a:lnTo>
                  <a:pt x="62000" y="51260"/>
                </a:lnTo>
                <a:lnTo>
                  <a:pt x="62000" y="51270"/>
                </a:lnTo>
                <a:lnTo>
                  <a:pt x="62020" y="51290"/>
                </a:lnTo>
                <a:lnTo>
                  <a:pt x="62040" y="51310"/>
                </a:lnTo>
                <a:lnTo>
                  <a:pt x="62060" y="51340"/>
                </a:lnTo>
                <a:lnTo>
                  <a:pt x="62080" y="51360"/>
                </a:lnTo>
                <a:lnTo>
                  <a:pt x="62090" y="51400"/>
                </a:lnTo>
                <a:lnTo>
                  <a:pt x="62080" y="51440"/>
                </a:lnTo>
                <a:lnTo>
                  <a:pt x="62070" y="51490"/>
                </a:lnTo>
                <a:lnTo>
                  <a:pt x="62060" y="51520"/>
                </a:lnTo>
                <a:lnTo>
                  <a:pt x="62070" y="51530"/>
                </a:lnTo>
                <a:lnTo>
                  <a:pt x="62070" y="51540"/>
                </a:lnTo>
                <a:lnTo>
                  <a:pt x="62080" y="51550"/>
                </a:lnTo>
                <a:lnTo>
                  <a:pt x="62110" y="51610"/>
                </a:lnTo>
                <a:lnTo>
                  <a:pt x="62100" y="51660"/>
                </a:lnTo>
                <a:lnTo>
                  <a:pt x="62080" y="51720"/>
                </a:lnTo>
                <a:lnTo>
                  <a:pt x="62070" y="51790"/>
                </a:lnTo>
                <a:lnTo>
                  <a:pt x="62090" y="51840"/>
                </a:lnTo>
                <a:lnTo>
                  <a:pt x="62120" y="51880"/>
                </a:lnTo>
                <a:lnTo>
                  <a:pt x="62180" y="51890"/>
                </a:lnTo>
                <a:lnTo>
                  <a:pt x="62240" y="51910"/>
                </a:lnTo>
                <a:lnTo>
                  <a:pt x="62280" y="51980"/>
                </a:lnTo>
                <a:lnTo>
                  <a:pt x="62320" y="52060"/>
                </a:lnTo>
                <a:lnTo>
                  <a:pt x="62360" y="52130"/>
                </a:lnTo>
                <a:lnTo>
                  <a:pt x="62430" y="52140"/>
                </a:lnTo>
                <a:lnTo>
                  <a:pt x="62470" y="52140"/>
                </a:lnTo>
                <a:lnTo>
                  <a:pt x="62510" y="52140"/>
                </a:lnTo>
                <a:lnTo>
                  <a:pt x="62550" y="52140"/>
                </a:lnTo>
                <a:lnTo>
                  <a:pt x="62590" y="52150"/>
                </a:lnTo>
                <a:lnTo>
                  <a:pt x="62600" y="52160"/>
                </a:lnTo>
                <a:lnTo>
                  <a:pt x="62610" y="52170"/>
                </a:lnTo>
                <a:lnTo>
                  <a:pt x="62620" y="52190"/>
                </a:lnTo>
                <a:lnTo>
                  <a:pt x="62630" y="52200"/>
                </a:lnTo>
                <a:lnTo>
                  <a:pt x="62720" y="52310"/>
                </a:lnTo>
                <a:lnTo>
                  <a:pt x="62810" y="52420"/>
                </a:lnTo>
                <a:lnTo>
                  <a:pt x="62900" y="52540"/>
                </a:lnTo>
                <a:lnTo>
                  <a:pt x="62980" y="52660"/>
                </a:lnTo>
                <a:lnTo>
                  <a:pt x="63000" y="52690"/>
                </a:lnTo>
                <a:lnTo>
                  <a:pt x="63010" y="52720"/>
                </a:lnTo>
                <a:lnTo>
                  <a:pt x="63010" y="52750"/>
                </a:lnTo>
                <a:lnTo>
                  <a:pt x="63010" y="52790"/>
                </a:lnTo>
                <a:lnTo>
                  <a:pt x="63000" y="52820"/>
                </a:lnTo>
                <a:lnTo>
                  <a:pt x="62990" y="52850"/>
                </a:lnTo>
                <a:lnTo>
                  <a:pt x="62980" y="52880"/>
                </a:lnTo>
                <a:lnTo>
                  <a:pt x="62960" y="52910"/>
                </a:lnTo>
                <a:lnTo>
                  <a:pt x="62940" y="52950"/>
                </a:lnTo>
                <a:lnTo>
                  <a:pt x="62920" y="52990"/>
                </a:lnTo>
                <a:lnTo>
                  <a:pt x="62890" y="53030"/>
                </a:lnTo>
                <a:lnTo>
                  <a:pt x="62860" y="53070"/>
                </a:lnTo>
                <a:lnTo>
                  <a:pt x="62850" y="53100"/>
                </a:lnTo>
                <a:lnTo>
                  <a:pt x="62850" y="53130"/>
                </a:lnTo>
                <a:lnTo>
                  <a:pt x="62850" y="53160"/>
                </a:lnTo>
                <a:lnTo>
                  <a:pt x="62850" y="53190"/>
                </a:lnTo>
                <a:lnTo>
                  <a:pt x="62840" y="53250"/>
                </a:lnTo>
                <a:lnTo>
                  <a:pt x="62830" y="53300"/>
                </a:lnTo>
                <a:lnTo>
                  <a:pt x="62820" y="53360"/>
                </a:lnTo>
                <a:lnTo>
                  <a:pt x="62820" y="53410"/>
                </a:lnTo>
                <a:lnTo>
                  <a:pt x="62810" y="53460"/>
                </a:lnTo>
                <a:lnTo>
                  <a:pt x="62790" y="53500"/>
                </a:lnTo>
                <a:lnTo>
                  <a:pt x="62760" y="53530"/>
                </a:lnTo>
                <a:lnTo>
                  <a:pt x="62720" y="53560"/>
                </a:lnTo>
                <a:lnTo>
                  <a:pt x="62720" y="53570"/>
                </a:lnTo>
                <a:lnTo>
                  <a:pt x="62710" y="53580"/>
                </a:lnTo>
                <a:lnTo>
                  <a:pt x="62710" y="53590"/>
                </a:lnTo>
                <a:lnTo>
                  <a:pt x="62700" y="53600"/>
                </a:lnTo>
                <a:lnTo>
                  <a:pt x="62680" y="53620"/>
                </a:lnTo>
                <a:lnTo>
                  <a:pt x="62670" y="53630"/>
                </a:lnTo>
                <a:lnTo>
                  <a:pt x="62650" y="53640"/>
                </a:lnTo>
                <a:lnTo>
                  <a:pt x="62630" y="53640"/>
                </a:lnTo>
                <a:lnTo>
                  <a:pt x="62590" y="53670"/>
                </a:lnTo>
                <a:lnTo>
                  <a:pt x="62560" y="53680"/>
                </a:lnTo>
                <a:lnTo>
                  <a:pt x="62520" y="53690"/>
                </a:lnTo>
                <a:lnTo>
                  <a:pt x="62470" y="53680"/>
                </a:lnTo>
                <a:lnTo>
                  <a:pt x="62440" y="53670"/>
                </a:lnTo>
                <a:lnTo>
                  <a:pt x="62400" y="53670"/>
                </a:lnTo>
                <a:lnTo>
                  <a:pt x="62360" y="53680"/>
                </a:lnTo>
                <a:lnTo>
                  <a:pt x="62330" y="53690"/>
                </a:lnTo>
                <a:lnTo>
                  <a:pt x="62350" y="53780"/>
                </a:lnTo>
                <a:lnTo>
                  <a:pt x="62370" y="53860"/>
                </a:lnTo>
                <a:lnTo>
                  <a:pt x="62390" y="53940"/>
                </a:lnTo>
                <a:lnTo>
                  <a:pt x="62360" y="54030"/>
                </a:lnTo>
                <a:lnTo>
                  <a:pt x="62360" y="54040"/>
                </a:lnTo>
                <a:lnTo>
                  <a:pt x="62350" y="54050"/>
                </a:lnTo>
                <a:lnTo>
                  <a:pt x="62350" y="54060"/>
                </a:lnTo>
                <a:lnTo>
                  <a:pt x="62340" y="54060"/>
                </a:lnTo>
                <a:lnTo>
                  <a:pt x="62280" y="54080"/>
                </a:lnTo>
                <a:lnTo>
                  <a:pt x="62240" y="54080"/>
                </a:lnTo>
                <a:lnTo>
                  <a:pt x="62190" y="54070"/>
                </a:lnTo>
                <a:lnTo>
                  <a:pt x="62140" y="54070"/>
                </a:lnTo>
                <a:lnTo>
                  <a:pt x="62060" y="54100"/>
                </a:lnTo>
                <a:lnTo>
                  <a:pt x="62020" y="54160"/>
                </a:lnTo>
                <a:lnTo>
                  <a:pt x="62030" y="54220"/>
                </a:lnTo>
                <a:lnTo>
                  <a:pt x="62070" y="54290"/>
                </a:lnTo>
                <a:lnTo>
                  <a:pt x="62110" y="54400"/>
                </a:lnTo>
                <a:lnTo>
                  <a:pt x="62090" y="54490"/>
                </a:lnTo>
                <a:lnTo>
                  <a:pt x="62030" y="54570"/>
                </a:lnTo>
                <a:lnTo>
                  <a:pt x="61960" y="54640"/>
                </a:lnTo>
                <a:lnTo>
                  <a:pt x="61890" y="54680"/>
                </a:lnTo>
                <a:lnTo>
                  <a:pt x="61820" y="54690"/>
                </a:lnTo>
                <a:lnTo>
                  <a:pt x="61740" y="54690"/>
                </a:lnTo>
                <a:lnTo>
                  <a:pt x="61660" y="54700"/>
                </a:lnTo>
                <a:lnTo>
                  <a:pt x="61580" y="54720"/>
                </a:lnTo>
                <a:lnTo>
                  <a:pt x="61530" y="54740"/>
                </a:lnTo>
                <a:lnTo>
                  <a:pt x="61480" y="54780"/>
                </a:lnTo>
                <a:lnTo>
                  <a:pt x="61430" y="54830"/>
                </a:lnTo>
                <a:lnTo>
                  <a:pt x="61430" y="54840"/>
                </a:lnTo>
                <a:lnTo>
                  <a:pt x="61390" y="54820"/>
                </a:lnTo>
                <a:lnTo>
                  <a:pt x="61380" y="54820"/>
                </a:lnTo>
                <a:lnTo>
                  <a:pt x="61390" y="54810"/>
                </a:lnTo>
                <a:lnTo>
                  <a:pt x="61400" y="54800"/>
                </a:lnTo>
                <a:lnTo>
                  <a:pt x="61390" y="54770"/>
                </a:lnTo>
                <a:lnTo>
                  <a:pt x="61350" y="54710"/>
                </a:lnTo>
                <a:lnTo>
                  <a:pt x="61240" y="54620"/>
                </a:lnTo>
                <a:lnTo>
                  <a:pt x="61010" y="54410"/>
                </a:lnTo>
                <a:lnTo>
                  <a:pt x="60910" y="54260"/>
                </a:lnTo>
                <a:lnTo>
                  <a:pt x="60820" y="54170"/>
                </a:lnTo>
                <a:lnTo>
                  <a:pt x="60810" y="54150"/>
                </a:lnTo>
                <a:lnTo>
                  <a:pt x="60790" y="54130"/>
                </a:lnTo>
                <a:lnTo>
                  <a:pt x="60750" y="54140"/>
                </a:lnTo>
                <a:lnTo>
                  <a:pt x="60700" y="54120"/>
                </a:lnTo>
                <a:lnTo>
                  <a:pt x="60680" y="54140"/>
                </a:lnTo>
                <a:lnTo>
                  <a:pt x="60660" y="54140"/>
                </a:lnTo>
                <a:lnTo>
                  <a:pt x="60630" y="54150"/>
                </a:lnTo>
                <a:lnTo>
                  <a:pt x="60590" y="54160"/>
                </a:lnTo>
                <a:lnTo>
                  <a:pt x="60570" y="54180"/>
                </a:lnTo>
                <a:lnTo>
                  <a:pt x="60560" y="54200"/>
                </a:lnTo>
                <a:lnTo>
                  <a:pt x="60560" y="54210"/>
                </a:lnTo>
                <a:lnTo>
                  <a:pt x="60460" y="54190"/>
                </a:lnTo>
                <a:lnTo>
                  <a:pt x="60410" y="54190"/>
                </a:lnTo>
                <a:lnTo>
                  <a:pt x="60300" y="54150"/>
                </a:lnTo>
                <a:lnTo>
                  <a:pt x="59730" y="53970"/>
                </a:lnTo>
                <a:lnTo>
                  <a:pt x="59270" y="53840"/>
                </a:lnTo>
                <a:lnTo>
                  <a:pt x="59070" y="53790"/>
                </a:lnTo>
                <a:lnTo>
                  <a:pt x="58730" y="53740"/>
                </a:lnTo>
                <a:lnTo>
                  <a:pt x="58550" y="53740"/>
                </a:lnTo>
                <a:lnTo>
                  <a:pt x="58410" y="53750"/>
                </a:lnTo>
                <a:lnTo>
                  <a:pt x="58320" y="53730"/>
                </a:lnTo>
                <a:lnTo>
                  <a:pt x="58240" y="53700"/>
                </a:lnTo>
                <a:lnTo>
                  <a:pt x="58170" y="53680"/>
                </a:lnTo>
                <a:lnTo>
                  <a:pt x="58090" y="53640"/>
                </a:lnTo>
                <a:lnTo>
                  <a:pt x="58020" y="53610"/>
                </a:lnTo>
                <a:lnTo>
                  <a:pt x="57860" y="53480"/>
                </a:lnTo>
                <a:lnTo>
                  <a:pt x="57790" y="53430"/>
                </a:lnTo>
                <a:lnTo>
                  <a:pt x="57770" y="53430"/>
                </a:lnTo>
                <a:lnTo>
                  <a:pt x="57760" y="53450"/>
                </a:lnTo>
                <a:lnTo>
                  <a:pt x="57720" y="53440"/>
                </a:lnTo>
                <a:lnTo>
                  <a:pt x="57710" y="53420"/>
                </a:lnTo>
                <a:lnTo>
                  <a:pt x="57680" y="53410"/>
                </a:lnTo>
                <a:lnTo>
                  <a:pt x="57710" y="53400"/>
                </a:lnTo>
                <a:lnTo>
                  <a:pt x="57740" y="53410"/>
                </a:lnTo>
                <a:lnTo>
                  <a:pt x="57750" y="53390"/>
                </a:lnTo>
                <a:lnTo>
                  <a:pt x="57730" y="53370"/>
                </a:lnTo>
                <a:lnTo>
                  <a:pt x="57720" y="53370"/>
                </a:lnTo>
                <a:lnTo>
                  <a:pt x="57700" y="53380"/>
                </a:lnTo>
                <a:lnTo>
                  <a:pt x="57670" y="53370"/>
                </a:lnTo>
                <a:lnTo>
                  <a:pt x="57650" y="53370"/>
                </a:lnTo>
                <a:lnTo>
                  <a:pt x="57630" y="53350"/>
                </a:lnTo>
                <a:lnTo>
                  <a:pt x="57650" y="53350"/>
                </a:lnTo>
                <a:lnTo>
                  <a:pt x="57650" y="53320"/>
                </a:lnTo>
                <a:lnTo>
                  <a:pt x="57670" y="53290"/>
                </a:lnTo>
                <a:lnTo>
                  <a:pt x="57680" y="53300"/>
                </a:lnTo>
                <a:lnTo>
                  <a:pt x="57700" y="53290"/>
                </a:lnTo>
                <a:lnTo>
                  <a:pt x="57700" y="53270"/>
                </a:lnTo>
                <a:lnTo>
                  <a:pt x="57680" y="53240"/>
                </a:lnTo>
                <a:lnTo>
                  <a:pt x="57660" y="53230"/>
                </a:lnTo>
                <a:lnTo>
                  <a:pt x="57620" y="53220"/>
                </a:lnTo>
                <a:lnTo>
                  <a:pt x="57570" y="53240"/>
                </a:lnTo>
                <a:lnTo>
                  <a:pt x="57540" y="53260"/>
                </a:lnTo>
                <a:lnTo>
                  <a:pt x="57550" y="53280"/>
                </a:lnTo>
                <a:lnTo>
                  <a:pt x="57570" y="53270"/>
                </a:lnTo>
                <a:lnTo>
                  <a:pt x="57590" y="53290"/>
                </a:lnTo>
                <a:lnTo>
                  <a:pt x="57560" y="53310"/>
                </a:lnTo>
                <a:lnTo>
                  <a:pt x="57520" y="53320"/>
                </a:lnTo>
                <a:lnTo>
                  <a:pt x="57510" y="53300"/>
                </a:lnTo>
                <a:lnTo>
                  <a:pt x="57490" y="53230"/>
                </a:lnTo>
                <a:lnTo>
                  <a:pt x="57470" y="53220"/>
                </a:lnTo>
                <a:lnTo>
                  <a:pt x="57400" y="53150"/>
                </a:lnTo>
                <a:lnTo>
                  <a:pt x="57390" y="53120"/>
                </a:lnTo>
                <a:lnTo>
                  <a:pt x="57300" y="53070"/>
                </a:lnTo>
                <a:lnTo>
                  <a:pt x="57090" y="52990"/>
                </a:lnTo>
                <a:lnTo>
                  <a:pt x="56950" y="52950"/>
                </a:lnTo>
                <a:lnTo>
                  <a:pt x="56800" y="52900"/>
                </a:lnTo>
                <a:lnTo>
                  <a:pt x="56600" y="52830"/>
                </a:lnTo>
                <a:lnTo>
                  <a:pt x="56360" y="52730"/>
                </a:lnTo>
                <a:lnTo>
                  <a:pt x="55660" y="52480"/>
                </a:lnTo>
                <a:lnTo>
                  <a:pt x="55400" y="52400"/>
                </a:lnTo>
                <a:lnTo>
                  <a:pt x="55230" y="52340"/>
                </a:lnTo>
                <a:lnTo>
                  <a:pt x="55040" y="52260"/>
                </a:lnTo>
                <a:lnTo>
                  <a:pt x="54880" y="52200"/>
                </a:lnTo>
                <a:lnTo>
                  <a:pt x="54690" y="52150"/>
                </a:lnTo>
                <a:lnTo>
                  <a:pt x="54530" y="52090"/>
                </a:lnTo>
                <a:lnTo>
                  <a:pt x="54380" y="52040"/>
                </a:lnTo>
                <a:lnTo>
                  <a:pt x="54280" y="51990"/>
                </a:lnTo>
                <a:lnTo>
                  <a:pt x="54240" y="52000"/>
                </a:lnTo>
                <a:lnTo>
                  <a:pt x="54220" y="51970"/>
                </a:lnTo>
                <a:lnTo>
                  <a:pt x="54250" y="51950"/>
                </a:lnTo>
                <a:lnTo>
                  <a:pt x="54250" y="51890"/>
                </a:lnTo>
                <a:lnTo>
                  <a:pt x="54200" y="51830"/>
                </a:lnTo>
                <a:lnTo>
                  <a:pt x="54100" y="51750"/>
                </a:lnTo>
                <a:lnTo>
                  <a:pt x="53910" y="51630"/>
                </a:lnTo>
                <a:lnTo>
                  <a:pt x="53880" y="51560"/>
                </a:lnTo>
                <a:lnTo>
                  <a:pt x="53650" y="51430"/>
                </a:lnTo>
                <a:lnTo>
                  <a:pt x="53410" y="51340"/>
                </a:lnTo>
                <a:lnTo>
                  <a:pt x="53280" y="51280"/>
                </a:lnTo>
                <a:lnTo>
                  <a:pt x="53100" y="51220"/>
                </a:lnTo>
                <a:lnTo>
                  <a:pt x="53090" y="51180"/>
                </a:lnTo>
                <a:lnTo>
                  <a:pt x="53130" y="51180"/>
                </a:lnTo>
                <a:lnTo>
                  <a:pt x="53140" y="51120"/>
                </a:lnTo>
                <a:lnTo>
                  <a:pt x="53120" y="51080"/>
                </a:lnTo>
                <a:lnTo>
                  <a:pt x="53090" y="51040"/>
                </a:lnTo>
                <a:lnTo>
                  <a:pt x="52980" y="50950"/>
                </a:lnTo>
                <a:lnTo>
                  <a:pt x="52900" y="50940"/>
                </a:lnTo>
                <a:lnTo>
                  <a:pt x="52820" y="50960"/>
                </a:lnTo>
                <a:lnTo>
                  <a:pt x="52810" y="50920"/>
                </a:lnTo>
                <a:lnTo>
                  <a:pt x="52770" y="50920"/>
                </a:lnTo>
                <a:lnTo>
                  <a:pt x="52740" y="50890"/>
                </a:lnTo>
                <a:lnTo>
                  <a:pt x="52700" y="50890"/>
                </a:lnTo>
                <a:lnTo>
                  <a:pt x="52690" y="50830"/>
                </a:lnTo>
                <a:lnTo>
                  <a:pt x="52640" y="50810"/>
                </a:lnTo>
                <a:lnTo>
                  <a:pt x="52560" y="50790"/>
                </a:lnTo>
                <a:lnTo>
                  <a:pt x="52550" y="50680"/>
                </a:lnTo>
                <a:lnTo>
                  <a:pt x="52480" y="50570"/>
                </a:lnTo>
                <a:lnTo>
                  <a:pt x="52400" y="50520"/>
                </a:lnTo>
                <a:lnTo>
                  <a:pt x="52270" y="50420"/>
                </a:lnTo>
                <a:lnTo>
                  <a:pt x="52230" y="50340"/>
                </a:lnTo>
                <a:lnTo>
                  <a:pt x="52190" y="50300"/>
                </a:lnTo>
                <a:lnTo>
                  <a:pt x="52190" y="50250"/>
                </a:lnTo>
                <a:lnTo>
                  <a:pt x="52080" y="50120"/>
                </a:lnTo>
                <a:lnTo>
                  <a:pt x="51950" y="50060"/>
                </a:lnTo>
                <a:lnTo>
                  <a:pt x="51910" y="50040"/>
                </a:lnTo>
                <a:lnTo>
                  <a:pt x="51730" y="49940"/>
                </a:lnTo>
                <a:lnTo>
                  <a:pt x="51560" y="49860"/>
                </a:lnTo>
                <a:lnTo>
                  <a:pt x="51430" y="49820"/>
                </a:lnTo>
                <a:lnTo>
                  <a:pt x="51250" y="49840"/>
                </a:lnTo>
                <a:lnTo>
                  <a:pt x="51220" y="49890"/>
                </a:lnTo>
                <a:lnTo>
                  <a:pt x="51160" y="49940"/>
                </a:lnTo>
                <a:lnTo>
                  <a:pt x="51120" y="49990"/>
                </a:lnTo>
                <a:lnTo>
                  <a:pt x="51070" y="50010"/>
                </a:lnTo>
                <a:lnTo>
                  <a:pt x="51050" y="50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Oaxaca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74860" y="52350"/>
                </a:moveTo>
                <a:lnTo>
                  <a:pt x="74890" y="52420"/>
                </a:lnTo>
                <a:lnTo>
                  <a:pt x="74890" y="52510"/>
                </a:lnTo>
                <a:lnTo>
                  <a:pt x="74880" y="52600"/>
                </a:lnTo>
                <a:lnTo>
                  <a:pt x="74880" y="52680"/>
                </a:lnTo>
                <a:lnTo>
                  <a:pt x="74880" y="52700"/>
                </a:lnTo>
                <a:lnTo>
                  <a:pt x="74880" y="52720"/>
                </a:lnTo>
                <a:lnTo>
                  <a:pt x="74880" y="52740"/>
                </a:lnTo>
                <a:lnTo>
                  <a:pt x="74880" y="52760"/>
                </a:lnTo>
                <a:lnTo>
                  <a:pt x="74800" y="52750"/>
                </a:lnTo>
                <a:lnTo>
                  <a:pt x="74770" y="52800"/>
                </a:lnTo>
                <a:lnTo>
                  <a:pt x="74770" y="52880"/>
                </a:lnTo>
                <a:lnTo>
                  <a:pt x="74770" y="52960"/>
                </a:lnTo>
                <a:lnTo>
                  <a:pt x="74770" y="53000"/>
                </a:lnTo>
                <a:lnTo>
                  <a:pt x="74770" y="53060"/>
                </a:lnTo>
                <a:lnTo>
                  <a:pt x="74770" y="53120"/>
                </a:lnTo>
                <a:lnTo>
                  <a:pt x="74750" y="53160"/>
                </a:lnTo>
                <a:lnTo>
                  <a:pt x="74710" y="53180"/>
                </a:lnTo>
                <a:lnTo>
                  <a:pt x="74670" y="53210"/>
                </a:lnTo>
                <a:lnTo>
                  <a:pt x="74630" y="53240"/>
                </a:lnTo>
                <a:lnTo>
                  <a:pt x="74590" y="53260"/>
                </a:lnTo>
                <a:lnTo>
                  <a:pt x="74540" y="53290"/>
                </a:lnTo>
                <a:lnTo>
                  <a:pt x="74480" y="53320"/>
                </a:lnTo>
                <a:lnTo>
                  <a:pt x="74420" y="53360"/>
                </a:lnTo>
                <a:lnTo>
                  <a:pt x="74380" y="53400"/>
                </a:lnTo>
                <a:lnTo>
                  <a:pt x="74370" y="53460"/>
                </a:lnTo>
                <a:lnTo>
                  <a:pt x="74380" y="53540"/>
                </a:lnTo>
                <a:lnTo>
                  <a:pt x="74390" y="53620"/>
                </a:lnTo>
                <a:lnTo>
                  <a:pt x="74400" y="53690"/>
                </a:lnTo>
                <a:lnTo>
                  <a:pt x="74400" y="53750"/>
                </a:lnTo>
                <a:lnTo>
                  <a:pt x="74400" y="53810"/>
                </a:lnTo>
                <a:lnTo>
                  <a:pt x="74390" y="53870"/>
                </a:lnTo>
                <a:lnTo>
                  <a:pt x="74360" y="53930"/>
                </a:lnTo>
                <a:lnTo>
                  <a:pt x="74290" y="54030"/>
                </a:lnTo>
                <a:lnTo>
                  <a:pt x="74200" y="54150"/>
                </a:lnTo>
                <a:lnTo>
                  <a:pt x="74140" y="54270"/>
                </a:lnTo>
                <a:lnTo>
                  <a:pt x="74170" y="54390"/>
                </a:lnTo>
                <a:lnTo>
                  <a:pt x="74200" y="54440"/>
                </a:lnTo>
                <a:lnTo>
                  <a:pt x="74220" y="54500"/>
                </a:lnTo>
                <a:lnTo>
                  <a:pt x="74250" y="54550"/>
                </a:lnTo>
                <a:lnTo>
                  <a:pt x="74270" y="54610"/>
                </a:lnTo>
                <a:lnTo>
                  <a:pt x="74310" y="54690"/>
                </a:lnTo>
                <a:lnTo>
                  <a:pt x="74350" y="54790"/>
                </a:lnTo>
                <a:lnTo>
                  <a:pt x="74390" y="54890"/>
                </a:lnTo>
                <a:lnTo>
                  <a:pt x="74390" y="54980"/>
                </a:lnTo>
                <a:lnTo>
                  <a:pt x="74390" y="55030"/>
                </a:lnTo>
                <a:lnTo>
                  <a:pt x="74380" y="55090"/>
                </a:lnTo>
                <a:lnTo>
                  <a:pt x="74370" y="55150"/>
                </a:lnTo>
                <a:lnTo>
                  <a:pt x="74350" y="55200"/>
                </a:lnTo>
                <a:lnTo>
                  <a:pt x="74330" y="55240"/>
                </a:lnTo>
                <a:lnTo>
                  <a:pt x="74300" y="55280"/>
                </a:lnTo>
                <a:lnTo>
                  <a:pt x="74280" y="55320"/>
                </a:lnTo>
                <a:lnTo>
                  <a:pt x="74260" y="55350"/>
                </a:lnTo>
                <a:lnTo>
                  <a:pt x="74210" y="55300"/>
                </a:lnTo>
                <a:lnTo>
                  <a:pt x="74170" y="55260"/>
                </a:lnTo>
                <a:lnTo>
                  <a:pt x="74150" y="55220"/>
                </a:lnTo>
                <a:lnTo>
                  <a:pt x="74130" y="55130"/>
                </a:lnTo>
                <a:lnTo>
                  <a:pt x="74090" y="55120"/>
                </a:lnTo>
                <a:lnTo>
                  <a:pt x="74030" y="55140"/>
                </a:lnTo>
                <a:lnTo>
                  <a:pt x="73970" y="55170"/>
                </a:lnTo>
                <a:lnTo>
                  <a:pt x="73860" y="55180"/>
                </a:lnTo>
                <a:lnTo>
                  <a:pt x="73730" y="55150"/>
                </a:lnTo>
                <a:lnTo>
                  <a:pt x="73620" y="55080"/>
                </a:lnTo>
                <a:lnTo>
                  <a:pt x="73520" y="55000"/>
                </a:lnTo>
                <a:lnTo>
                  <a:pt x="73460" y="54930"/>
                </a:lnTo>
                <a:lnTo>
                  <a:pt x="73420" y="54910"/>
                </a:lnTo>
                <a:lnTo>
                  <a:pt x="73350" y="54900"/>
                </a:lnTo>
                <a:lnTo>
                  <a:pt x="73300" y="54920"/>
                </a:lnTo>
                <a:lnTo>
                  <a:pt x="73300" y="54960"/>
                </a:lnTo>
                <a:lnTo>
                  <a:pt x="73310" y="55020"/>
                </a:lnTo>
                <a:lnTo>
                  <a:pt x="73310" y="55060"/>
                </a:lnTo>
                <a:lnTo>
                  <a:pt x="73290" y="55060"/>
                </a:lnTo>
                <a:lnTo>
                  <a:pt x="73260" y="55050"/>
                </a:lnTo>
                <a:lnTo>
                  <a:pt x="73250" y="55060"/>
                </a:lnTo>
                <a:lnTo>
                  <a:pt x="73250" y="55080"/>
                </a:lnTo>
                <a:lnTo>
                  <a:pt x="73280" y="55090"/>
                </a:lnTo>
                <a:lnTo>
                  <a:pt x="73310" y="55090"/>
                </a:lnTo>
                <a:lnTo>
                  <a:pt x="73310" y="55110"/>
                </a:lnTo>
                <a:lnTo>
                  <a:pt x="73290" y="55120"/>
                </a:lnTo>
                <a:lnTo>
                  <a:pt x="73250" y="55130"/>
                </a:lnTo>
                <a:lnTo>
                  <a:pt x="73510" y="55310"/>
                </a:lnTo>
                <a:lnTo>
                  <a:pt x="73660" y="55370"/>
                </a:lnTo>
                <a:lnTo>
                  <a:pt x="73740" y="55350"/>
                </a:lnTo>
                <a:lnTo>
                  <a:pt x="73520" y="55270"/>
                </a:lnTo>
                <a:lnTo>
                  <a:pt x="73520" y="55250"/>
                </a:lnTo>
                <a:lnTo>
                  <a:pt x="73600" y="55250"/>
                </a:lnTo>
                <a:lnTo>
                  <a:pt x="73710" y="55300"/>
                </a:lnTo>
                <a:lnTo>
                  <a:pt x="73770" y="55310"/>
                </a:lnTo>
                <a:lnTo>
                  <a:pt x="73840" y="55300"/>
                </a:lnTo>
                <a:lnTo>
                  <a:pt x="73870" y="55310"/>
                </a:lnTo>
                <a:lnTo>
                  <a:pt x="73910" y="55330"/>
                </a:lnTo>
                <a:lnTo>
                  <a:pt x="74010" y="55390"/>
                </a:lnTo>
                <a:lnTo>
                  <a:pt x="74010" y="55410"/>
                </a:lnTo>
                <a:lnTo>
                  <a:pt x="73970" y="55410"/>
                </a:lnTo>
                <a:lnTo>
                  <a:pt x="73970" y="55430"/>
                </a:lnTo>
                <a:lnTo>
                  <a:pt x="74180" y="55480"/>
                </a:lnTo>
                <a:lnTo>
                  <a:pt x="74230" y="55500"/>
                </a:lnTo>
                <a:lnTo>
                  <a:pt x="74170" y="55620"/>
                </a:lnTo>
                <a:lnTo>
                  <a:pt x="73510" y="55350"/>
                </a:lnTo>
                <a:lnTo>
                  <a:pt x="73470" y="55320"/>
                </a:lnTo>
                <a:lnTo>
                  <a:pt x="73370" y="55260"/>
                </a:lnTo>
                <a:lnTo>
                  <a:pt x="73240" y="55230"/>
                </a:lnTo>
                <a:lnTo>
                  <a:pt x="72970" y="55230"/>
                </a:lnTo>
                <a:lnTo>
                  <a:pt x="72990" y="55230"/>
                </a:lnTo>
                <a:lnTo>
                  <a:pt x="72840" y="55230"/>
                </a:lnTo>
                <a:lnTo>
                  <a:pt x="72760" y="55210"/>
                </a:lnTo>
                <a:lnTo>
                  <a:pt x="72710" y="55190"/>
                </a:lnTo>
                <a:lnTo>
                  <a:pt x="72660" y="55210"/>
                </a:lnTo>
                <a:lnTo>
                  <a:pt x="72610" y="55210"/>
                </a:lnTo>
                <a:lnTo>
                  <a:pt x="72490" y="55210"/>
                </a:lnTo>
                <a:lnTo>
                  <a:pt x="72430" y="55200"/>
                </a:lnTo>
                <a:lnTo>
                  <a:pt x="72410" y="55170"/>
                </a:lnTo>
                <a:lnTo>
                  <a:pt x="72420" y="55130"/>
                </a:lnTo>
                <a:lnTo>
                  <a:pt x="72460" y="55100"/>
                </a:lnTo>
                <a:lnTo>
                  <a:pt x="72710" y="55030"/>
                </a:lnTo>
                <a:lnTo>
                  <a:pt x="72810" y="54950"/>
                </a:lnTo>
                <a:lnTo>
                  <a:pt x="72830" y="54820"/>
                </a:lnTo>
                <a:lnTo>
                  <a:pt x="72800" y="54780"/>
                </a:lnTo>
                <a:lnTo>
                  <a:pt x="72690" y="54750"/>
                </a:lnTo>
                <a:lnTo>
                  <a:pt x="72650" y="54730"/>
                </a:lnTo>
                <a:lnTo>
                  <a:pt x="72620" y="54710"/>
                </a:lnTo>
                <a:lnTo>
                  <a:pt x="72600" y="54700"/>
                </a:lnTo>
                <a:lnTo>
                  <a:pt x="72580" y="54710"/>
                </a:lnTo>
                <a:lnTo>
                  <a:pt x="72560" y="54710"/>
                </a:lnTo>
                <a:lnTo>
                  <a:pt x="72550" y="54760"/>
                </a:lnTo>
                <a:lnTo>
                  <a:pt x="72540" y="54780"/>
                </a:lnTo>
                <a:lnTo>
                  <a:pt x="72520" y="54780"/>
                </a:lnTo>
                <a:lnTo>
                  <a:pt x="72490" y="54790"/>
                </a:lnTo>
                <a:lnTo>
                  <a:pt x="72480" y="54800"/>
                </a:lnTo>
                <a:lnTo>
                  <a:pt x="72450" y="54830"/>
                </a:lnTo>
                <a:lnTo>
                  <a:pt x="72430" y="54850"/>
                </a:lnTo>
                <a:lnTo>
                  <a:pt x="72430" y="54860"/>
                </a:lnTo>
                <a:lnTo>
                  <a:pt x="72350" y="54900"/>
                </a:lnTo>
                <a:lnTo>
                  <a:pt x="72310" y="54920"/>
                </a:lnTo>
                <a:lnTo>
                  <a:pt x="72260" y="54990"/>
                </a:lnTo>
                <a:lnTo>
                  <a:pt x="72220" y="55020"/>
                </a:lnTo>
                <a:lnTo>
                  <a:pt x="72190" y="54970"/>
                </a:lnTo>
                <a:lnTo>
                  <a:pt x="72180" y="54940"/>
                </a:lnTo>
                <a:lnTo>
                  <a:pt x="72180" y="54900"/>
                </a:lnTo>
                <a:lnTo>
                  <a:pt x="72210" y="54870"/>
                </a:lnTo>
                <a:lnTo>
                  <a:pt x="72260" y="54850"/>
                </a:lnTo>
                <a:lnTo>
                  <a:pt x="72280" y="54810"/>
                </a:lnTo>
                <a:lnTo>
                  <a:pt x="72250" y="54770"/>
                </a:lnTo>
                <a:lnTo>
                  <a:pt x="72210" y="54720"/>
                </a:lnTo>
                <a:lnTo>
                  <a:pt x="72200" y="54690"/>
                </a:lnTo>
                <a:lnTo>
                  <a:pt x="72200" y="54660"/>
                </a:lnTo>
                <a:lnTo>
                  <a:pt x="72180" y="54610"/>
                </a:lnTo>
                <a:lnTo>
                  <a:pt x="72160" y="54590"/>
                </a:lnTo>
                <a:lnTo>
                  <a:pt x="72130" y="54550"/>
                </a:lnTo>
                <a:lnTo>
                  <a:pt x="72090" y="54520"/>
                </a:lnTo>
                <a:lnTo>
                  <a:pt x="72050" y="54510"/>
                </a:lnTo>
                <a:lnTo>
                  <a:pt x="71980" y="54520"/>
                </a:lnTo>
                <a:lnTo>
                  <a:pt x="71910" y="54560"/>
                </a:lnTo>
                <a:lnTo>
                  <a:pt x="71860" y="54610"/>
                </a:lnTo>
                <a:lnTo>
                  <a:pt x="71730" y="54800"/>
                </a:lnTo>
                <a:lnTo>
                  <a:pt x="71700" y="54820"/>
                </a:lnTo>
                <a:lnTo>
                  <a:pt x="71530" y="54820"/>
                </a:lnTo>
                <a:lnTo>
                  <a:pt x="71550" y="54870"/>
                </a:lnTo>
                <a:lnTo>
                  <a:pt x="71530" y="54890"/>
                </a:lnTo>
                <a:lnTo>
                  <a:pt x="71490" y="54890"/>
                </a:lnTo>
                <a:lnTo>
                  <a:pt x="71480" y="54910"/>
                </a:lnTo>
                <a:lnTo>
                  <a:pt x="71440" y="54960"/>
                </a:lnTo>
                <a:lnTo>
                  <a:pt x="71450" y="54990"/>
                </a:lnTo>
                <a:lnTo>
                  <a:pt x="71500" y="55010"/>
                </a:lnTo>
                <a:lnTo>
                  <a:pt x="71630" y="55040"/>
                </a:lnTo>
                <a:lnTo>
                  <a:pt x="71730" y="55050"/>
                </a:lnTo>
                <a:lnTo>
                  <a:pt x="71830" y="55050"/>
                </a:lnTo>
                <a:lnTo>
                  <a:pt x="71910" y="55040"/>
                </a:lnTo>
                <a:lnTo>
                  <a:pt x="71950" y="55040"/>
                </a:lnTo>
                <a:lnTo>
                  <a:pt x="72010" y="55020"/>
                </a:lnTo>
                <a:lnTo>
                  <a:pt x="72030" y="55000"/>
                </a:lnTo>
                <a:lnTo>
                  <a:pt x="72080" y="54940"/>
                </a:lnTo>
                <a:lnTo>
                  <a:pt x="72110" y="54940"/>
                </a:lnTo>
                <a:lnTo>
                  <a:pt x="72120" y="54980"/>
                </a:lnTo>
                <a:lnTo>
                  <a:pt x="72040" y="55030"/>
                </a:lnTo>
                <a:lnTo>
                  <a:pt x="71910" y="55060"/>
                </a:lnTo>
                <a:lnTo>
                  <a:pt x="71830" y="55060"/>
                </a:lnTo>
                <a:lnTo>
                  <a:pt x="71930" y="55090"/>
                </a:lnTo>
                <a:lnTo>
                  <a:pt x="72190" y="55080"/>
                </a:lnTo>
                <a:lnTo>
                  <a:pt x="72270" y="55120"/>
                </a:lnTo>
                <a:lnTo>
                  <a:pt x="72310" y="55180"/>
                </a:lnTo>
                <a:lnTo>
                  <a:pt x="72300" y="55200"/>
                </a:lnTo>
                <a:lnTo>
                  <a:pt x="72150" y="55150"/>
                </a:lnTo>
                <a:lnTo>
                  <a:pt x="71930" y="55160"/>
                </a:lnTo>
                <a:lnTo>
                  <a:pt x="71780" y="55190"/>
                </a:lnTo>
                <a:lnTo>
                  <a:pt x="71650" y="55210"/>
                </a:lnTo>
                <a:lnTo>
                  <a:pt x="71580" y="55220"/>
                </a:lnTo>
                <a:lnTo>
                  <a:pt x="71440" y="55240"/>
                </a:lnTo>
                <a:lnTo>
                  <a:pt x="71330" y="55240"/>
                </a:lnTo>
                <a:lnTo>
                  <a:pt x="71280" y="55230"/>
                </a:lnTo>
                <a:lnTo>
                  <a:pt x="71240" y="55230"/>
                </a:lnTo>
                <a:lnTo>
                  <a:pt x="71200" y="55230"/>
                </a:lnTo>
                <a:lnTo>
                  <a:pt x="71180" y="55250"/>
                </a:lnTo>
                <a:lnTo>
                  <a:pt x="71190" y="55270"/>
                </a:lnTo>
                <a:lnTo>
                  <a:pt x="71200" y="55290"/>
                </a:lnTo>
                <a:lnTo>
                  <a:pt x="71170" y="55310"/>
                </a:lnTo>
                <a:lnTo>
                  <a:pt x="71090" y="55290"/>
                </a:lnTo>
                <a:lnTo>
                  <a:pt x="71060" y="55320"/>
                </a:lnTo>
                <a:lnTo>
                  <a:pt x="71010" y="55320"/>
                </a:lnTo>
                <a:lnTo>
                  <a:pt x="70960" y="55320"/>
                </a:lnTo>
                <a:lnTo>
                  <a:pt x="70920" y="55350"/>
                </a:lnTo>
                <a:lnTo>
                  <a:pt x="70920" y="55390"/>
                </a:lnTo>
                <a:lnTo>
                  <a:pt x="70860" y="55410"/>
                </a:lnTo>
                <a:lnTo>
                  <a:pt x="70820" y="55440"/>
                </a:lnTo>
                <a:lnTo>
                  <a:pt x="70820" y="55470"/>
                </a:lnTo>
                <a:lnTo>
                  <a:pt x="70810" y="55480"/>
                </a:lnTo>
                <a:lnTo>
                  <a:pt x="70780" y="55490"/>
                </a:lnTo>
                <a:lnTo>
                  <a:pt x="70750" y="55510"/>
                </a:lnTo>
                <a:lnTo>
                  <a:pt x="70660" y="55530"/>
                </a:lnTo>
                <a:lnTo>
                  <a:pt x="70620" y="55560"/>
                </a:lnTo>
                <a:lnTo>
                  <a:pt x="70540" y="55650"/>
                </a:lnTo>
                <a:lnTo>
                  <a:pt x="70560" y="55710"/>
                </a:lnTo>
                <a:lnTo>
                  <a:pt x="70530" y="55730"/>
                </a:lnTo>
                <a:lnTo>
                  <a:pt x="70480" y="55770"/>
                </a:lnTo>
                <a:lnTo>
                  <a:pt x="70410" y="55790"/>
                </a:lnTo>
                <a:lnTo>
                  <a:pt x="70400" y="55840"/>
                </a:lnTo>
                <a:lnTo>
                  <a:pt x="70380" y="55870"/>
                </a:lnTo>
                <a:lnTo>
                  <a:pt x="70220" y="55870"/>
                </a:lnTo>
                <a:lnTo>
                  <a:pt x="70200" y="55900"/>
                </a:lnTo>
                <a:lnTo>
                  <a:pt x="69990" y="55920"/>
                </a:lnTo>
                <a:lnTo>
                  <a:pt x="69960" y="55960"/>
                </a:lnTo>
                <a:lnTo>
                  <a:pt x="69880" y="55970"/>
                </a:lnTo>
                <a:lnTo>
                  <a:pt x="69870" y="56000"/>
                </a:lnTo>
                <a:lnTo>
                  <a:pt x="69730" y="56060"/>
                </a:lnTo>
                <a:lnTo>
                  <a:pt x="69600" y="56060"/>
                </a:lnTo>
                <a:lnTo>
                  <a:pt x="69530" y="56080"/>
                </a:lnTo>
                <a:lnTo>
                  <a:pt x="69460" y="56090"/>
                </a:lnTo>
                <a:lnTo>
                  <a:pt x="69420" y="56120"/>
                </a:lnTo>
                <a:lnTo>
                  <a:pt x="69390" y="56140"/>
                </a:lnTo>
                <a:lnTo>
                  <a:pt x="69390" y="56170"/>
                </a:lnTo>
                <a:lnTo>
                  <a:pt x="69330" y="56180"/>
                </a:lnTo>
                <a:lnTo>
                  <a:pt x="69270" y="56200"/>
                </a:lnTo>
                <a:lnTo>
                  <a:pt x="69200" y="56220"/>
                </a:lnTo>
                <a:lnTo>
                  <a:pt x="69110" y="56240"/>
                </a:lnTo>
                <a:lnTo>
                  <a:pt x="69080" y="56260"/>
                </a:lnTo>
                <a:lnTo>
                  <a:pt x="68870" y="56310"/>
                </a:lnTo>
                <a:lnTo>
                  <a:pt x="68850" y="56340"/>
                </a:lnTo>
                <a:lnTo>
                  <a:pt x="68750" y="56360"/>
                </a:lnTo>
                <a:lnTo>
                  <a:pt x="68670" y="56410"/>
                </a:lnTo>
                <a:lnTo>
                  <a:pt x="68610" y="56430"/>
                </a:lnTo>
                <a:lnTo>
                  <a:pt x="68530" y="56480"/>
                </a:lnTo>
                <a:lnTo>
                  <a:pt x="68500" y="56480"/>
                </a:lnTo>
                <a:lnTo>
                  <a:pt x="68480" y="56500"/>
                </a:lnTo>
                <a:lnTo>
                  <a:pt x="68450" y="56520"/>
                </a:lnTo>
                <a:lnTo>
                  <a:pt x="68420" y="56500"/>
                </a:lnTo>
                <a:lnTo>
                  <a:pt x="68390" y="56530"/>
                </a:lnTo>
                <a:lnTo>
                  <a:pt x="68400" y="56570"/>
                </a:lnTo>
                <a:lnTo>
                  <a:pt x="68170" y="56680"/>
                </a:lnTo>
                <a:lnTo>
                  <a:pt x="68080" y="56740"/>
                </a:lnTo>
                <a:lnTo>
                  <a:pt x="67930" y="56730"/>
                </a:lnTo>
                <a:lnTo>
                  <a:pt x="67720" y="56740"/>
                </a:lnTo>
                <a:lnTo>
                  <a:pt x="67610" y="56710"/>
                </a:lnTo>
                <a:lnTo>
                  <a:pt x="67520" y="56700"/>
                </a:lnTo>
                <a:lnTo>
                  <a:pt x="67480" y="56740"/>
                </a:lnTo>
                <a:lnTo>
                  <a:pt x="67410" y="56770"/>
                </a:lnTo>
                <a:lnTo>
                  <a:pt x="67360" y="56800"/>
                </a:lnTo>
                <a:lnTo>
                  <a:pt x="67310" y="56810"/>
                </a:lnTo>
                <a:lnTo>
                  <a:pt x="67250" y="56810"/>
                </a:lnTo>
                <a:lnTo>
                  <a:pt x="67180" y="56790"/>
                </a:lnTo>
                <a:lnTo>
                  <a:pt x="67160" y="56810"/>
                </a:lnTo>
                <a:lnTo>
                  <a:pt x="67000" y="56750"/>
                </a:lnTo>
                <a:lnTo>
                  <a:pt x="66800" y="56660"/>
                </a:lnTo>
                <a:lnTo>
                  <a:pt x="66450" y="56590"/>
                </a:lnTo>
                <a:lnTo>
                  <a:pt x="66330" y="56590"/>
                </a:lnTo>
                <a:lnTo>
                  <a:pt x="66090" y="56440"/>
                </a:lnTo>
                <a:lnTo>
                  <a:pt x="65910" y="56390"/>
                </a:lnTo>
                <a:lnTo>
                  <a:pt x="65820" y="56370"/>
                </a:lnTo>
                <a:lnTo>
                  <a:pt x="65750" y="56300"/>
                </a:lnTo>
                <a:lnTo>
                  <a:pt x="65760" y="56290"/>
                </a:lnTo>
                <a:lnTo>
                  <a:pt x="65710" y="56210"/>
                </a:lnTo>
                <a:lnTo>
                  <a:pt x="65670" y="56220"/>
                </a:lnTo>
                <a:lnTo>
                  <a:pt x="65590" y="56180"/>
                </a:lnTo>
                <a:lnTo>
                  <a:pt x="65430" y="56080"/>
                </a:lnTo>
                <a:lnTo>
                  <a:pt x="65300" y="56030"/>
                </a:lnTo>
                <a:lnTo>
                  <a:pt x="65120" y="55980"/>
                </a:lnTo>
                <a:lnTo>
                  <a:pt x="65070" y="55990"/>
                </a:lnTo>
                <a:lnTo>
                  <a:pt x="64900" y="55950"/>
                </a:lnTo>
                <a:lnTo>
                  <a:pt x="64830" y="55990"/>
                </a:lnTo>
                <a:lnTo>
                  <a:pt x="64570" y="55960"/>
                </a:lnTo>
                <a:lnTo>
                  <a:pt x="64370" y="55890"/>
                </a:lnTo>
                <a:lnTo>
                  <a:pt x="64290" y="55910"/>
                </a:lnTo>
                <a:lnTo>
                  <a:pt x="64120" y="55870"/>
                </a:lnTo>
                <a:lnTo>
                  <a:pt x="63990" y="55860"/>
                </a:lnTo>
                <a:lnTo>
                  <a:pt x="63960" y="55880"/>
                </a:lnTo>
                <a:lnTo>
                  <a:pt x="63930" y="55910"/>
                </a:lnTo>
                <a:lnTo>
                  <a:pt x="63830" y="55890"/>
                </a:lnTo>
                <a:lnTo>
                  <a:pt x="63670" y="55850"/>
                </a:lnTo>
                <a:lnTo>
                  <a:pt x="63620" y="55830"/>
                </a:lnTo>
                <a:lnTo>
                  <a:pt x="63560" y="55780"/>
                </a:lnTo>
                <a:lnTo>
                  <a:pt x="63490" y="55760"/>
                </a:lnTo>
                <a:lnTo>
                  <a:pt x="63460" y="55740"/>
                </a:lnTo>
                <a:lnTo>
                  <a:pt x="63440" y="55720"/>
                </a:lnTo>
                <a:lnTo>
                  <a:pt x="63420" y="55710"/>
                </a:lnTo>
                <a:lnTo>
                  <a:pt x="63370" y="55670"/>
                </a:lnTo>
                <a:lnTo>
                  <a:pt x="63180" y="55530"/>
                </a:lnTo>
                <a:lnTo>
                  <a:pt x="63070" y="55470"/>
                </a:lnTo>
                <a:lnTo>
                  <a:pt x="62770" y="55300"/>
                </a:lnTo>
                <a:lnTo>
                  <a:pt x="62670" y="55270"/>
                </a:lnTo>
                <a:lnTo>
                  <a:pt x="62580" y="55220"/>
                </a:lnTo>
                <a:lnTo>
                  <a:pt x="62520" y="55170"/>
                </a:lnTo>
                <a:lnTo>
                  <a:pt x="62690" y="55220"/>
                </a:lnTo>
                <a:lnTo>
                  <a:pt x="62780" y="55230"/>
                </a:lnTo>
                <a:lnTo>
                  <a:pt x="62820" y="55190"/>
                </a:lnTo>
                <a:lnTo>
                  <a:pt x="62780" y="55190"/>
                </a:lnTo>
                <a:lnTo>
                  <a:pt x="62740" y="55160"/>
                </a:lnTo>
                <a:lnTo>
                  <a:pt x="62700" y="55140"/>
                </a:lnTo>
                <a:lnTo>
                  <a:pt x="62660" y="55170"/>
                </a:lnTo>
                <a:lnTo>
                  <a:pt x="62600" y="55140"/>
                </a:lnTo>
                <a:lnTo>
                  <a:pt x="62540" y="55130"/>
                </a:lnTo>
                <a:lnTo>
                  <a:pt x="62540" y="55120"/>
                </a:lnTo>
                <a:lnTo>
                  <a:pt x="62530" y="55110"/>
                </a:lnTo>
                <a:lnTo>
                  <a:pt x="62520" y="55090"/>
                </a:lnTo>
                <a:lnTo>
                  <a:pt x="62510" y="55090"/>
                </a:lnTo>
                <a:lnTo>
                  <a:pt x="62490" y="55110"/>
                </a:lnTo>
                <a:lnTo>
                  <a:pt x="62470" y="55120"/>
                </a:lnTo>
                <a:lnTo>
                  <a:pt x="62450" y="55130"/>
                </a:lnTo>
                <a:lnTo>
                  <a:pt x="62400" y="55120"/>
                </a:lnTo>
                <a:lnTo>
                  <a:pt x="62110" y="55030"/>
                </a:lnTo>
                <a:lnTo>
                  <a:pt x="61740" y="54960"/>
                </a:lnTo>
                <a:lnTo>
                  <a:pt x="61560" y="54890"/>
                </a:lnTo>
                <a:lnTo>
                  <a:pt x="61490" y="54870"/>
                </a:lnTo>
                <a:lnTo>
                  <a:pt x="61450" y="54860"/>
                </a:lnTo>
                <a:lnTo>
                  <a:pt x="61430" y="54850"/>
                </a:lnTo>
                <a:lnTo>
                  <a:pt x="61430" y="54840"/>
                </a:lnTo>
                <a:lnTo>
                  <a:pt x="61430" y="54830"/>
                </a:lnTo>
                <a:lnTo>
                  <a:pt x="61480" y="54780"/>
                </a:lnTo>
                <a:lnTo>
                  <a:pt x="61530" y="54740"/>
                </a:lnTo>
                <a:lnTo>
                  <a:pt x="61580" y="54720"/>
                </a:lnTo>
                <a:lnTo>
                  <a:pt x="61660" y="54700"/>
                </a:lnTo>
                <a:lnTo>
                  <a:pt x="61740" y="54690"/>
                </a:lnTo>
                <a:lnTo>
                  <a:pt x="61820" y="54690"/>
                </a:lnTo>
                <a:lnTo>
                  <a:pt x="61890" y="54680"/>
                </a:lnTo>
                <a:lnTo>
                  <a:pt x="61960" y="54640"/>
                </a:lnTo>
                <a:lnTo>
                  <a:pt x="62030" y="54570"/>
                </a:lnTo>
                <a:lnTo>
                  <a:pt x="62090" y="54490"/>
                </a:lnTo>
                <a:lnTo>
                  <a:pt x="62110" y="54400"/>
                </a:lnTo>
                <a:lnTo>
                  <a:pt x="62070" y="54290"/>
                </a:lnTo>
                <a:lnTo>
                  <a:pt x="62030" y="54220"/>
                </a:lnTo>
                <a:lnTo>
                  <a:pt x="62020" y="54160"/>
                </a:lnTo>
                <a:lnTo>
                  <a:pt x="62060" y="54100"/>
                </a:lnTo>
                <a:lnTo>
                  <a:pt x="62140" y="54070"/>
                </a:lnTo>
                <a:lnTo>
                  <a:pt x="62190" y="54070"/>
                </a:lnTo>
                <a:lnTo>
                  <a:pt x="62240" y="54080"/>
                </a:lnTo>
                <a:lnTo>
                  <a:pt x="62280" y="54080"/>
                </a:lnTo>
                <a:lnTo>
                  <a:pt x="62340" y="54060"/>
                </a:lnTo>
                <a:lnTo>
                  <a:pt x="62350" y="54060"/>
                </a:lnTo>
                <a:lnTo>
                  <a:pt x="62350" y="54050"/>
                </a:lnTo>
                <a:lnTo>
                  <a:pt x="62360" y="54040"/>
                </a:lnTo>
                <a:lnTo>
                  <a:pt x="62360" y="54030"/>
                </a:lnTo>
                <a:lnTo>
                  <a:pt x="62390" y="53940"/>
                </a:lnTo>
                <a:lnTo>
                  <a:pt x="62370" y="53860"/>
                </a:lnTo>
                <a:lnTo>
                  <a:pt x="62350" y="53780"/>
                </a:lnTo>
                <a:lnTo>
                  <a:pt x="62330" y="53690"/>
                </a:lnTo>
                <a:lnTo>
                  <a:pt x="62360" y="53680"/>
                </a:lnTo>
                <a:lnTo>
                  <a:pt x="62400" y="53670"/>
                </a:lnTo>
                <a:lnTo>
                  <a:pt x="62440" y="53670"/>
                </a:lnTo>
                <a:lnTo>
                  <a:pt x="62470" y="53680"/>
                </a:lnTo>
                <a:lnTo>
                  <a:pt x="62520" y="53690"/>
                </a:lnTo>
                <a:lnTo>
                  <a:pt x="62560" y="53680"/>
                </a:lnTo>
                <a:lnTo>
                  <a:pt x="62590" y="53670"/>
                </a:lnTo>
                <a:lnTo>
                  <a:pt x="62630" y="53640"/>
                </a:lnTo>
                <a:lnTo>
                  <a:pt x="62650" y="53640"/>
                </a:lnTo>
                <a:lnTo>
                  <a:pt x="62670" y="53630"/>
                </a:lnTo>
                <a:lnTo>
                  <a:pt x="62680" y="53620"/>
                </a:lnTo>
                <a:lnTo>
                  <a:pt x="62700" y="53600"/>
                </a:lnTo>
                <a:lnTo>
                  <a:pt x="62710" y="53590"/>
                </a:lnTo>
                <a:lnTo>
                  <a:pt x="62710" y="53580"/>
                </a:lnTo>
                <a:lnTo>
                  <a:pt x="62720" y="53570"/>
                </a:lnTo>
                <a:lnTo>
                  <a:pt x="62720" y="53560"/>
                </a:lnTo>
                <a:lnTo>
                  <a:pt x="62760" y="53530"/>
                </a:lnTo>
                <a:lnTo>
                  <a:pt x="62790" y="53500"/>
                </a:lnTo>
                <a:lnTo>
                  <a:pt x="62810" y="53460"/>
                </a:lnTo>
                <a:lnTo>
                  <a:pt x="62820" y="53410"/>
                </a:lnTo>
                <a:lnTo>
                  <a:pt x="62820" y="53360"/>
                </a:lnTo>
                <a:lnTo>
                  <a:pt x="62830" y="53300"/>
                </a:lnTo>
                <a:lnTo>
                  <a:pt x="62840" y="53250"/>
                </a:lnTo>
                <a:lnTo>
                  <a:pt x="62850" y="53190"/>
                </a:lnTo>
                <a:lnTo>
                  <a:pt x="62850" y="53160"/>
                </a:lnTo>
                <a:lnTo>
                  <a:pt x="62850" y="53130"/>
                </a:lnTo>
                <a:lnTo>
                  <a:pt x="62850" y="53100"/>
                </a:lnTo>
                <a:lnTo>
                  <a:pt x="62860" y="53070"/>
                </a:lnTo>
                <a:lnTo>
                  <a:pt x="62890" y="53030"/>
                </a:lnTo>
                <a:lnTo>
                  <a:pt x="62920" y="52990"/>
                </a:lnTo>
                <a:lnTo>
                  <a:pt x="62940" y="52950"/>
                </a:lnTo>
                <a:lnTo>
                  <a:pt x="62960" y="52910"/>
                </a:lnTo>
                <a:lnTo>
                  <a:pt x="62980" y="52880"/>
                </a:lnTo>
                <a:lnTo>
                  <a:pt x="62990" y="52850"/>
                </a:lnTo>
                <a:lnTo>
                  <a:pt x="63000" y="52820"/>
                </a:lnTo>
                <a:lnTo>
                  <a:pt x="63010" y="52790"/>
                </a:lnTo>
                <a:lnTo>
                  <a:pt x="63010" y="52750"/>
                </a:lnTo>
                <a:lnTo>
                  <a:pt x="63010" y="52720"/>
                </a:lnTo>
                <a:lnTo>
                  <a:pt x="63000" y="52690"/>
                </a:lnTo>
                <a:lnTo>
                  <a:pt x="62980" y="52660"/>
                </a:lnTo>
                <a:lnTo>
                  <a:pt x="62900" y="52540"/>
                </a:lnTo>
                <a:lnTo>
                  <a:pt x="62810" y="52420"/>
                </a:lnTo>
                <a:lnTo>
                  <a:pt x="62720" y="52310"/>
                </a:lnTo>
                <a:lnTo>
                  <a:pt x="62630" y="52200"/>
                </a:lnTo>
                <a:lnTo>
                  <a:pt x="62620" y="52190"/>
                </a:lnTo>
                <a:lnTo>
                  <a:pt x="62610" y="52170"/>
                </a:lnTo>
                <a:lnTo>
                  <a:pt x="62600" y="52160"/>
                </a:lnTo>
                <a:lnTo>
                  <a:pt x="62590" y="52150"/>
                </a:lnTo>
                <a:lnTo>
                  <a:pt x="62550" y="52140"/>
                </a:lnTo>
                <a:lnTo>
                  <a:pt x="62510" y="52140"/>
                </a:lnTo>
                <a:lnTo>
                  <a:pt x="62470" y="52140"/>
                </a:lnTo>
                <a:lnTo>
                  <a:pt x="62430" y="52140"/>
                </a:lnTo>
                <a:lnTo>
                  <a:pt x="62360" y="52130"/>
                </a:lnTo>
                <a:lnTo>
                  <a:pt x="62320" y="52060"/>
                </a:lnTo>
                <a:lnTo>
                  <a:pt x="62280" y="51980"/>
                </a:lnTo>
                <a:lnTo>
                  <a:pt x="62240" y="51910"/>
                </a:lnTo>
                <a:lnTo>
                  <a:pt x="62180" y="51890"/>
                </a:lnTo>
                <a:lnTo>
                  <a:pt x="62120" y="51880"/>
                </a:lnTo>
                <a:lnTo>
                  <a:pt x="62090" y="51840"/>
                </a:lnTo>
                <a:lnTo>
                  <a:pt x="62070" y="51790"/>
                </a:lnTo>
                <a:lnTo>
                  <a:pt x="62080" y="51720"/>
                </a:lnTo>
                <a:lnTo>
                  <a:pt x="62100" y="51660"/>
                </a:lnTo>
                <a:lnTo>
                  <a:pt x="62110" y="51610"/>
                </a:lnTo>
                <a:lnTo>
                  <a:pt x="62080" y="51550"/>
                </a:lnTo>
                <a:lnTo>
                  <a:pt x="62070" y="51540"/>
                </a:lnTo>
                <a:lnTo>
                  <a:pt x="62070" y="51530"/>
                </a:lnTo>
                <a:lnTo>
                  <a:pt x="62060" y="51520"/>
                </a:lnTo>
                <a:lnTo>
                  <a:pt x="62070" y="51490"/>
                </a:lnTo>
                <a:lnTo>
                  <a:pt x="62080" y="51440"/>
                </a:lnTo>
                <a:lnTo>
                  <a:pt x="62090" y="51400"/>
                </a:lnTo>
                <a:lnTo>
                  <a:pt x="62080" y="51360"/>
                </a:lnTo>
                <a:lnTo>
                  <a:pt x="62060" y="51340"/>
                </a:lnTo>
                <a:lnTo>
                  <a:pt x="62040" y="51310"/>
                </a:lnTo>
                <a:lnTo>
                  <a:pt x="62020" y="51290"/>
                </a:lnTo>
                <a:lnTo>
                  <a:pt x="62000" y="51270"/>
                </a:lnTo>
                <a:lnTo>
                  <a:pt x="62000" y="51260"/>
                </a:lnTo>
                <a:lnTo>
                  <a:pt x="61990" y="51260"/>
                </a:lnTo>
                <a:lnTo>
                  <a:pt x="61980" y="51250"/>
                </a:lnTo>
                <a:lnTo>
                  <a:pt x="61970" y="51240"/>
                </a:lnTo>
                <a:lnTo>
                  <a:pt x="61960" y="51230"/>
                </a:lnTo>
                <a:lnTo>
                  <a:pt x="61950" y="51220"/>
                </a:lnTo>
                <a:lnTo>
                  <a:pt x="61940" y="51210"/>
                </a:lnTo>
                <a:lnTo>
                  <a:pt x="61930" y="51170"/>
                </a:lnTo>
                <a:lnTo>
                  <a:pt x="61930" y="51130"/>
                </a:lnTo>
                <a:lnTo>
                  <a:pt x="61930" y="51090"/>
                </a:lnTo>
                <a:lnTo>
                  <a:pt x="61960" y="51060"/>
                </a:lnTo>
                <a:lnTo>
                  <a:pt x="61980" y="51040"/>
                </a:lnTo>
                <a:lnTo>
                  <a:pt x="61980" y="51030"/>
                </a:lnTo>
                <a:lnTo>
                  <a:pt x="61970" y="51010"/>
                </a:lnTo>
                <a:lnTo>
                  <a:pt x="61950" y="51000"/>
                </a:lnTo>
                <a:lnTo>
                  <a:pt x="61910" y="50940"/>
                </a:lnTo>
                <a:lnTo>
                  <a:pt x="61900" y="50870"/>
                </a:lnTo>
                <a:lnTo>
                  <a:pt x="61910" y="50800"/>
                </a:lnTo>
                <a:lnTo>
                  <a:pt x="61930" y="50720"/>
                </a:lnTo>
                <a:lnTo>
                  <a:pt x="61940" y="50680"/>
                </a:lnTo>
                <a:lnTo>
                  <a:pt x="61950" y="50640"/>
                </a:lnTo>
                <a:lnTo>
                  <a:pt x="61960" y="50600"/>
                </a:lnTo>
                <a:lnTo>
                  <a:pt x="61970" y="50560"/>
                </a:lnTo>
                <a:lnTo>
                  <a:pt x="61980" y="50510"/>
                </a:lnTo>
                <a:lnTo>
                  <a:pt x="61990" y="50450"/>
                </a:lnTo>
                <a:lnTo>
                  <a:pt x="62010" y="50390"/>
                </a:lnTo>
                <a:lnTo>
                  <a:pt x="62030" y="50340"/>
                </a:lnTo>
                <a:lnTo>
                  <a:pt x="62060" y="50270"/>
                </a:lnTo>
                <a:lnTo>
                  <a:pt x="62080" y="50220"/>
                </a:lnTo>
                <a:lnTo>
                  <a:pt x="62070" y="50170"/>
                </a:lnTo>
                <a:lnTo>
                  <a:pt x="62020" y="50110"/>
                </a:lnTo>
                <a:lnTo>
                  <a:pt x="62030" y="50100"/>
                </a:lnTo>
                <a:lnTo>
                  <a:pt x="62050" y="50090"/>
                </a:lnTo>
                <a:lnTo>
                  <a:pt x="62060" y="50080"/>
                </a:lnTo>
                <a:lnTo>
                  <a:pt x="62080" y="50070"/>
                </a:lnTo>
                <a:lnTo>
                  <a:pt x="62090" y="50050"/>
                </a:lnTo>
                <a:lnTo>
                  <a:pt x="62100" y="50040"/>
                </a:lnTo>
                <a:lnTo>
                  <a:pt x="62120" y="50030"/>
                </a:lnTo>
                <a:lnTo>
                  <a:pt x="62130" y="50020"/>
                </a:lnTo>
                <a:lnTo>
                  <a:pt x="62150" y="50030"/>
                </a:lnTo>
                <a:lnTo>
                  <a:pt x="62170" y="50040"/>
                </a:lnTo>
                <a:lnTo>
                  <a:pt x="62200" y="50050"/>
                </a:lnTo>
                <a:lnTo>
                  <a:pt x="62220" y="50060"/>
                </a:lnTo>
                <a:lnTo>
                  <a:pt x="62320" y="50050"/>
                </a:lnTo>
                <a:lnTo>
                  <a:pt x="62400" y="49970"/>
                </a:lnTo>
                <a:lnTo>
                  <a:pt x="62460" y="49870"/>
                </a:lnTo>
                <a:lnTo>
                  <a:pt x="62500" y="49770"/>
                </a:lnTo>
                <a:lnTo>
                  <a:pt x="62520" y="49740"/>
                </a:lnTo>
                <a:lnTo>
                  <a:pt x="62550" y="49720"/>
                </a:lnTo>
                <a:lnTo>
                  <a:pt x="62590" y="49710"/>
                </a:lnTo>
                <a:lnTo>
                  <a:pt x="62630" y="49710"/>
                </a:lnTo>
                <a:lnTo>
                  <a:pt x="62660" y="49710"/>
                </a:lnTo>
                <a:lnTo>
                  <a:pt x="62680" y="49710"/>
                </a:lnTo>
                <a:lnTo>
                  <a:pt x="62710" y="49710"/>
                </a:lnTo>
                <a:lnTo>
                  <a:pt x="62730" y="49710"/>
                </a:lnTo>
                <a:lnTo>
                  <a:pt x="62780" y="49710"/>
                </a:lnTo>
                <a:lnTo>
                  <a:pt x="62830" y="49720"/>
                </a:lnTo>
                <a:lnTo>
                  <a:pt x="62870" y="49720"/>
                </a:lnTo>
                <a:lnTo>
                  <a:pt x="62920" y="49720"/>
                </a:lnTo>
                <a:lnTo>
                  <a:pt x="62950" y="49720"/>
                </a:lnTo>
                <a:lnTo>
                  <a:pt x="62980" y="49720"/>
                </a:lnTo>
                <a:lnTo>
                  <a:pt x="63000" y="49720"/>
                </a:lnTo>
                <a:lnTo>
                  <a:pt x="63030" y="49720"/>
                </a:lnTo>
                <a:lnTo>
                  <a:pt x="63060" y="49710"/>
                </a:lnTo>
                <a:lnTo>
                  <a:pt x="63080" y="49710"/>
                </a:lnTo>
                <a:lnTo>
                  <a:pt x="63110" y="49700"/>
                </a:lnTo>
                <a:lnTo>
                  <a:pt x="63130" y="49700"/>
                </a:lnTo>
                <a:lnTo>
                  <a:pt x="63160" y="49690"/>
                </a:lnTo>
                <a:lnTo>
                  <a:pt x="63200" y="49680"/>
                </a:lnTo>
                <a:lnTo>
                  <a:pt x="63230" y="49680"/>
                </a:lnTo>
                <a:lnTo>
                  <a:pt x="63260" y="49690"/>
                </a:lnTo>
                <a:lnTo>
                  <a:pt x="63280" y="49720"/>
                </a:lnTo>
                <a:lnTo>
                  <a:pt x="63290" y="49760"/>
                </a:lnTo>
                <a:lnTo>
                  <a:pt x="63300" y="49810"/>
                </a:lnTo>
                <a:lnTo>
                  <a:pt x="63300" y="49850"/>
                </a:lnTo>
                <a:lnTo>
                  <a:pt x="63300" y="49870"/>
                </a:lnTo>
                <a:lnTo>
                  <a:pt x="63310" y="49890"/>
                </a:lnTo>
                <a:lnTo>
                  <a:pt x="63310" y="49910"/>
                </a:lnTo>
                <a:lnTo>
                  <a:pt x="63320" y="49930"/>
                </a:lnTo>
                <a:lnTo>
                  <a:pt x="63330" y="49980"/>
                </a:lnTo>
                <a:lnTo>
                  <a:pt x="63350" y="50020"/>
                </a:lnTo>
                <a:lnTo>
                  <a:pt x="63380" y="50040"/>
                </a:lnTo>
                <a:lnTo>
                  <a:pt x="63430" y="50040"/>
                </a:lnTo>
                <a:lnTo>
                  <a:pt x="63460" y="50030"/>
                </a:lnTo>
                <a:lnTo>
                  <a:pt x="63500" y="50010"/>
                </a:lnTo>
                <a:lnTo>
                  <a:pt x="63530" y="50000"/>
                </a:lnTo>
                <a:lnTo>
                  <a:pt x="63570" y="49980"/>
                </a:lnTo>
                <a:lnTo>
                  <a:pt x="63600" y="49960"/>
                </a:lnTo>
                <a:lnTo>
                  <a:pt x="63630" y="49940"/>
                </a:lnTo>
                <a:lnTo>
                  <a:pt x="63660" y="49910"/>
                </a:lnTo>
                <a:lnTo>
                  <a:pt x="63690" y="49880"/>
                </a:lnTo>
                <a:lnTo>
                  <a:pt x="63720" y="49860"/>
                </a:lnTo>
                <a:lnTo>
                  <a:pt x="63750" y="49830"/>
                </a:lnTo>
                <a:lnTo>
                  <a:pt x="63770" y="49810"/>
                </a:lnTo>
                <a:lnTo>
                  <a:pt x="63790" y="49770"/>
                </a:lnTo>
                <a:lnTo>
                  <a:pt x="63780" y="49740"/>
                </a:lnTo>
                <a:lnTo>
                  <a:pt x="63780" y="49720"/>
                </a:lnTo>
                <a:lnTo>
                  <a:pt x="63770" y="49690"/>
                </a:lnTo>
                <a:lnTo>
                  <a:pt x="63770" y="49660"/>
                </a:lnTo>
                <a:lnTo>
                  <a:pt x="63740" y="49620"/>
                </a:lnTo>
                <a:lnTo>
                  <a:pt x="63720" y="49590"/>
                </a:lnTo>
                <a:lnTo>
                  <a:pt x="63690" y="49550"/>
                </a:lnTo>
                <a:lnTo>
                  <a:pt x="63660" y="49520"/>
                </a:lnTo>
                <a:lnTo>
                  <a:pt x="63650" y="49520"/>
                </a:lnTo>
                <a:lnTo>
                  <a:pt x="63640" y="49510"/>
                </a:lnTo>
                <a:lnTo>
                  <a:pt x="63630" y="49500"/>
                </a:lnTo>
                <a:lnTo>
                  <a:pt x="63580" y="49470"/>
                </a:lnTo>
                <a:lnTo>
                  <a:pt x="63550" y="49430"/>
                </a:lnTo>
                <a:lnTo>
                  <a:pt x="63540" y="49370"/>
                </a:lnTo>
                <a:lnTo>
                  <a:pt x="63560" y="49320"/>
                </a:lnTo>
                <a:lnTo>
                  <a:pt x="63580" y="49290"/>
                </a:lnTo>
                <a:lnTo>
                  <a:pt x="63600" y="49250"/>
                </a:lnTo>
                <a:lnTo>
                  <a:pt x="63620" y="49220"/>
                </a:lnTo>
                <a:lnTo>
                  <a:pt x="63640" y="49180"/>
                </a:lnTo>
                <a:lnTo>
                  <a:pt x="63670" y="49130"/>
                </a:lnTo>
                <a:lnTo>
                  <a:pt x="63690" y="49080"/>
                </a:lnTo>
                <a:lnTo>
                  <a:pt x="63720" y="49030"/>
                </a:lnTo>
                <a:lnTo>
                  <a:pt x="63750" y="48980"/>
                </a:lnTo>
                <a:lnTo>
                  <a:pt x="63780" y="48930"/>
                </a:lnTo>
                <a:lnTo>
                  <a:pt x="63810" y="48880"/>
                </a:lnTo>
                <a:lnTo>
                  <a:pt x="63840" y="48840"/>
                </a:lnTo>
                <a:lnTo>
                  <a:pt x="63880" y="48850"/>
                </a:lnTo>
                <a:lnTo>
                  <a:pt x="63960" y="48830"/>
                </a:lnTo>
                <a:lnTo>
                  <a:pt x="64060" y="48740"/>
                </a:lnTo>
                <a:lnTo>
                  <a:pt x="64150" y="48700"/>
                </a:lnTo>
                <a:lnTo>
                  <a:pt x="64150" y="48820"/>
                </a:lnTo>
                <a:lnTo>
                  <a:pt x="64120" y="48920"/>
                </a:lnTo>
                <a:lnTo>
                  <a:pt x="64070" y="49050"/>
                </a:lnTo>
                <a:lnTo>
                  <a:pt x="64040" y="49180"/>
                </a:lnTo>
                <a:lnTo>
                  <a:pt x="64050" y="49270"/>
                </a:lnTo>
                <a:lnTo>
                  <a:pt x="64080" y="49320"/>
                </a:lnTo>
                <a:lnTo>
                  <a:pt x="64130" y="49350"/>
                </a:lnTo>
                <a:lnTo>
                  <a:pt x="64180" y="49370"/>
                </a:lnTo>
                <a:lnTo>
                  <a:pt x="64220" y="49400"/>
                </a:lnTo>
                <a:lnTo>
                  <a:pt x="64250" y="49420"/>
                </a:lnTo>
                <a:lnTo>
                  <a:pt x="64270" y="49440"/>
                </a:lnTo>
                <a:lnTo>
                  <a:pt x="64300" y="49450"/>
                </a:lnTo>
                <a:lnTo>
                  <a:pt x="64320" y="49470"/>
                </a:lnTo>
                <a:lnTo>
                  <a:pt x="64350" y="49500"/>
                </a:lnTo>
                <a:lnTo>
                  <a:pt x="64350" y="49540"/>
                </a:lnTo>
                <a:lnTo>
                  <a:pt x="64350" y="49590"/>
                </a:lnTo>
                <a:lnTo>
                  <a:pt x="64360" y="49640"/>
                </a:lnTo>
                <a:lnTo>
                  <a:pt x="64380" y="49670"/>
                </a:lnTo>
                <a:lnTo>
                  <a:pt x="64400" y="49700"/>
                </a:lnTo>
                <a:lnTo>
                  <a:pt x="64430" y="49740"/>
                </a:lnTo>
                <a:lnTo>
                  <a:pt x="64450" y="49770"/>
                </a:lnTo>
                <a:lnTo>
                  <a:pt x="64470" y="49810"/>
                </a:lnTo>
                <a:lnTo>
                  <a:pt x="64510" y="49830"/>
                </a:lnTo>
                <a:lnTo>
                  <a:pt x="64550" y="49850"/>
                </a:lnTo>
                <a:lnTo>
                  <a:pt x="64590" y="49850"/>
                </a:lnTo>
                <a:lnTo>
                  <a:pt x="64630" y="49840"/>
                </a:lnTo>
                <a:lnTo>
                  <a:pt x="64660" y="49820"/>
                </a:lnTo>
                <a:lnTo>
                  <a:pt x="64690" y="49780"/>
                </a:lnTo>
                <a:lnTo>
                  <a:pt x="64700" y="49740"/>
                </a:lnTo>
                <a:lnTo>
                  <a:pt x="64770" y="49580"/>
                </a:lnTo>
                <a:lnTo>
                  <a:pt x="64870" y="49450"/>
                </a:lnTo>
                <a:lnTo>
                  <a:pt x="64990" y="49350"/>
                </a:lnTo>
                <a:lnTo>
                  <a:pt x="65140" y="49290"/>
                </a:lnTo>
                <a:lnTo>
                  <a:pt x="65150" y="49280"/>
                </a:lnTo>
                <a:lnTo>
                  <a:pt x="65160" y="49280"/>
                </a:lnTo>
                <a:lnTo>
                  <a:pt x="65170" y="49280"/>
                </a:lnTo>
                <a:lnTo>
                  <a:pt x="65230" y="49260"/>
                </a:lnTo>
                <a:lnTo>
                  <a:pt x="65290" y="49250"/>
                </a:lnTo>
                <a:lnTo>
                  <a:pt x="65350" y="49260"/>
                </a:lnTo>
                <a:lnTo>
                  <a:pt x="65410" y="49280"/>
                </a:lnTo>
                <a:lnTo>
                  <a:pt x="65460" y="49310"/>
                </a:lnTo>
                <a:lnTo>
                  <a:pt x="65500" y="49330"/>
                </a:lnTo>
                <a:lnTo>
                  <a:pt x="65550" y="49350"/>
                </a:lnTo>
                <a:lnTo>
                  <a:pt x="65600" y="49360"/>
                </a:lnTo>
                <a:lnTo>
                  <a:pt x="65610" y="49360"/>
                </a:lnTo>
                <a:lnTo>
                  <a:pt x="65620" y="49360"/>
                </a:lnTo>
                <a:lnTo>
                  <a:pt x="65720" y="49390"/>
                </a:lnTo>
                <a:lnTo>
                  <a:pt x="65810" y="49420"/>
                </a:lnTo>
                <a:lnTo>
                  <a:pt x="65900" y="49420"/>
                </a:lnTo>
                <a:lnTo>
                  <a:pt x="65980" y="49350"/>
                </a:lnTo>
                <a:lnTo>
                  <a:pt x="66000" y="49330"/>
                </a:lnTo>
                <a:lnTo>
                  <a:pt x="66010" y="49310"/>
                </a:lnTo>
                <a:lnTo>
                  <a:pt x="66020" y="49290"/>
                </a:lnTo>
                <a:lnTo>
                  <a:pt x="66030" y="49260"/>
                </a:lnTo>
                <a:lnTo>
                  <a:pt x="66040" y="49260"/>
                </a:lnTo>
                <a:lnTo>
                  <a:pt x="66040" y="49250"/>
                </a:lnTo>
                <a:lnTo>
                  <a:pt x="66050" y="49250"/>
                </a:lnTo>
                <a:lnTo>
                  <a:pt x="66060" y="49230"/>
                </a:lnTo>
                <a:lnTo>
                  <a:pt x="66070" y="49210"/>
                </a:lnTo>
                <a:lnTo>
                  <a:pt x="66090" y="49190"/>
                </a:lnTo>
                <a:lnTo>
                  <a:pt x="66100" y="49180"/>
                </a:lnTo>
                <a:lnTo>
                  <a:pt x="66110" y="49160"/>
                </a:lnTo>
                <a:lnTo>
                  <a:pt x="66130" y="49150"/>
                </a:lnTo>
                <a:lnTo>
                  <a:pt x="66140" y="49140"/>
                </a:lnTo>
                <a:lnTo>
                  <a:pt x="66150" y="49120"/>
                </a:lnTo>
                <a:lnTo>
                  <a:pt x="66160" y="49110"/>
                </a:lnTo>
                <a:lnTo>
                  <a:pt x="66170" y="49100"/>
                </a:lnTo>
                <a:lnTo>
                  <a:pt x="66180" y="49090"/>
                </a:lnTo>
                <a:lnTo>
                  <a:pt x="66190" y="49080"/>
                </a:lnTo>
                <a:lnTo>
                  <a:pt x="66230" y="49050"/>
                </a:lnTo>
                <a:lnTo>
                  <a:pt x="66270" y="49030"/>
                </a:lnTo>
                <a:lnTo>
                  <a:pt x="66320" y="49020"/>
                </a:lnTo>
                <a:lnTo>
                  <a:pt x="66360" y="49010"/>
                </a:lnTo>
                <a:lnTo>
                  <a:pt x="66380" y="49000"/>
                </a:lnTo>
                <a:lnTo>
                  <a:pt x="66400" y="48990"/>
                </a:lnTo>
                <a:lnTo>
                  <a:pt x="66420" y="48980"/>
                </a:lnTo>
                <a:lnTo>
                  <a:pt x="66440" y="48970"/>
                </a:lnTo>
                <a:lnTo>
                  <a:pt x="66490" y="48930"/>
                </a:lnTo>
                <a:lnTo>
                  <a:pt x="66530" y="48880"/>
                </a:lnTo>
                <a:lnTo>
                  <a:pt x="66550" y="48830"/>
                </a:lnTo>
                <a:lnTo>
                  <a:pt x="66580" y="48760"/>
                </a:lnTo>
                <a:lnTo>
                  <a:pt x="66610" y="48710"/>
                </a:lnTo>
                <a:lnTo>
                  <a:pt x="66640" y="48660"/>
                </a:lnTo>
                <a:lnTo>
                  <a:pt x="66660" y="48610"/>
                </a:lnTo>
                <a:lnTo>
                  <a:pt x="66670" y="48550"/>
                </a:lnTo>
                <a:lnTo>
                  <a:pt x="66680" y="48540"/>
                </a:lnTo>
                <a:lnTo>
                  <a:pt x="66690" y="48520"/>
                </a:lnTo>
                <a:lnTo>
                  <a:pt x="66700" y="48510"/>
                </a:lnTo>
                <a:lnTo>
                  <a:pt x="66710" y="48500"/>
                </a:lnTo>
                <a:lnTo>
                  <a:pt x="66780" y="48430"/>
                </a:lnTo>
                <a:lnTo>
                  <a:pt x="66850" y="48350"/>
                </a:lnTo>
                <a:lnTo>
                  <a:pt x="66910" y="48260"/>
                </a:lnTo>
                <a:lnTo>
                  <a:pt x="66940" y="48170"/>
                </a:lnTo>
                <a:lnTo>
                  <a:pt x="66930" y="48070"/>
                </a:lnTo>
                <a:lnTo>
                  <a:pt x="66900" y="47960"/>
                </a:lnTo>
                <a:lnTo>
                  <a:pt x="66870" y="47860"/>
                </a:lnTo>
                <a:lnTo>
                  <a:pt x="66850" y="47770"/>
                </a:lnTo>
                <a:lnTo>
                  <a:pt x="66870" y="47790"/>
                </a:lnTo>
                <a:lnTo>
                  <a:pt x="66900" y="47810"/>
                </a:lnTo>
                <a:lnTo>
                  <a:pt x="66920" y="47830"/>
                </a:lnTo>
                <a:lnTo>
                  <a:pt x="66940" y="47850"/>
                </a:lnTo>
                <a:lnTo>
                  <a:pt x="67050" y="47940"/>
                </a:lnTo>
                <a:lnTo>
                  <a:pt x="67140" y="48000"/>
                </a:lnTo>
                <a:lnTo>
                  <a:pt x="67250" y="48040"/>
                </a:lnTo>
                <a:lnTo>
                  <a:pt x="67380" y="48060"/>
                </a:lnTo>
                <a:lnTo>
                  <a:pt x="67470" y="48080"/>
                </a:lnTo>
                <a:lnTo>
                  <a:pt x="67530" y="48110"/>
                </a:lnTo>
                <a:lnTo>
                  <a:pt x="67580" y="48160"/>
                </a:lnTo>
                <a:lnTo>
                  <a:pt x="67610" y="48240"/>
                </a:lnTo>
                <a:lnTo>
                  <a:pt x="67630" y="48360"/>
                </a:lnTo>
                <a:lnTo>
                  <a:pt x="67680" y="48500"/>
                </a:lnTo>
                <a:lnTo>
                  <a:pt x="67730" y="48620"/>
                </a:lnTo>
                <a:lnTo>
                  <a:pt x="67810" y="48710"/>
                </a:lnTo>
                <a:lnTo>
                  <a:pt x="67830" y="48730"/>
                </a:lnTo>
                <a:lnTo>
                  <a:pt x="67850" y="48750"/>
                </a:lnTo>
                <a:lnTo>
                  <a:pt x="67880" y="48760"/>
                </a:lnTo>
                <a:lnTo>
                  <a:pt x="67900" y="48770"/>
                </a:lnTo>
                <a:lnTo>
                  <a:pt x="67940" y="48800"/>
                </a:lnTo>
                <a:lnTo>
                  <a:pt x="67980" y="48840"/>
                </a:lnTo>
                <a:lnTo>
                  <a:pt x="68010" y="48880"/>
                </a:lnTo>
                <a:lnTo>
                  <a:pt x="68040" y="48930"/>
                </a:lnTo>
                <a:lnTo>
                  <a:pt x="68060" y="49010"/>
                </a:lnTo>
                <a:lnTo>
                  <a:pt x="68080" y="49100"/>
                </a:lnTo>
                <a:lnTo>
                  <a:pt x="68100" y="49180"/>
                </a:lnTo>
                <a:lnTo>
                  <a:pt x="68130" y="49200"/>
                </a:lnTo>
                <a:lnTo>
                  <a:pt x="68140" y="49210"/>
                </a:lnTo>
                <a:lnTo>
                  <a:pt x="68160" y="49220"/>
                </a:lnTo>
                <a:lnTo>
                  <a:pt x="68170" y="49230"/>
                </a:lnTo>
                <a:lnTo>
                  <a:pt x="68210" y="49230"/>
                </a:lnTo>
                <a:lnTo>
                  <a:pt x="68240" y="49220"/>
                </a:lnTo>
                <a:lnTo>
                  <a:pt x="68270" y="49230"/>
                </a:lnTo>
                <a:lnTo>
                  <a:pt x="68280" y="49250"/>
                </a:lnTo>
                <a:lnTo>
                  <a:pt x="68270" y="49280"/>
                </a:lnTo>
                <a:lnTo>
                  <a:pt x="68270" y="49300"/>
                </a:lnTo>
                <a:lnTo>
                  <a:pt x="68300" y="49340"/>
                </a:lnTo>
                <a:lnTo>
                  <a:pt x="68330" y="49350"/>
                </a:lnTo>
                <a:lnTo>
                  <a:pt x="68370" y="49360"/>
                </a:lnTo>
                <a:lnTo>
                  <a:pt x="68410" y="49370"/>
                </a:lnTo>
                <a:lnTo>
                  <a:pt x="68450" y="49360"/>
                </a:lnTo>
                <a:lnTo>
                  <a:pt x="68460" y="49340"/>
                </a:lnTo>
                <a:lnTo>
                  <a:pt x="68500" y="49290"/>
                </a:lnTo>
                <a:lnTo>
                  <a:pt x="68520" y="49270"/>
                </a:lnTo>
                <a:lnTo>
                  <a:pt x="68560" y="49270"/>
                </a:lnTo>
                <a:lnTo>
                  <a:pt x="68620" y="49280"/>
                </a:lnTo>
                <a:lnTo>
                  <a:pt x="68650" y="49300"/>
                </a:lnTo>
                <a:lnTo>
                  <a:pt x="68690" y="49300"/>
                </a:lnTo>
                <a:lnTo>
                  <a:pt x="68740" y="49300"/>
                </a:lnTo>
                <a:lnTo>
                  <a:pt x="68770" y="49300"/>
                </a:lnTo>
                <a:lnTo>
                  <a:pt x="68780" y="49300"/>
                </a:lnTo>
                <a:lnTo>
                  <a:pt x="68790" y="49300"/>
                </a:lnTo>
                <a:lnTo>
                  <a:pt x="68800" y="49300"/>
                </a:lnTo>
                <a:lnTo>
                  <a:pt x="68830" y="49290"/>
                </a:lnTo>
                <a:lnTo>
                  <a:pt x="68860" y="49290"/>
                </a:lnTo>
                <a:lnTo>
                  <a:pt x="68880" y="49290"/>
                </a:lnTo>
                <a:lnTo>
                  <a:pt x="68910" y="49300"/>
                </a:lnTo>
                <a:lnTo>
                  <a:pt x="68940" y="49320"/>
                </a:lnTo>
                <a:lnTo>
                  <a:pt x="68970" y="49340"/>
                </a:lnTo>
                <a:lnTo>
                  <a:pt x="69010" y="49350"/>
                </a:lnTo>
                <a:lnTo>
                  <a:pt x="69040" y="49360"/>
                </a:lnTo>
                <a:lnTo>
                  <a:pt x="69070" y="49360"/>
                </a:lnTo>
                <a:lnTo>
                  <a:pt x="69090" y="49370"/>
                </a:lnTo>
                <a:lnTo>
                  <a:pt x="69120" y="49380"/>
                </a:lnTo>
                <a:lnTo>
                  <a:pt x="69140" y="49380"/>
                </a:lnTo>
                <a:lnTo>
                  <a:pt x="69160" y="49390"/>
                </a:lnTo>
                <a:lnTo>
                  <a:pt x="69180" y="49400"/>
                </a:lnTo>
                <a:lnTo>
                  <a:pt x="69200" y="49410"/>
                </a:lnTo>
                <a:lnTo>
                  <a:pt x="69220" y="49430"/>
                </a:lnTo>
                <a:lnTo>
                  <a:pt x="69280" y="49510"/>
                </a:lnTo>
                <a:lnTo>
                  <a:pt x="69320" y="49610"/>
                </a:lnTo>
                <a:lnTo>
                  <a:pt x="69350" y="49710"/>
                </a:lnTo>
                <a:lnTo>
                  <a:pt x="69400" y="49800"/>
                </a:lnTo>
                <a:lnTo>
                  <a:pt x="69350" y="49950"/>
                </a:lnTo>
                <a:lnTo>
                  <a:pt x="69270" y="50070"/>
                </a:lnTo>
                <a:lnTo>
                  <a:pt x="69180" y="50180"/>
                </a:lnTo>
                <a:lnTo>
                  <a:pt x="69080" y="50290"/>
                </a:lnTo>
                <a:lnTo>
                  <a:pt x="69070" y="50310"/>
                </a:lnTo>
                <a:lnTo>
                  <a:pt x="69060" y="50320"/>
                </a:lnTo>
                <a:lnTo>
                  <a:pt x="69060" y="50330"/>
                </a:lnTo>
                <a:lnTo>
                  <a:pt x="69050" y="50350"/>
                </a:lnTo>
                <a:lnTo>
                  <a:pt x="69020" y="50440"/>
                </a:lnTo>
                <a:lnTo>
                  <a:pt x="69020" y="50520"/>
                </a:lnTo>
                <a:lnTo>
                  <a:pt x="69050" y="50610"/>
                </a:lnTo>
                <a:lnTo>
                  <a:pt x="69100" y="50700"/>
                </a:lnTo>
                <a:lnTo>
                  <a:pt x="69160" y="50820"/>
                </a:lnTo>
                <a:lnTo>
                  <a:pt x="69220" y="50940"/>
                </a:lnTo>
                <a:lnTo>
                  <a:pt x="69280" y="51060"/>
                </a:lnTo>
                <a:lnTo>
                  <a:pt x="69340" y="51180"/>
                </a:lnTo>
                <a:lnTo>
                  <a:pt x="69380" y="51230"/>
                </a:lnTo>
                <a:lnTo>
                  <a:pt x="69420" y="51250"/>
                </a:lnTo>
                <a:lnTo>
                  <a:pt x="69470" y="51260"/>
                </a:lnTo>
                <a:lnTo>
                  <a:pt x="69520" y="51280"/>
                </a:lnTo>
                <a:lnTo>
                  <a:pt x="69530" y="51280"/>
                </a:lnTo>
                <a:lnTo>
                  <a:pt x="69540" y="51290"/>
                </a:lnTo>
                <a:lnTo>
                  <a:pt x="69550" y="51290"/>
                </a:lnTo>
                <a:lnTo>
                  <a:pt x="69560" y="51280"/>
                </a:lnTo>
                <a:lnTo>
                  <a:pt x="69630" y="51270"/>
                </a:lnTo>
                <a:lnTo>
                  <a:pt x="69680" y="51240"/>
                </a:lnTo>
                <a:lnTo>
                  <a:pt x="69730" y="51220"/>
                </a:lnTo>
                <a:lnTo>
                  <a:pt x="69790" y="51220"/>
                </a:lnTo>
                <a:lnTo>
                  <a:pt x="69840" y="51240"/>
                </a:lnTo>
                <a:lnTo>
                  <a:pt x="69870" y="51250"/>
                </a:lnTo>
                <a:lnTo>
                  <a:pt x="69910" y="51240"/>
                </a:lnTo>
                <a:lnTo>
                  <a:pt x="69940" y="51200"/>
                </a:lnTo>
                <a:lnTo>
                  <a:pt x="69970" y="51200"/>
                </a:lnTo>
                <a:lnTo>
                  <a:pt x="70000" y="51200"/>
                </a:lnTo>
                <a:lnTo>
                  <a:pt x="70020" y="51190"/>
                </a:lnTo>
                <a:lnTo>
                  <a:pt x="70030" y="51170"/>
                </a:lnTo>
                <a:lnTo>
                  <a:pt x="70030" y="51150"/>
                </a:lnTo>
                <a:lnTo>
                  <a:pt x="70030" y="51140"/>
                </a:lnTo>
                <a:lnTo>
                  <a:pt x="70040" y="51120"/>
                </a:lnTo>
                <a:lnTo>
                  <a:pt x="70050" y="51120"/>
                </a:lnTo>
                <a:lnTo>
                  <a:pt x="70090" y="51100"/>
                </a:lnTo>
                <a:lnTo>
                  <a:pt x="70140" y="51070"/>
                </a:lnTo>
                <a:lnTo>
                  <a:pt x="70190" y="51040"/>
                </a:lnTo>
                <a:lnTo>
                  <a:pt x="70220" y="51030"/>
                </a:lnTo>
                <a:lnTo>
                  <a:pt x="70260" y="51020"/>
                </a:lnTo>
                <a:lnTo>
                  <a:pt x="70290" y="50990"/>
                </a:lnTo>
                <a:lnTo>
                  <a:pt x="70310" y="50950"/>
                </a:lnTo>
                <a:lnTo>
                  <a:pt x="70330" y="50920"/>
                </a:lnTo>
                <a:lnTo>
                  <a:pt x="70390" y="50890"/>
                </a:lnTo>
                <a:lnTo>
                  <a:pt x="70450" y="50870"/>
                </a:lnTo>
                <a:lnTo>
                  <a:pt x="70520" y="50870"/>
                </a:lnTo>
                <a:lnTo>
                  <a:pt x="70580" y="50870"/>
                </a:lnTo>
                <a:lnTo>
                  <a:pt x="70580" y="50850"/>
                </a:lnTo>
                <a:lnTo>
                  <a:pt x="70590" y="50840"/>
                </a:lnTo>
                <a:lnTo>
                  <a:pt x="70600" y="50830"/>
                </a:lnTo>
                <a:lnTo>
                  <a:pt x="70610" y="50810"/>
                </a:lnTo>
                <a:lnTo>
                  <a:pt x="70690" y="50800"/>
                </a:lnTo>
                <a:lnTo>
                  <a:pt x="70750" y="50780"/>
                </a:lnTo>
                <a:lnTo>
                  <a:pt x="70780" y="50730"/>
                </a:lnTo>
                <a:lnTo>
                  <a:pt x="70810" y="50660"/>
                </a:lnTo>
                <a:lnTo>
                  <a:pt x="70840" y="50650"/>
                </a:lnTo>
                <a:lnTo>
                  <a:pt x="70870" y="50660"/>
                </a:lnTo>
                <a:lnTo>
                  <a:pt x="70900" y="50670"/>
                </a:lnTo>
                <a:lnTo>
                  <a:pt x="70930" y="50680"/>
                </a:lnTo>
                <a:lnTo>
                  <a:pt x="70950" y="50670"/>
                </a:lnTo>
                <a:lnTo>
                  <a:pt x="70940" y="50650"/>
                </a:lnTo>
                <a:lnTo>
                  <a:pt x="70920" y="50620"/>
                </a:lnTo>
                <a:lnTo>
                  <a:pt x="70940" y="50600"/>
                </a:lnTo>
                <a:lnTo>
                  <a:pt x="70960" y="50600"/>
                </a:lnTo>
                <a:lnTo>
                  <a:pt x="70990" y="50600"/>
                </a:lnTo>
                <a:lnTo>
                  <a:pt x="71020" y="50600"/>
                </a:lnTo>
                <a:lnTo>
                  <a:pt x="71030" y="50600"/>
                </a:lnTo>
                <a:lnTo>
                  <a:pt x="71060" y="50620"/>
                </a:lnTo>
                <a:lnTo>
                  <a:pt x="71070" y="50660"/>
                </a:lnTo>
                <a:lnTo>
                  <a:pt x="71060" y="50700"/>
                </a:lnTo>
                <a:lnTo>
                  <a:pt x="71060" y="50740"/>
                </a:lnTo>
                <a:lnTo>
                  <a:pt x="71050" y="50760"/>
                </a:lnTo>
                <a:lnTo>
                  <a:pt x="71050" y="50800"/>
                </a:lnTo>
                <a:lnTo>
                  <a:pt x="71040" y="50830"/>
                </a:lnTo>
                <a:lnTo>
                  <a:pt x="71040" y="50850"/>
                </a:lnTo>
                <a:lnTo>
                  <a:pt x="71020" y="50870"/>
                </a:lnTo>
                <a:lnTo>
                  <a:pt x="70990" y="50880"/>
                </a:lnTo>
                <a:lnTo>
                  <a:pt x="70960" y="50890"/>
                </a:lnTo>
                <a:lnTo>
                  <a:pt x="70930" y="50910"/>
                </a:lnTo>
                <a:lnTo>
                  <a:pt x="70920" y="50940"/>
                </a:lnTo>
                <a:lnTo>
                  <a:pt x="70910" y="50980"/>
                </a:lnTo>
                <a:lnTo>
                  <a:pt x="70900" y="51010"/>
                </a:lnTo>
                <a:lnTo>
                  <a:pt x="70900" y="51050"/>
                </a:lnTo>
                <a:lnTo>
                  <a:pt x="70990" y="51150"/>
                </a:lnTo>
                <a:lnTo>
                  <a:pt x="71070" y="51250"/>
                </a:lnTo>
                <a:lnTo>
                  <a:pt x="71160" y="51350"/>
                </a:lnTo>
                <a:lnTo>
                  <a:pt x="71250" y="51450"/>
                </a:lnTo>
                <a:lnTo>
                  <a:pt x="71300" y="51490"/>
                </a:lnTo>
                <a:lnTo>
                  <a:pt x="71340" y="51530"/>
                </a:lnTo>
                <a:lnTo>
                  <a:pt x="71380" y="51570"/>
                </a:lnTo>
                <a:lnTo>
                  <a:pt x="71410" y="51620"/>
                </a:lnTo>
                <a:lnTo>
                  <a:pt x="71480" y="51640"/>
                </a:lnTo>
                <a:lnTo>
                  <a:pt x="71560" y="51670"/>
                </a:lnTo>
                <a:lnTo>
                  <a:pt x="71630" y="51720"/>
                </a:lnTo>
                <a:lnTo>
                  <a:pt x="71670" y="51770"/>
                </a:lnTo>
                <a:lnTo>
                  <a:pt x="71680" y="51790"/>
                </a:lnTo>
                <a:lnTo>
                  <a:pt x="71680" y="51810"/>
                </a:lnTo>
                <a:lnTo>
                  <a:pt x="71690" y="51840"/>
                </a:lnTo>
                <a:lnTo>
                  <a:pt x="71690" y="51860"/>
                </a:lnTo>
                <a:lnTo>
                  <a:pt x="71680" y="51870"/>
                </a:lnTo>
                <a:lnTo>
                  <a:pt x="71670" y="51880"/>
                </a:lnTo>
                <a:lnTo>
                  <a:pt x="71660" y="51880"/>
                </a:lnTo>
                <a:lnTo>
                  <a:pt x="71650" y="51900"/>
                </a:lnTo>
                <a:lnTo>
                  <a:pt x="71670" y="51940"/>
                </a:lnTo>
                <a:lnTo>
                  <a:pt x="71680" y="51990"/>
                </a:lnTo>
                <a:lnTo>
                  <a:pt x="71700" y="52040"/>
                </a:lnTo>
                <a:lnTo>
                  <a:pt x="71710" y="52090"/>
                </a:lnTo>
                <a:lnTo>
                  <a:pt x="71810" y="52150"/>
                </a:lnTo>
                <a:lnTo>
                  <a:pt x="71990" y="52170"/>
                </a:lnTo>
                <a:lnTo>
                  <a:pt x="72190" y="52180"/>
                </a:lnTo>
                <a:lnTo>
                  <a:pt x="72340" y="52180"/>
                </a:lnTo>
                <a:lnTo>
                  <a:pt x="72440" y="52190"/>
                </a:lnTo>
                <a:lnTo>
                  <a:pt x="72530" y="52200"/>
                </a:lnTo>
                <a:lnTo>
                  <a:pt x="72630" y="52200"/>
                </a:lnTo>
                <a:lnTo>
                  <a:pt x="72730" y="52210"/>
                </a:lnTo>
                <a:lnTo>
                  <a:pt x="72810" y="52220"/>
                </a:lnTo>
                <a:lnTo>
                  <a:pt x="72900" y="52230"/>
                </a:lnTo>
                <a:lnTo>
                  <a:pt x="72990" y="52230"/>
                </a:lnTo>
                <a:lnTo>
                  <a:pt x="73070" y="52240"/>
                </a:lnTo>
                <a:lnTo>
                  <a:pt x="73520" y="52270"/>
                </a:lnTo>
                <a:lnTo>
                  <a:pt x="73970" y="52290"/>
                </a:lnTo>
                <a:lnTo>
                  <a:pt x="74420" y="52320"/>
                </a:lnTo>
                <a:lnTo>
                  <a:pt x="74860" y="52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Méxic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55490" y="47150"/>
                </a:moveTo>
                <a:lnTo>
                  <a:pt x="55510" y="47140"/>
                </a:lnTo>
                <a:lnTo>
                  <a:pt x="55510" y="47110"/>
                </a:lnTo>
                <a:lnTo>
                  <a:pt x="55520" y="47090"/>
                </a:lnTo>
                <a:lnTo>
                  <a:pt x="55530" y="47070"/>
                </a:lnTo>
                <a:lnTo>
                  <a:pt x="55550" y="47070"/>
                </a:lnTo>
                <a:lnTo>
                  <a:pt x="55570" y="47070"/>
                </a:lnTo>
                <a:lnTo>
                  <a:pt x="55580" y="47070"/>
                </a:lnTo>
                <a:lnTo>
                  <a:pt x="55600" y="47040"/>
                </a:lnTo>
                <a:lnTo>
                  <a:pt x="55620" y="47010"/>
                </a:lnTo>
                <a:lnTo>
                  <a:pt x="55650" y="46980"/>
                </a:lnTo>
                <a:lnTo>
                  <a:pt x="55690" y="46950"/>
                </a:lnTo>
                <a:lnTo>
                  <a:pt x="55730" y="46940"/>
                </a:lnTo>
                <a:lnTo>
                  <a:pt x="55760" y="46920"/>
                </a:lnTo>
                <a:lnTo>
                  <a:pt x="55770" y="46880"/>
                </a:lnTo>
                <a:lnTo>
                  <a:pt x="55770" y="46830"/>
                </a:lnTo>
                <a:lnTo>
                  <a:pt x="55780" y="46790"/>
                </a:lnTo>
                <a:lnTo>
                  <a:pt x="55790" y="46750"/>
                </a:lnTo>
                <a:lnTo>
                  <a:pt x="55820" y="46710"/>
                </a:lnTo>
                <a:lnTo>
                  <a:pt x="55860" y="46680"/>
                </a:lnTo>
                <a:lnTo>
                  <a:pt x="55900" y="46650"/>
                </a:lnTo>
                <a:lnTo>
                  <a:pt x="55930" y="46620"/>
                </a:lnTo>
                <a:lnTo>
                  <a:pt x="55960" y="46580"/>
                </a:lnTo>
                <a:lnTo>
                  <a:pt x="55980" y="46550"/>
                </a:lnTo>
                <a:lnTo>
                  <a:pt x="56010" y="46510"/>
                </a:lnTo>
                <a:lnTo>
                  <a:pt x="56040" y="46470"/>
                </a:lnTo>
                <a:lnTo>
                  <a:pt x="56070" y="46430"/>
                </a:lnTo>
                <a:lnTo>
                  <a:pt x="56110" y="46390"/>
                </a:lnTo>
                <a:lnTo>
                  <a:pt x="56140" y="46350"/>
                </a:lnTo>
                <a:lnTo>
                  <a:pt x="56160" y="46320"/>
                </a:lnTo>
                <a:lnTo>
                  <a:pt x="56180" y="46290"/>
                </a:lnTo>
                <a:lnTo>
                  <a:pt x="56200" y="46260"/>
                </a:lnTo>
                <a:lnTo>
                  <a:pt x="56230" y="46220"/>
                </a:lnTo>
                <a:lnTo>
                  <a:pt x="56260" y="46180"/>
                </a:lnTo>
                <a:lnTo>
                  <a:pt x="56300" y="46130"/>
                </a:lnTo>
                <a:lnTo>
                  <a:pt x="56330" y="46080"/>
                </a:lnTo>
                <a:lnTo>
                  <a:pt x="56370" y="46030"/>
                </a:lnTo>
                <a:lnTo>
                  <a:pt x="56400" y="46000"/>
                </a:lnTo>
                <a:lnTo>
                  <a:pt x="56420" y="45980"/>
                </a:lnTo>
                <a:lnTo>
                  <a:pt x="56430" y="45950"/>
                </a:lnTo>
                <a:lnTo>
                  <a:pt x="56410" y="45910"/>
                </a:lnTo>
                <a:lnTo>
                  <a:pt x="56400" y="45900"/>
                </a:lnTo>
                <a:lnTo>
                  <a:pt x="56400" y="45890"/>
                </a:lnTo>
                <a:lnTo>
                  <a:pt x="56380" y="45860"/>
                </a:lnTo>
                <a:lnTo>
                  <a:pt x="56360" y="45840"/>
                </a:lnTo>
                <a:lnTo>
                  <a:pt x="56350" y="45810"/>
                </a:lnTo>
                <a:lnTo>
                  <a:pt x="56330" y="45780"/>
                </a:lnTo>
                <a:lnTo>
                  <a:pt x="56350" y="45770"/>
                </a:lnTo>
                <a:lnTo>
                  <a:pt x="56370" y="45760"/>
                </a:lnTo>
                <a:lnTo>
                  <a:pt x="56390" y="45740"/>
                </a:lnTo>
                <a:lnTo>
                  <a:pt x="56410" y="45730"/>
                </a:lnTo>
                <a:lnTo>
                  <a:pt x="56480" y="45690"/>
                </a:lnTo>
                <a:lnTo>
                  <a:pt x="56550" y="45640"/>
                </a:lnTo>
                <a:lnTo>
                  <a:pt x="56630" y="45600"/>
                </a:lnTo>
                <a:lnTo>
                  <a:pt x="56700" y="45550"/>
                </a:lnTo>
                <a:lnTo>
                  <a:pt x="56750" y="45530"/>
                </a:lnTo>
                <a:lnTo>
                  <a:pt x="56820" y="45490"/>
                </a:lnTo>
                <a:lnTo>
                  <a:pt x="56860" y="45440"/>
                </a:lnTo>
                <a:lnTo>
                  <a:pt x="56810" y="45390"/>
                </a:lnTo>
                <a:lnTo>
                  <a:pt x="56770" y="45350"/>
                </a:lnTo>
                <a:lnTo>
                  <a:pt x="56750" y="45300"/>
                </a:lnTo>
                <a:lnTo>
                  <a:pt x="56730" y="45240"/>
                </a:lnTo>
                <a:lnTo>
                  <a:pt x="56710" y="45190"/>
                </a:lnTo>
                <a:lnTo>
                  <a:pt x="56710" y="45180"/>
                </a:lnTo>
                <a:lnTo>
                  <a:pt x="56700" y="45170"/>
                </a:lnTo>
                <a:lnTo>
                  <a:pt x="56700" y="45160"/>
                </a:lnTo>
                <a:lnTo>
                  <a:pt x="56700" y="45150"/>
                </a:lnTo>
                <a:lnTo>
                  <a:pt x="56690" y="45120"/>
                </a:lnTo>
                <a:lnTo>
                  <a:pt x="56680" y="45100"/>
                </a:lnTo>
                <a:lnTo>
                  <a:pt x="56670" y="45070"/>
                </a:lnTo>
                <a:lnTo>
                  <a:pt x="56660" y="45040"/>
                </a:lnTo>
                <a:lnTo>
                  <a:pt x="56680" y="44990"/>
                </a:lnTo>
                <a:lnTo>
                  <a:pt x="56690" y="44940"/>
                </a:lnTo>
                <a:lnTo>
                  <a:pt x="56700" y="44890"/>
                </a:lnTo>
                <a:lnTo>
                  <a:pt x="56720" y="44830"/>
                </a:lnTo>
                <a:lnTo>
                  <a:pt x="56730" y="44810"/>
                </a:lnTo>
                <a:lnTo>
                  <a:pt x="56740" y="44790"/>
                </a:lnTo>
                <a:lnTo>
                  <a:pt x="56740" y="44760"/>
                </a:lnTo>
                <a:lnTo>
                  <a:pt x="56750" y="44740"/>
                </a:lnTo>
                <a:lnTo>
                  <a:pt x="56760" y="44700"/>
                </a:lnTo>
                <a:lnTo>
                  <a:pt x="56780" y="44670"/>
                </a:lnTo>
                <a:lnTo>
                  <a:pt x="56790" y="44630"/>
                </a:lnTo>
                <a:lnTo>
                  <a:pt x="56800" y="44600"/>
                </a:lnTo>
                <a:lnTo>
                  <a:pt x="56800" y="44570"/>
                </a:lnTo>
                <a:lnTo>
                  <a:pt x="56790" y="44530"/>
                </a:lnTo>
                <a:lnTo>
                  <a:pt x="56780" y="44500"/>
                </a:lnTo>
                <a:lnTo>
                  <a:pt x="56780" y="44460"/>
                </a:lnTo>
                <a:lnTo>
                  <a:pt x="56800" y="44410"/>
                </a:lnTo>
                <a:lnTo>
                  <a:pt x="56810" y="44360"/>
                </a:lnTo>
                <a:lnTo>
                  <a:pt x="56830" y="44310"/>
                </a:lnTo>
                <a:lnTo>
                  <a:pt x="56840" y="44260"/>
                </a:lnTo>
                <a:lnTo>
                  <a:pt x="56850" y="44210"/>
                </a:lnTo>
                <a:lnTo>
                  <a:pt x="56870" y="44160"/>
                </a:lnTo>
                <a:lnTo>
                  <a:pt x="56880" y="44110"/>
                </a:lnTo>
                <a:lnTo>
                  <a:pt x="56900" y="44060"/>
                </a:lnTo>
                <a:lnTo>
                  <a:pt x="56900" y="44020"/>
                </a:lnTo>
                <a:lnTo>
                  <a:pt x="56910" y="43980"/>
                </a:lnTo>
                <a:lnTo>
                  <a:pt x="56920" y="43940"/>
                </a:lnTo>
                <a:lnTo>
                  <a:pt x="56920" y="43910"/>
                </a:lnTo>
                <a:lnTo>
                  <a:pt x="56950" y="43860"/>
                </a:lnTo>
                <a:lnTo>
                  <a:pt x="56980" y="43810"/>
                </a:lnTo>
                <a:lnTo>
                  <a:pt x="57000" y="43760"/>
                </a:lnTo>
                <a:lnTo>
                  <a:pt x="57030" y="43720"/>
                </a:lnTo>
                <a:lnTo>
                  <a:pt x="57040" y="43710"/>
                </a:lnTo>
                <a:lnTo>
                  <a:pt x="57040" y="43700"/>
                </a:lnTo>
                <a:lnTo>
                  <a:pt x="57050" y="43690"/>
                </a:lnTo>
                <a:lnTo>
                  <a:pt x="57060" y="43690"/>
                </a:lnTo>
                <a:lnTo>
                  <a:pt x="57110" y="43630"/>
                </a:lnTo>
                <a:lnTo>
                  <a:pt x="57150" y="43560"/>
                </a:lnTo>
                <a:lnTo>
                  <a:pt x="57190" y="43490"/>
                </a:lnTo>
                <a:lnTo>
                  <a:pt x="57240" y="43420"/>
                </a:lnTo>
                <a:lnTo>
                  <a:pt x="57270" y="43380"/>
                </a:lnTo>
                <a:lnTo>
                  <a:pt x="57300" y="43340"/>
                </a:lnTo>
                <a:lnTo>
                  <a:pt x="57330" y="43300"/>
                </a:lnTo>
                <a:lnTo>
                  <a:pt x="57360" y="43260"/>
                </a:lnTo>
                <a:lnTo>
                  <a:pt x="57420" y="43190"/>
                </a:lnTo>
                <a:lnTo>
                  <a:pt x="57460" y="43160"/>
                </a:lnTo>
                <a:lnTo>
                  <a:pt x="57520" y="43140"/>
                </a:lnTo>
                <a:lnTo>
                  <a:pt x="57600" y="43130"/>
                </a:lnTo>
                <a:lnTo>
                  <a:pt x="57560" y="43080"/>
                </a:lnTo>
                <a:lnTo>
                  <a:pt x="57530" y="43040"/>
                </a:lnTo>
                <a:lnTo>
                  <a:pt x="57490" y="42990"/>
                </a:lnTo>
                <a:lnTo>
                  <a:pt x="57460" y="42940"/>
                </a:lnTo>
                <a:lnTo>
                  <a:pt x="57520" y="42900"/>
                </a:lnTo>
                <a:lnTo>
                  <a:pt x="57590" y="42860"/>
                </a:lnTo>
                <a:lnTo>
                  <a:pt x="57660" y="42810"/>
                </a:lnTo>
                <a:lnTo>
                  <a:pt x="57720" y="42770"/>
                </a:lnTo>
                <a:lnTo>
                  <a:pt x="57770" y="42790"/>
                </a:lnTo>
                <a:lnTo>
                  <a:pt x="57820" y="42820"/>
                </a:lnTo>
                <a:lnTo>
                  <a:pt x="57870" y="42850"/>
                </a:lnTo>
                <a:lnTo>
                  <a:pt x="57900" y="42890"/>
                </a:lnTo>
                <a:lnTo>
                  <a:pt x="57910" y="42910"/>
                </a:lnTo>
                <a:lnTo>
                  <a:pt x="57920" y="42940"/>
                </a:lnTo>
                <a:lnTo>
                  <a:pt x="57930" y="42960"/>
                </a:lnTo>
                <a:lnTo>
                  <a:pt x="57940" y="42990"/>
                </a:lnTo>
                <a:lnTo>
                  <a:pt x="58010" y="43070"/>
                </a:lnTo>
                <a:lnTo>
                  <a:pt x="58090" y="43150"/>
                </a:lnTo>
                <a:lnTo>
                  <a:pt x="58180" y="43230"/>
                </a:lnTo>
                <a:lnTo>
                  <a:pt x="58260" y="43300"/>
                </a:lnTo>
                <a:lnTo>
                  <a:pt x="58310" y="43320"/>
                </a:lnTo>
                <a:lnTo>
                  <a:pt x="58320" y="43300"/>
                </a:lnTo>
                <a:lnTo>
                  <a:pt x="58330" y="43260"/>
                </a:lnTo>
                <a:lnTo>
                  <a:pt x="58350" y="43230"/>
                </a:lnTo>
                <a:lnTo>
                  <a:pt x="58400" y="43210"/>
                </a:lnTo>
                <a:lnTo>
                  <a:pt x="58470" y="43210"/>
                </a:lnTo>
                <a:lnTo>
                  <a:pt x="58530" y="43210"/>
                </a:lnTo>
                <a:lnTo>
                  <a:pt x="58570" y="43230"/>
                </a:lnTo>
                <a:lnTo>
                  <a:pt x="58590" y="43270"/>
                </a:lnTo>
                <a:lnTo>
                  <a:pt x="58600" y="43300"/>
                </a:lnTo>
                <a:lnTo>
                  <a:pt x="58620" y="43330"/>
                </a:lnTo>
                <a:lnTo>
                  <a:pt x="58640" y="43360"/>
                </a:lnTo>
                <a:lnTo>
                  <a:pt x="58670" y="43400"/>
                </a:lnTo>
                <a:lnTo>
                  <a:pt x="58690" y="43440"/>
                </a:lnTo>
                <a:lnTo>
                  <a:pt x="58720" y="43480"/>
                </a:lnTo>
                <a:lnTo>
                  <a:pt x="58740" y="43510"/>
                </a:lnTo>
                <a:lnTo>
                  <a:pt x="58740" y="43520"/>
                </a:lnTo>
                <a:lnTo>
                  <a:pt x="58750" y="43520"/>
                </a:lnTo>
                <a:lnTo>
                  <a:pt x="58750" y="43530"/>
                </a:lnTo>
                <a:lnTo>
                  <a:pt x="58740" y="43600"/>
                </a:lnTo>
                <a:lnTo>
                  <a:pt x="58720" y="43660"/>
                </a:lnTo>
                <a:lnTo>
                  <a:pt x="58690" y="43710"/>
                </a:lnTo>
                <a:lnTo>
                  <a:pt x="58680" y="43770"/>
                </a:lnTo>
                <a:lnTo>
                  <a:pt x="58660" y="43860"/>
                </a:lnTo>
                <a:lnTo>
                  <a:pt x="58680" y="43910"/>
                </a:lnTo>
                <a:lnTo>
                  <a:pt x="58720" y="43950"/>
                </a:lnTo>
                <a:lnTo>
                  <a:pt x="58800" y="43970"/>
                </a:lnTo>
                <a:lnTo>
                  <a:pt x="58860" y="43990"/>
                </a:lnTo>
                <a:lnTo>
                  <a:pt x="58910" y="44030"/>
                </a:lnTo>
                <a:lnTo>
                  <a:pt x="58930" y="44090"/>
                </a:lnTo>
                <a:lnTo>
                  <a:pt x="58920" y="44170"/>
                </a:lnTo>
                <a:lnTo>
                  <a:pt x="58930" y="44190"/>
                </a:lnTo>
                <a:lnTo>
                  <a:pt x="58940" y="44210"/>
                </a:lnTo>
                <a:lnTo>
                  <a:pt x="58960" y="44230"/>
                </a:lnTo>
                <a:lnTo>
                  <a:pt x="58980" y="44240"/>
                </a:lnTo>
                <a:lnTo>
                  <a:pt x="59000" y="44260"/>
                </a:lnTo>
                <a:lnTo>
                  <a:pt x="59010" y="44290"/>
                </a:lnTo>
                <a:lnTo>
                  <a:pt x="59010" y="44330"/>
                </a:lnTo>
                <a:lnTo>
                  <a:pt x="59010" y="44360"/>
                </a:lnTo>
                <a:lnTo>
                  <a:pt x="59040" y="44460"/>
                </a:lnTo>
                <a:lnTo>
                  <a:pt x="59090" y="44410"/>
                </a:lnTo>
                <a:lnTo>
                  <a:pt x="59150" y="44310"/>
                </a:lnTo>
                <a:lnTo>
                  <a:pt x="59220" y="44250"/>
                </a:lnTo>
                <a:lnTo>
                  <a:pt x="59320" y="44260"/>
                </a:lnTo>
                <a:lnTo>
                  <a:pt x="59350" y="44180"/>
                </a:lnTo>
                <a:lnTo>
                  <a:pt x="59370" y="44080"/>
                </a:lnTo>
                <a:lnTo>
                  <a:pt x="59420" y="44040"/>
                </a:lnTo>
                <a:lnTo>
                  <a:pt x="59450" y="44040"/>
                </a:lnTo>
                <a:lnTo>
                  <a:pt x="59480" y="44040"/>
                </a:lnTo>
                <a:lnTo>
                  <a:pt x="59510" y="44030"/>
                </a:lnTo>
                <a:lnTo>
                  <a:pt x="59530" y="44010"/>
                </a:lnTo>
                <a:lnTo>
                  <a:pt x="59540" y="43950"/>
                </a:lnTo>
                <a:lnTo>
                  <a:pt x="59540" y="43890"/>
                </a:lnTo>
                <a:lnTo>
                  <a:pt x="59540" y="43830"/>
                </a:lnTo>
                <a:lnTo>
                  <a:pt x="59570" y="43780"/>
                </a:lnTo>
                <a:lnTo>
                  <a:pt x="59610" y="43750"/>
                </a:lnTo>
                <a:lnTo>
                  <a:pt x="59660" y="43740"/>
                </a:lnTo>
                <a:lnTo>
                  <a:pt x="59700" y="43740"/>
                </a:lnTo>
                <a:lnTo>
                  <a:pt x="59750" y="43740"/>
                </a:lnTo>
                <a:lnTo>
                  <a:pt x="59820" y="43710"/>
                </a:lnTo>
                <a:lnTo>
                  <a:pt x="59880" y="43680"/>
                </a:lnTo>
                <a:lnTo>
                  <a:pt x="59940" y="43640"/>
                </a:lnTo>
                <a:lnTo>
                  <a:pt x="60000" y="43610"/>
                </a:lnTo>
                <a:lnTo>
                  <a:pt x="60050" y="43590"/>
                </a:lnTo>
                <a:lnTo>
                  <a:pt x="60100" y="43590"/>
                </a:lnTo>
                <a:lnTo>
                  <a:pt x="60140" y="43590"/>
                </a:lnTo>
                <a:lnTo>
                  <a:pt x="60190" y="43610"/>
                </a:lnTo>
                <a:lnTo>
                  <a:pt x="60210" y="43620"/>
                </a:lnTo>
                <a:lnTo>
                  <a:pt x="60220" y="43630"/>
                </a:lnTo>
                <a:lnTo>
                  <a:pt x="60230" y="43630"/>
                </a:lnTo>
                <a:lnTo>
                  <a:pt x="60250" y="43650"/>
                </a:lnTo>
                <a:lnTo>
                  <a:pt x="60270" y="43680"/>
                </a:lnTo>
                <a:lnTo>
                  <a:pt x="60300" y="43710"/>
                </a:lnTo>
                <a:lnTo>
                  <a:pt x="60310" y="43750"/>
                </a:lnTo>
                <a:lnTo>
                  <a:pt x="60320" y="43790"/>
                </a:lnTo>
                <a:lnTo>
                  <a:pt x="60320" y="43820"/>
                </a:lnTo>
                <a:lnTo>
                  <a:pt x="60320" y="43850"/>
                </a:lnTo>
                <a:lnTo>
                  <a:pt x="60310" y="43890"/>
                </a:lnTo>
                <a:lnTo>
                  <a:pt x="60300" y="43920"/>
                </a:lnTo>
                <a:lnTo>
                  <a:pt x="60310" y="43920"/>
                </a:lnTo>
                <a:lnTo>
                  <a:pt x="60320" y="43920"/>
                </a:lnTo>
                <a:lnTo>
                  <a:pt x="60340" y="43930"/>
                </a:lnTo>
                <a:lnTo>
                  <a:pt x="60350" y="43930"/>
                </a:lnTo>
                <a:lnTo>
                  <a:pt x="60320" y="43980"/>
                </a:lnTo>
                <a:lnTo>
                  <a:pt x="60300" y="44040"/>
                </a:lnTo>
                <a:lnTo>
                  <a:pt x="60280" y="44090"/>
                </a:lnTo>
                <a:lnTo>
                  <a:pt x="60260" y="44150"/>
                </a:lnTo>
                <a:lnTo>
                  <a:pt x="60260" y="44180"/>
                </a:lnTo>
                <a:lnTo>
                  <a:pt x="60250" y="44210"/>
                </a:lnTo>
                <a:lnTo>
                  <a:pt x="60250" y="44230"/>
                </a:lnTo>
                <a:lnTo>
                  <a:pt x="60240" y="44260"/>
                </a:lnTo>
                <a:lnTo>
                  <a:pt x="60250" y="44270"/>
                </a:lnTo>
                <a:lnTo>
                  <a:pt x="60250" y="44280"/>
                </a:lnTo>
                <a:lnTo>
                  <a:pt x="60260" y="44290"/>
                </a:lnTo>
                <a:lnTo>
                  <a:pt x="60260" y="44300"/>
                </a:lnTo>
                <a:lnTo>
                  <a:pt x="60390" y="44310"/>
                </a:lnTo>
                <a:lnTo>
                  <a:pt x="60510" y="44190"/>
                </a:lnTo>
                <a:lnTo>
                  <a:pt x="60620" y="44060"/>
                </a:lnTo>
                <a:lnTo>
                  <a:pt x="60720" y="44100"/>
                </a:lnTo>
                <a:lnTo>
                  <a:pt x="60770" y="44170"/>
                </a:lnTo>
                <a:lnTo>
                  <a:pt x="60820" y="44200"/>
                </a:lnTo>
                <a:lnTo>
                  <a:pt x="60880" y="44200"/>
                </a:lnTo>
                <a:lnTo>
                  <a:pt x="60960" y="44180"/>
                </a:lnTo>
                <a:lnTo>
                  <a:pt x="60990" y="44170"/>
                </a:lnTo>
                <a:lnTo>
                  <a:pt x="61010" y="44170"/>
                </a:lnTo>
                <a:lnTo>
                  <a:pt x="61040" y="44190"/>
                </a:lnTo>
                <a:lnTo>
                  <a:pt x="61060" y="44220"/>
                </a:lnTo>
                <a:lnTo>
                  <a:pt x="61070" y="44230"/>
                </a:lnTo>
                <a:lnTo>
                  <a:pt x="61080" y="44240"/>
                </a:lnTo>
                <a:lnTo>
                  <a:pt x="61090" y="44250"/>
                </a:lnTo>
                <a:lnTo>
                  <a:pt x="61100" y="44260"/>
                </a:lnTo>
                <a:lnTo>
                  <a:pt x="61120" y="44280"/>
                </a:lnTo>
                <a:lnTo>
                  <a:pt x="61130" y="44290"/>
                </a:lnTo>
                <a:lnTo>
                  <a:pt x="61150" y="44310"/>
                </a:lnTo>
                <a:lnTo>
                  <a:pt x="61160" y="44320"/>
                </a:lnTo>
                <a:lnTo>
                  <a:pt x="61170" y="44340"/>
                </a:lnTo>
                <a:lnTo>
                  <a:pt x="61190" y="44360"/>
                </a:lnTo>
                <a:lnTo>
                  <a:pt x="61200" y="44380"/>
                </a:lnTo>
                <a:lnTo>
                  <a:pt x="61210" y="44400"/>
                </a:lnTo>
                <a:lnTo>
                  <a:pt x="61220" y="44420"/>
                </a:lnTo>
                <a:lnTo>
                  <a:pt x="61240" y="44440"/>
                </a:lnTo>
                <a:lnTo>
                  <a:pt x="61250" y="44470"/>
                </a:lnTo>
                <a:lnTo>
                  <a:pt x="61280" y="44510"/>
                </a:lnTo>
                <a:lnTo>
                  <a:pt x="61300" y="44540"/>
                </a:lnTo>
                <a:lnTo>
                  <a:pt x="61310" y="44570"/>
                </a:lnTo>
                <a:lnTo>
                  <a:pt x="61300" y="44600"/>
                </a:lnTo>
                <a:lnTo>
                  <a:pt x="61290" y="44640"/>
                </a:lnTo>
                <a:lnTo>
                  <a:pt x="61270" y="44680"/>
                </a:lnTo>
                <a:lnTo>
                  <a:pt x="61250" y="44720"/>
                </a:lnTo>
                <a:lnTo>
                  <a:pt x="61240" y="44750"/>
                </a:lnTo>
                <a:lnTo>
                  <a:pt x="61220" y="44810"/>
                </a:lnTo>
                <a:lnTo>
                  <a:pt x="61190" y="44860"/>
                </a:lnTo>
                <a:lnTo>
                  <a:pt x="61160" y="44910"/>
                </a:lnTo>
                <a:lnTo>
                  <a:pt x="61130" y="44960"/>
                </a:lnTo>
                <a:lnTo>
                  <a:pt x="61130" y="44970"/>
                </a:lnTo>
                <a:lnTo>
                  <a:pt x="61130" y="44980"/>
                </a:lnTo>
                <a:lnTo>
                  <a:pt x="61120" y="44980"/>
                </a:lnTo>
                <a:lnTo>
                  <a:pt x="61090" y="44980"/>
                </a:lnTo>
                <a:lnTo>
                  <a:pt x="61050" y="44980"/>
                </a:lnTo>
                <a:lnTo>
                  <a:pt x="61020" y="44990"/>
                </a:lnTo>
                <a:lnTo>
                  <a:pt x="60980" y="44990"/>
                </a:lnTo>
                <a:lnTo>
                  <a:pt x="61000" y="45090"/>
                </a:lnTo>
                <a:lnTo>
                  <a:pt x="61030" y="45140"/>
                </a:lnTo>
                <a:lnTo>
                  <a:pt x="61070" y="45180"/>
                </a:lnTo>
                <a:lnTo>
                  <a:pt x="61160" y="45200"/>
                </a:lnTo>
                <a:lnTo>
                  <a:pt x="61170" y="45240"/>
                </a:lnTo>
                <a:lnTo>
                  <a:pt x="61170" y="45280"/>
                </a:lnTo>
                <a:lnTo>
                  <a:pt x="61170" y="45320"/>
                </a:lnTo>
                <a:lnTo>
                  <a:pt x="61180" y="45360"/>
                </a:lnTo>
                <a:lnTo>
                  <a:pt x="61150" y="45390"/>
                </a:lnTo>
                <a:lnTo>
                  <a:pt x="61130" y="45420"/>
                </a:lnTo>
                <a:lnTo>
                  <a:pt x="61120" y="45460"/>
                </a:lnTo>
                <a:lnTo>
                  <a:pt x="61110" y="45500"/>
                </a:lnTo>
                <a:lnTo>
                  <a:pt x="61090" y="45580"/>
                </a:lnTo>
                <a:lnTo>
                  <a:pt x="61100" y="45670"/>
                </a:lnTo>
                <a:lnTo>
                  <a:pt x="61130" y="45760"/>
                </a:lnTo>
                <a:lnTo>
                  <a:pt x="61150" y="45840"/>
                </a:lnTo>
                <a:lnTo>
                  <a:pt x="61150" y="45850"/>
                </a:lnTo>
                <a:lnTo>
                  <a:pt x="61150" y="45860"/>
                </a:lnTo>
                <a:lnTo>
                  <a:pt x="61150" y="45870"/>
                </a:lnTo>
                <a:lnTo>
                  <a:pt x="61160" y="45910"/>
                </a:lnTo>
                <a:lnTo>
                  <a:pt x="61170" y="45950"/>
                </a:lnTo>
                <a:lnTo>
                  <a:pt x="61180" y="45990"/>
                </a:lnTo>
                <a:lnTo>
                  <a:pt x="61180" y="46030"/>
                </a:lnTo>
                <a:lnTo>
                  <a:pt x="61190" y="46070"/>
                </a:lnTo>
                <a:lnTo>
                  <a:pt x="61190" y="46110"/>
                </a:lnTo>
                <a:lnTo>
                  <a:pt x="61200" y="46150"/>
                </a:lnTo>
                <a:lnTo>
                  <a:pt x="61200" y="46190"/>
                </a:lnTo>
                <a:lnTo>
                  <a:pt x="61180" y="46200"/>
                </a:lnTo>
                <a:lnTo>
                  <a:pt x="61160" y="46220"/>
                </a:lnTo>
                <a:lnTo>
                  <a:pt x="61150" y="46250"/>
                </a:lnTo>
                <a:lnTo>
                  <a:pt x="61150" y="46280"/>
                </a:lnTo>
                <a:lnTo>
                  <a:pt x="61150" y="46300"/>
                </a:lnTo>
                <a:lnTo>
                  <a:pt x="61150" y="46330"/>
                </a:lnTo>
                <a:lnTo>
                  <a:pt x="61140" y="46360"/>
                </a:lnTo>
                <a:lnTo>
                  <a:pt x="61140" y="46390"/>
                </a:lnTo>
                <a:lnTo>
                  <a:pt x="61140" y="46420"/>
                </a:lnTo>
                <a:lnTo>
                  <a:pt x="61140" y="46470"/>
                </a:lnTo>
                <a:lnTo>
                  <a:pt x="61140" y="46510"/>
                </a:lnTo>
                <a:lnTo>
                  <a:pt x="61150" y="46550"/>
                </a:lnTo>
                <a:lnTo>
                  <a:pt x="61170" y="46570"/>
                </a:lnTo>
                <a:lnTo>
                  <a:pt x="61180" y="46590"/>
                </a:lnTo>
                <a:lnTo>
                  <a:pt x="61180" y="46620"/>
                </a:lnTo>
                <a:lnTo>
                  <a:pt x="61170" y="46650"/>
                </a:lnTo>
                <a:lnTo>
                  <a:pt x="61170" y="46660"/>
                </a:lnTo>
                <a:lnTo>
                  <a:pt x="61170" y="46670"/>
                </a:lnTo>
                <a:lnTo>
                  <a:pt x="61160" y="46680"/>
                </a:lnTo>
                <a:lnTo>
                  <a:pt x="61160" y="46690"/>
                </a:lnTo>
                <a:lnTo>
                  <a:pt x="61150" y="46700"/>
                </a:lnTo>
                <a:lnTo>
                  <a:pt x="61140" y="46700"/>
                </a:lnTo>
                <a:lnTo>
                  <a:pt x="61130" y="46710"/>
                </a:lnTo>
                <a:lnTo>
                  <a:pt x="61120" y="46720"/>
                </a:lnTo>
                <a:lnTo>
                  <a:pt x="61080" y="46730"/>
                </a:lnTo>
                <a:lnTo>
                  <a:pt x="61040" y="46750"/>
                </a:lnTo>
                <a:lnTo>
                  <a:pt x="61010" y="46780"/>
                </a:lnTo>
                <a:lnTo>
                  <a:pt x="61000" y="46820"/>
                </a:lnTo>
                <a:lnTo>
                  <a:pt x="60980" y="46850"/>
                </a:lnTo>
                <a:lnTo>
                  <a:pt x="60950" y="46870"/>
                </a:lnTo>
                <a:lnTo>
                  <a:pt x="60910" y="46870"/>
                </a:lnTo>
                <a:lnTo>
                  <a:pt x="60870" y="46880"/>
                </a:lnTo>
                <a:lnTo>
                  <a:pt x="60830" y="46880"/>
                </a:lnTo>
                <a:lnTo>
                  <a:pt x="60800" y="46870"/>
                </a:lnTo>
                <a:lnTo>
                  <a:pt x="60770" y="46870"/>
                </a:lnTo>
                <a:lnTo>
                  <a:pt x="60730" y="46860"/>
                </a:lnTo>
                <a:lnTo>
                  <a:pt x="60710" y="46860"/>
                </a:lnTo>
                <a:lnTo>
                  <a:pt x="60690" y="46860"/>
                </a:lnTo>
                <a:lnTo>
                  <a:pt x="60680" y="46840"/>
                </a:lnTo>
                <a:lnTo>
                  <a:pt x="60670" y="46810"/>
                </a:lnTo>
                <a:lnTo>
                  <a:pt x="60670" y="46800"/>
                </a:lnTo>
                <a:lnTo>
                  <a:pt x="60660" y="46790"/>
                </a:lnTo>
                <a:lnTo>
                  <a:pt x="60650" y="46770"/>
                </a:lnTo>
                <a:lnTo>
                  <a:pt x="60650" y="46740"/>
                </a:lnTo>
                <a:lnTo>
                  <a:pt x="60640" y="46710"/>
                </a:lnTo>
                <a:lnTo>
                  <a:pt x="60630" y="46690"/>
                </a:lnTo>
                <a:lnTo>
                  <a:pt x="60630" y="46680"/>
                </a:lnTo>
                <a:lnTo>
                  <a:pt x="60630" y="46670"/>
                </a:lnTo>
                <a:lnTo>
                  <a:pt x="60620" y="46660"/>
                </a:lnTo>
                <a:lnTo>
                  <a:pt x="60620" y="46650"/>
                </a:lnTo>
                <a:lnTo>
                  <a:pt x="60610" y="46630"/>
                </a:lnTo>
                <a:lnTo>
                  <a:pt x="60590" y="46630"/>
                </a:lnTo>
                <a:lnTo>
                  <a:pt x="60570" y="46630"/>
                </a:lnTo>
                <a:lnTo>
                  <a:pt x="60550" y="46630"/>
                </a:lnTo>
                <a:lnTo>
                  <a:pt x="60520" y="46610"/>
                </a:lnTo>
                <a:lnTo>
                  <a:pt x="60500" y="46590"/>
                </a:lnTo>
                <a:lnTo>
                  <a:pt x="60480" y="46560"/>
                </a:lnTo>
                <a:lnTo>
                  <a:pt x="60450" y="46540"/>
                </a:lnTo>
                <a:lnTo>
                  <a:pt x="60440" y="46540"/>
                </a:lnTo>
                <a:lnTo>
                  <a:pt x="60440" y="46530"/>
                </a:lnTo>
                <a:lnTo>
                  <a:pt x="60430" y="46530"/>
                </a:lnTo>
                <a:lnTo>
                  <a:pt x="60390" y="46520"/>
                </a:lnTo>
                <a:lnTo>
                  <a:pt x="60340" y="46510"/>
                </a:lnTo>
                <a:lnTo>
                  <a:pt x="60290" y="46500"/>
                </a:lnTo>
                <a:lnTo>
                  <a:pt x="60250" y="46490"/>
                </a:lnTo>
                <a:lnTo>
                  <a:pt x="60270" y="46460"/>
                </a:lnTo>
                <a:lnTo>
                  <a:pt x="60300" y="46430"/>
                </a:lnTo>
                <a:lnTo>
                  <a:pt x="60310" y="46390"/>
                </a:lnTo>
                <a:lnTo>
                  <a:pt x="60320" y="46350"/>
                </a:lnTo>
                <a:lnTo>
                  <a:pt x="60320" y="46340"/>
                </a:lnTo>
                <a:lnTo>
                  <a:pt x="60310" y="46290"/>
                </a:lnTo>
                <a:lnTo>
                  <a:pt x="60280" y="46240"/>
                </a:lnTo>
                <a:lnTo>
                  <a:pt x="60260" y="46200"/>
                </a:lnTo>
                <a:lnTo>
                  <a:pt x="60240" y="46150"/>
                </a:lnTo>
                <a:lnTo>
                  <a:pt x="60250" y="46110"/>
                </a:lnTo>
                <a:lnTo>
                  <a:pt x="60250" y="46080"/>
                </a:lnTo>
                <a:lnTo>
                  <a:pt x="60260" y="46040"/>
                </a:lnTo>
                <a:lnTo>
                  <a:pt x="60260" y="46010"/>
                </a:lnTo>
                <a:lnTo>
                  <a:pt x="60270" y="45970"/>
                </a:lnTo>
                <a:lnTo>
                  <a:pt x="60260" y="45930"/>
                </a:lnTo>
                <a:lnTo>
                  <a:pt x="60260" y="45890"/>
                </a:lnTo>
                <a:lnTo>
                  <a:pt x="60240" y="45850"/>
                </a:lnTo>
                <a:lnTo>
                  <a:pt x="60240" y="45840"/>
                </a:lnTo>
                <a:lnTo>
                  <a:pt x="60240" y="45830"/>
                </a:lnTo>
                <a:lnTo>
                  <a:pt x="60230" y="45820"/>
                </a:lnTo>
                <a:lnTo>
                  <a:pt x="60220" y="45800"/>
                </a:lnTo>
                <a:lnTo>
                  <a:pt x="60210" y="45780"/>
                </a:lnTo>
                <a:lnTo>
                  <a:pt x="60190" y="45760"/>
                </a:lnTo>
                <a:lnTo>
                  <a:pt x="60180" y="45740"/>
                </a:lnTo>
                <a:lnTo>
                  <a:pt x="60130" y="45710"/>
                </a:lnTo>
                <a:lnTo>
                  <a:pt x="60070" y="45680"/>
                </a:lnTo>
                <a:lnTo>
                  <a:pt x="60020" y="45660"/>
                </a:lnTo>
                <a:lnTo>
                  <a:pt x="59980" y="45610"/>
                </a:lnTo>
                <a:lnTo>
                  <a:pt x="59990" y="45600"/>
                </a:lnTo>
                <a:lnTo>
                  <a:pt x="60000" y="45590"/>
                </a:lnTo>
                <a:lnTo>
                  <a:pt x="60010" y="45590"/>
                </a:lnTo>
                <a:lnTo>
                  <a:pt x="60020" y="45580"/>
                </a:lnTo>
                <a:lnTo>
                  <a:pt x="60010" y="45570"/>
                </a:lnTo>
                <a:lnTo>
                  <a:pt x="60000" y="45560"/>
                </a:lnTo>
                <a:lnTo>
                  <a:pt x="59990" y="45540"/>
                </a:lnTo>
                <a:lnTo>
                  <a:pt x="59980" y="45530"/>
                </a:lnTo>
                <a:lnTo>
                  <a:pt x="60010" y="45510"/>
                </a:lnTo>
                <a:lnTo>
                  <a:pt x="60030" y="45490"/>
                </a:lnTo>
                <a:lnTo>
                  <a:pt x="60040" y="45460"/>
                </a:lnTo>
                <a:lnTo>
                  <a:pt x="60020" y="45430"/>
                </a:lnTo>
                <a:lnTo>
                  <a:pt x="60010" y="45430"/>
                </a:lnTo>
                <a:lnTo>
                  <a:pt x="60010" y="45420"/>
                </a:lnTo>
                <a:lnTo>
                  <a:pt x="60010" y="45410"/>
                </a:lnTo>
                <a:lnTo>
                  <a:pt x="60000" y="45390"/>
                </a:lnTo>
                <a:lnTo>
                  <a:pt x="59990" y="45380"/>
                </a:lnTo>
                <a:lnTo>
                  <a:pt x="59990" y="45370"/>
                </a:lnTo>
                <a:lnTo>
                  <a:pt x="59970" y="45350"/>
                </a:lnTo>
                <a:lnTo>
                  <a:pt x="59960" y="45320"/>
                </a:lnTo>
                <a:lnTo>
                  <a:pt x="59950" y="45300"/>
                </a:lnTo>
                <a:lnTo>
                  <a:pt x="59940" y="45280"/>
                </a:lnTo>
                <a:lnTo>
                  <a:pt x="59910" y="45260"/>
                </a:lnTo>
                <a:lnTo>
                  <a:pt x="59890" y="45230"/>
                </a:lnTo>
                <a:lnTo>
                  <a:pt x="59870" y="45200"/>
                </a:lnTo>
                <a:lnTo>
                  <a:pt x="59870" y="45160"/>
                </a:lnTo>
                <a:lnTo>
                  <a:pt x="59870" y="45150"/>
                </a:lnTo>
                <a:lnTo>
                  <a:pt x="59870" y="45140"/>
                </a:lnTo>
                <a:lnTo>
                  <a:pt x="59870" y="45110"/>
                </a:lnTo>
                <a:lnTo>
                  <a:pt x="59860" y="45090"/>
                </a:lnTo>
                <a:lnTo>
                  <a:pt x="59840" y="45070"/>
                </a:lnTo>
                <a:lnTo>
                  <a:pt x="59820" y="45050"/>
                </a:lnTo>
                <a:lnTo>
                  <a:pt x="59810" y="45040"/>
                </a:lnTo>
                <a:lnTo>
                  <a:pt x="59800" y="45040"/>
                </a:lnTo>
                <a:lnTo>
                  <a:pt x="59800" y="45030"/>
                </a:lnTo>
                <a:lnTo>
                  <a:pt x="59790" y="45020"/>
                </a:lnTo>
                <a:lnTo>
                  <a:pt x="59780" y="45040"/>
                </a:lnTo>
                <a:lnTo>
                  <a:pt x="59760" y="45060"/>
                </a:lnTo>
                <a:lnTo>
                  <a:pt x="59740" y="45080"/>
                </a:lnTo>
                <a:lnTo>
                  <a:pt x="59730" y="45090"/>
                </a:lnTo>
                <a:lnTo>
                  <a:pt x="59700" y="45120"/>
                </a:lnTo>
                <a:lnTo>
                  <a:pt x="59700" y="45150"/>
                </a:lnTo>
                <a:lnTo>
                  <a:pt x="59700" y="45180"/>
                </a:lnTo>
                <a:lnTo>
                  <a:pt x="59670" y="45200"/>
                </a:lnTo>
                <a:lnTo>
                  <a:pt x="59710" y="45220"/>
                </a:lnTo>
                <a:lnTo>
                  <a:pt x="59720" y="45240"/>
                </a:lnTo>
                <a:lnTo>
                  <a:pt x="59710" y="45270"/>
                </a:lnTo>
                <a:lnTo>
                  <a:pt x="59680" y="45290"/>
                </a:lnTo>
                <a:lnTo>
                  <a:pt x="59660" y="45290"/>
                </a:lnTo>
                <a:lnTo>
                  <a:pt x="59640" y="45300"/>
                </a:lnTo>
                <a:lnTo>
                  <a:pt x="59630" y="45310"/>
                </a:lnTo>
                <a:lnTo>
                  <a:pt x="59620" y="45320"/>
                </a:lnTo>
                <a:lnTo>
                  <a:pt x="59610" y="45340"/>
                </a:lnTo>
                <a:lnTo>
                  <a:pt x="59590" y="45360"/>
                </a:lnTo>
                <a:lnTo>
                  <a:pt x="59580" y="45370"/>
                </a:lnTo>
                <a:lnTo>
                  <a:pt x="59570" y="45390"/>
                </a:lnTo>
                <a:lnTo>
                  <a:pt x="59540" y="45440"/>
                </a:lnTo>
                <a:lnTo>
                  <a:pt x="59500" y="45480"/>
                </a:lnTo>
                <a:lnTo>
                  <a:pt x="59470" y="45530"/>
                </a:lnTo>
                <a:lnTo>
                  <a:pt x="59440" y="45580"/>
                </a:lnTo>
                <a:lnTo>
                  <a:pt x="59430" y="45590"/>
                </a:lnTo>
                <a:lnTo>
                  <a:pt x="59430" y="45600"/>
                </a:lnTo>
                <a:lnTo>
                  <a:pt x="59420" y="45610"/>
                </a:lnTo>
                <a:lnTo>
                  <a:pt x="59400" y="45660"/>
                </a:lnTo>
                <a:lnTo>
                  <a:pt x="59360" y="45680"/>
                </a:lnTo>
                <a:lnTo>
                  <a:pt x="59310" y="45670"/>
                </a:lnTo>
                <a:lnTo>
                  <a:pt x="59260" y="45660"/>
                </a:lnTo>
                <a:lnTo>
                  <a:pt x="59240" y="45720"/>
                </a:lnTo>
                <a:lnTo>
                  <a:pt x="59210" y="45790"/>
                </a:lnTo>
                <a:lnTo>
                  <a:pt x="59190" y="45860"/>
                </a:lnTo>
                <a:lnTo>
                  <a:pt x="59200" y="45920"/>
                </a:lnTo>
                <a:lnTo>
                  <a:pt x="59210" y="45930"/>
                </a:lnTo>
                <a:lnTo>
                  <a:pt x="59220" y="45940"/>
                </a:lnTo>
                <a:lnTo>
                  <a:pt x="59220" y="45950"/>
                </a:lnTo>
                <a:lnTo>
                  <a:pt x="59220" y="45960"/>
                </a:lnTo>
                <a:lnTo>
                  <a:pt x="59200" y="45980"/>
                </a:lnTo>
                <a:lnTo>
                  <a:pt x="59190" y="46010"/>
                </a:lnTo>
                <a:lnTo>
                  <a:pt x="59190" y="46040"/>
                </a:lnTo>
                <a:lnTo>
                  <a:pt x="59220" y="46050"/>
                </a:lnTo>
                <a:lnTo>
                  <a:pt x="59230" y="46060"/>
                </a:lnTo>
                <a:lnTo>
                  <a:pt x="59240" y="46060"/>
                </a:lnTo>
                <a:lnTo>
                  <a:pt x="59250" y="46070"/>
                </a:lnTo>
                <a:lnTo>
                  <a:pt x="59250" y="46080"/>
                </a:lnTo>
                <a:lnTo>
                  <a:pt x="59250" y="46090"/>
                </a:lnTo>
                <a:lnTo>
                  <a:pt x="59250" y="46140"/>
                </a:lnTo>
                <a:lnTo>
                  <a:pt x="59250" y="46200"/>
                </a:lnTo>
                <a:lnTo>
                  <a:pt x="59270" y="46250"/>
                </a:lnTo>
                <a:lnTo>
                  <a:pt x="59290" y="46290"/>
                </a:lnTo>
                <a:lnTo>
                  <a:pt x="59300" y="46310"/>
                </a:lnTo>
                <a:lnTo>
                  <a:pt x="59310" y="46310"/>
                </a:lnTo>
                <a:lnTo>
                  <a:pt x="59320" y="46320"/>
                </a:lnTo>
                <a:lnTo>
                  <a:pt x="59330" y="46330"/>
                </a:lnTo>
                <a:lnTo>
                  <a:pt x="59310" y="46360"/>
                </a:lnTo>
                <a:lnTo>
                  <a:pt x="59280" y="46390"/>
                </a:lnTo>
                <a:lnTo>
                  <a:pt x="59250" y="46420"/>
                </a:lnTo>
                <a:lnTo>
                  <a:pt x="59220" y="46440"/>
                </a:lnTo>
                <a:lnTo>
                  <a:pt x="59190" y="46490"/>
                </a:lnTo>
                <a:lnTo>
                  <a:pt x="59200" y="46540"/>
                </a:lnTo>
                <a:lnTo>
                  <a:pt x="59230" y="46580"/>
                </a:lnTo>
                <a:lnTo>
                  <a:pt x="59270" y="46620"/>
                </a:lnTo>
                <a:lnTo>
                  <a:pt x="59220" y="46650"/>
                </a:lnTo>
                <a:lnTo>
                  <a:pt x="59190" y="46670"/>
                </a:lnTo>
                <a:lnTo>
                  <a:pt x="59180" y="46710"/>
                </a:lnTo>
                <a:lnTo>
                  <a:pt x="59200" y="46760"/>
                </a:lnTo>
                <a:lnTo>
                  <a:pt x="59220" y="46780"/>
                </a:lnTo>
                <a:lnTo>
                  <a:pt x="59230" y="46800"/>
                </a:lnTo>
                <a:lnTo>
                  <a:pt x="59250" y="46810"/>
                </a:lnTo>
                <a:lnTo>
                  <a:pt x="59270" y="46830"/>
                </a:lnTo>
                <a:lnTo>
                  <a:pt x="59280" y="46910"/>
                </a:lnTo>
                <a:lnTo>
                  <a:pt x="59260" y="46960"/>
                </a:lnTo>
                <a:lnTo>
                  <a:pt x="59220" y="47000"/>
                </a:lnTo>
                <a:lnTo>
                  <a:pt x="59150" y="47030"/>
                </a:lnTo>
                <a:lnTo>
                  <a:pt x="59120" y="47040"/>
                </a:lnTo>
                <a:lnTo>
                  <a:pt x="59090" y="47050"/>
                </a:lnTo>
                <a:lnTo>
                  <a:pt x="59060" y="47060"/>
                </a:lnTo>
                <a:lnTo>
                  <a:pt x="59030" y="47080"/>
                </a:lnTo>
                <a:lnTo>
                  <a:pt x="58990" y="47110"/>
                </a:lnTo>
                <a:lnTo>
                  <a:pt x="58960" y="47160"/>
                </a:lnTo>
                <a:lnTo>
                  <a:pt x="58940" y="47210"/>
                </a:lnTo>
                <a:lnTo>
                  <a:pt x="58920" y="47260"/>
                </a:lnTo>
                <a:lnTo>
                  <a:pt x="58890" y="47300"/>
                </a:lnTo>
                <a:lnTo>
                  <a:pt x="58850" y="47320"/>
                </a:lnTo>
                <a:lnTo>
                  <a:pt x="58820" y="47340"/>
                </a:lnTo>
                <a:lnTo>
                  <a:pt x="58790" y="47370"/>
                </a:lnTo>
                <a:lnTo>
                  <a:pt x="58790" y="47380"/>
                </a:lnTo>
                <a:lnTo>
                  <a:pt x="58790" y="47390"/>
                </a:lnTo>
                <a:lnTo>
                  <a:pt x="58790" y="47470"/>
                </a:lnTo>
                <a:lnTo>
                  <a:pt x="58770" y="47560"/>
                </a:lnTo>
                <a:lnTo>
                  <a:pt x="58750" y="47650"/>
                </a:lnTo>
                <a:lnTo>
                  <a:pt x="58730" y="47740"/>
                </a:lnTo>
                <a:lnTo>
                  <a:pt x="58720" y="47750"/>
                </a:lnTo>
                <a:lnTo>
                  <a:pt x="58680" y="47760"/>
                </a:lnTo>
                <a:lnTo>
                  <a:pt x="58610" y="47760"/>
                </a:lnTo>
                <a:lnTo>
                  <a:pt x="58540" y="47740"/>
                </a:lnTo>
                <a:lnTo>
                  <a:pt x="58500" y="47710"/>
                </a:lnTo>
                <a:lnTo>
                  <a:pt x="58480" y="47680"/>
                </a:lnTo>
                <a:lnTo>
                  <a:pt x="58470" y="47650"/>
                </a:lnTo>
                <a:lnTo>
                  <a:pt x="58450" y="47630"/>
                </a:lnTo>
                <a:lnTo>
                  <a:pt x="58410" y="47620"/>
                </a:lnTo>
                <a:lnTo>
                  <a:pt x="58360" y="47560"/>
                </a:lnTo>
                <a:lnTo>
                  <a:pt x="58310" y="47500"/>
                </a:lnTo>
                <a:lnTo>
                  <a:pt x="58250" y="47480"/>
                </a:lnTo>
                <a:lnTo>
                  <a:pt x="58180" y="47540"/>
                </a:lnTo>
                <a:lnTo>
                  <a:pt x="58160" y="47560"/>
                </a:lnTo>
                <a:lnTo>
                  <a:pt x="58130" y="47580"/>
                </a:lnTo>
                <a:lnTo>
                  <a:pt x="58100" y="47610"/>
                </a:lnTo>
                <a:lnTo>
                  <a:pt x="58080" y="47630"/>
                </a:lnTo>
                <a:lnTo>
                  <a:pt x="58050" y="47660"/>
                </a:lnTo>
                <a:lnTo>
                  <a:pt x="58020" y="47670"/>
                </a:lnTo>
                <a:lnTo>
                  <a:pt x="58000" y="47700"/>
                </a:lnTo>
                <a:lnTo>
                  <a:pt x="57980" y="47730"/>
                </a:lnTo>
                <a:lnTo>
                  <a:pt x="57980" y="47770"/>
                </a:lnTo>
                <a:lnTo>
                  <a:pt x="57980" y="47800"/>
                </a:lnTo>
                <a:lnTo>
                  <a:pt x="57970" y="47830"/>
                </a:lnTo>
                <a:lnTo>
                  <a:pt x="57940" y="47860"/>
                </a:lnTo>
                <a:lnTo>
                  <a:pt x="57890" y="47910"/>
                </a:lnTo>
                <a:lnTo>
                  <a:pt x="57860" y="47900"/>
                </a:lnTo>
                <a:lnTo>
                  <a:pt x="57830" y="47870"/>
                </a:lnTo>
                <a:lnTo>
                  <a:pt x="57800" y="47830"/>
                </a:lnTo>
                <a:lnTo>
                  <a:pt x="57750" y="47790"/>
                </a:lnTo>
                <a:lnTo>
                  <a:pt x="57710" y="47780"/>
                </a:lnTo>
                <a:lnTo>
                  <a:pt x="57660" y="47790"/>
                </a:lnTo>
                <a:lnTo>
                  <a:pt x="57600" y="47800"/>
                </a:lnTo>
                <a:lnTo>
                  <a:pt x="57580" y="47800"/>
                </a:lnTo>
                <a:lnTo>
                  <a:pt x="57570" y="47810"/>
                </a:lnTo>
                <a:lnTo>
                  <a:pt x="57550" y="47810"/>
                </a:lnTo>
                <a:lnTo>
                  <a:pt x="57540" y="47820"/>
                </a:lnTo>
                <a:lnTo>
                  <a:pt x="57480" y="47840"/>
                </a:lnTo>
                <a:lnTo>
                  <a:pt x="57420" y="47850"/>
                </a:lnTo>
                <a:lnTo>
                  <a:pt x="57360" y="47870"/>
                </a:lnTo>
                <a:lnTo>
                  <a:pt x="57300" y="47900"/>
                </a:lnTo>
                <a:lnTo>
                  <a:pt x="57240" y="47910"/>
                </a:lnTo>
                <a:lnTo>
                  <a:pt x="57190" y="47930"/>
                </a:lnTo>
                <a:lnTo>
                  <a:pt x="57130" y="47940"/>
                </a:lnTo>
                <a:lnTo>
                  <a:pt x="57070" y="47950"/>
                </a:lnTo>
                <a:lnTo>
                  <a:pt x="57060" y="47970"/>
                </a:lnTo>
                <a:lnTo>
                  <a:pt x="57050" y="47980"/>
                </a:lnTo>
                <a:lnTo>
                  <a:pt x="57050" y="47990"/>
                </a:lnTo>
                <a:lnTo>
                  <a:pt x="57010" y="48080"/>
                </a:lnTo>
                <a:lnTo>
                  <a:pt x="56960" y="48160"/>
                </a:lnTo>
                <a:lnTo>
                  <a:pt x="56920" y="48230"/>
                </a:lnTo>
                <a:lnTo>
                  <a:pt x="56850" y="48300"/>
                </a:lnTo>
                <a:lnTo>
                  <a:pt x="56790" y="48360"/>
                </a:lnTo>
                <a:lnTo>
                  <a:pt x="56720" y="48410"/>
                </a:lnTo>
                <a:lnTo>
                  <a:pt x="56660" y="48460"/>
                </a:lnTo>
                <a:lnTo>
                  <a:pt x="56600" y="48510"/>
                </a:lnTo>
                <a:lnTo>
                  <a:pt x="56560" y="48520"/>
                </a:lnTo>
                <a:lnTo>
                  <a:pt x="56540" y="48550"/>
                </a:lnTo>
                <a:lnTo>
                  <a:pt x="56520" y="48580"/>
                </a:lnTo>
                <a:lnTo>
                  <a:pt x="56490" y="48600"/>
                </a:lnTo>
                <a:lnTo>
                  <a:pt x="56450" y="48610"/>
                </a:lnTo>
                <a:lnTo>
                  <a:pt x="56410" y="48610"/>
                </a:lnTo>
                <a:lnTo>
                  <a:pt x="56370" y="48600"/>
                </a:lnTo>
                <a:lnTo>
                  <a:pt x="56340" y="48570"/>
                </a:lnTo>
                <a:lnTo>
                  <a:pt x="56320" y="48550"/>
                </a:lnTo>
                <a:lnTo>
                  <a:pt x="56300" y="48520"/>
                </a:lnTo>
                <a:lnTo>
                  <a:pt x="56280" y="48490"/>
                </a:lnTo>
                <a:lnTo>
                  <a:pt x="56250" y="48470"/>
                </a:lnTo>
                <a:lnTo>
                  <a:pt x="56220" y="48410"/>
                </a:lnTo>
                <a:lnTo>
                  <a:pt x="56240" y="48340"/>
                </a:lnTo>
                <a:lnTo>
                  <a:pt x="56270" y="48260"/>
                </a:lnTo>
                <a:lnTo>
                  <a:pt x="56270" y="48180"/>
                </a:lnTo>
                <a:lnTo>
                  <a:pt x="56250" y="48110"/>
                </a:lnTo>
                <a:lnTo>
                  <a:pt x="56210" y="48050"/>
                </a:lnTo>
                <a:lnTo>
                  <a:pt x="56160" y="48000"/>
                </a:lnTo>
                <a:lnTo>
                  <a:pt x="56110" y="47950"/>
                </a:lnTo>
                <a:lnTo>
                  <a:pt x="56080" y="47920"/>
                </a:lnTo>
                <a:lnTo>
                  <a:pt x="56060" y="47890"/>
                </a:lnTo>
                <a:lnTo>
                  <a:pt x="56040" y="47860"/>
                </a:lnTo>
                <a:lnTo>
                  <a:pt x="56030" y="47830"/>
                </a:lnTo>
                <a:lnTo>
                  <a:pt x="56040" y="47790"/>
                </a:lnTo>
                <a:lnTo>
                  <a:pt x="56040" y="47760"/>
                </a:lnTo>
                <a:lnTo>
                  <a:pt x="56040" y="47720"/>
                </a:lnTo>
                <a:lnTo>
                  <a:pt x="56020" y="47680"/>
                </a:lnTo>
                <a:lnTo>
                  <a:pt x="55990" y="47620"/>
                </a:lnTo>
                <a:lnTo>
                  <a:pt x="55990" y="47560"/>
                </a:lnTo>
                <a:lnTo>
                  <a:pt x="56020" y="47510"/>
                </a:lnTo>
                <a:lnTo>
                  <a:pt x="56050" y="47440"/>
                </a:lnTo>
                <a:lnTo>
                  <a:pt x="56050" y="47410"/>
                </a:lnTo>
                <a:lnTo>
                  <a:pt x="56030" y="47380"/>
                </a:lnTo>
                <a:lnTo>
                  <a:pt x="56010" y="47360"/>
                </a:lnTo>
                <a:lnTo>
                  <a:pt x="56000" y="47330"/>
                </a:lnTo>
                <a:lnTo>
                  <a:pt x="56000" y="47280"/>
                </a:lnTo>
                <a:lnTo>
                  <a:pt x="55990" y="47250"/>
                </a:lnTo>
                <a:lnTo>
                  <a:pt x="55970" y="47240"/>
                </a:lnTo>
                <a:lnTo>
                  <a:pt x="55930" y="47230"/>
                </a:lnTo>
                <a:lnTo>
                  <a:pt x="55810" y="47230"/>
                </a:lnTo>
                <a:lnTo>
                  <a:pt x="55700" y="47220"/>
                </a:lnTo>
                <a:lnTo>
                  <a:pt x="55600" y="47190"/>
                </a:lnTo>
                <a:lnTo>
                  <a:pt x="55490" y="47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Puebla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63020" y="42230"/>
                </a:moveTo>
                <a:lnTo>
                  <a:pt x="63060" y="42210"/>
                </a:lnTo>
                <a:lnTo>
                  <a:pt x="63090" y="42180"/>
                </a:lnTo>
                <a:lnTo>
                  <a:pt x="63120" y="42140"/>
                </a:lnTo>
                <a:lnTo>
                  <a:pt x="63140" y="42090"/>
                </a:lnTo>
                <a:lnTo>
                  <a:pt x="63160" y="42030"/>
                </a:lnTo>
                <a:lnTo>
                  <a:pt x="63170" y="41970"/>
                </a:lnTo>
                <a:lnTo>
                  <a:pt x="63180" y="41910"/>
                </a:lnTo>
                <a:lnTo>
                  <a:pt x="63180" y="41840"/>
                </a:lnTo>
                <a:lnTo>
                  <a:pt x="63180" y="41810"/>
                </a:lnTo>
                <a:lnTo>
                  <a:pt x="63170" y="41770"/>
                </a:lnTo>
                <a:lnTo>
                  <a:pt x="63170" y="41740"/>
                </a:lnTo>
                <a:lnTo>
                  <a:pt x="63160" y="41710"/>
                </a:lnTo>
                <a:lnTo>
                  <a:pt x="63140" y="41690"/>
                </a:lnTo>
                <a:lnTo>
                  <a:pt x="63120" y="41660"/>
                </a:lnTo>
                <a:lnTo>
                  <a:pt x="63110" y="41630"/>
                </a:lnTo>
                <a:lnTo>
                  <a:pt x="63150" y="41620"/>
                </a:lnTo>
                <a:lnTo>
                  <a:pt x="63180" y="41600"/>
                </a:lnTo>
                <a:lnTo>
                  <a:pt x="63200" y="41570"/>
                </a:lnTo>
                <a:lnTo>
                  <a:pt x="63200" y="41520"/>
                </a:lnTo>
                <a:lnTo>
                  <a:pt x="63200" y="41480"/>
                </a:lnTo>
                <a:lnTo>
                  <a:pt x="63220" y="41450"/>
                </a:lnTo>
                <a:lnTo>
                  <a:pt x="63260" y="41430"/>
                </a:lnTo>
                <a:lnTo>
                  <a:pt x="63290" y="41420"/>
                </a:lnTo>
                <a:lnTo>
                  <a:pt x="63320" y="41390"/>
                </a:lnTo>
                <a:lnTo>
                  <a:pt x="63320" y="41350"/>
                </a:lnTo>
                <a:lnTo>
                  <a:pt x="63310" y="41300"/>
                </a:lnTo>
                <a:lnTo>
                  <a:pt x="63310" y="41250"/>
                </a:lnTo>
                <a:lnTo>
                  <a:pt x="63340" y="41200"/>
                </a:lnTo>
                <a:lnTo>
                  <a:pt x="63370" y="41190"/>
                </a:lnTo>
                <a:lnTo>
                  <a:pt x="63410" y="41190"/>
                </a:lnTo>
                <a:lnTo>
                  <a:pt x="63440" y="41200"/>
                </a:lnTo>
                <a:lnTo>
                  <a:pt x="63470" y="41220"/>
                </a:lnTo>
                <a:lnTo>
                  <a:pt x="63550" y="41220"/>
                </a:lnTo>
                <a:lnTo>
                  <a:pt x="63600" y="41210"/>
                </a:lnTo>
                <a:lnTo>
                  <a:pt x="63650" y="41220"/>
                </a:lnTo>
                <a:lnTo>
                  <a:pt x="63720" y="41280"/>
                </a:lnTo>
                <a:lnTo>
                  <a:pt x="63760" y="41330"/>
                </a:lnTo>
                <a:lnTo>
                  <a:pt x="63760" y="41400"/>
                </a:lnTo>
                <a:lnTo>
                  <a:pt x="63760" y="41460"/>
                </a:lnTo>
                <a:lnTo>
                  <a:pt x="63760" y="41530"/>
                </a:lnTo>
                <a:lnTo>
                  <a:pt x="63780" y="41590"/>
                </a:lnTo>
                <a:lnTo>
                  <a:pt x="63810" y="41640"/>
                </a:lnTo>
                <a:lnTo>
                  <a:pt x="63850" y="41690"/>
                </a:lnTo>
                <a:lnTo>
                  <a:pt x="63880" y="41740"/>
                </a:lnTo>
                <a:lnTo>
                  <a:pt x="63850" y="41780"/>
                </a:lnTo>
                <a:lnTo>
                  <a:pt x="63820" y="41820"/>
                </a:lnTo>
                <a:lnTo>
                  <a:pt x="63810" y="41850"/>
                </a:lnTo>
                <a:lnTo>
                  <a:pt x="63860" y="41870"/>
                </a:lnTo>
                <a:lnTo>
                  <a:pt x="63890" y="41870"/>
                </a:lnTo>
                <a:lnTo>
                  <a:pt x="63920" y="41870"/>
                </a:lnTo>
                <a:lnTo>
                  <a:pt x="63960" y="41860"/>
                </a:lnTo>
                <a:lnTo>
                  <a:pt x="63990" y="41860"/>
                </a:lnTo>
                <a:lnTo>
                  <a:pt x="64020" y="41870"/>
                </a:lnTo>
                <a:lnTo>
                  <a:pt x="64060" y="41880"/>
                </a:lnTo>
                <a:lnTo>
                  <a:pt x="64100" y="41890"/>
                </a:lnTo>
                <a:lnTo>
                  <a:pt x="64140" y="41900"/>
                </a:lnTo>
                <a:lnTo>
                  <a:pt x="64200" y="41930"/>
                </a:lnTo>
                <a:lnTo>
                  <a:pt x="64250" y="42010"/>
                </a:lnTo>
                <a:lnTo>
                  <a:pt x="64280" y="42100"/>
                </a:lnTo>
                <a:lnTo>
                  <a:pt x="64280" y="42170"/>
                </a:lnTo>
                <a:lnTo>
                  <a:pt x="64280" y="42190"/>
                </a:lnTo>
                <a:lnTo>
                  <a:pt x="64270" y="42200"/>
                </a:lnTo>
                <a:lnTo>
                  <a:pt x="64260" y="42210"/>
                </a:lnTo>
                <a:lnTo>
                  <a:pt x="64240" y="42220"/>
                </a:lnTo>
                <a:lnTo>
                  <a:pt x="64210" y="42270"/>
                </a:lnTo>
                <a:lnTo>
                  <a:pt x="64180" y="42330"/>
                </a:lnTo>
                <a:lnTo>
                  <a:pt x="64140" y="42390"/>
                </a:lnTo>
                <a:lnTo>
                  <a:pt x="64100" y="42430"/>
                </a:lnTo>
                <a:lnTo>
                  <a:pt x="64050" y="42440"/>
                </a:lnTo>
                <a:lnTo>
                  <a:pt x="64010" y="42420"/>
                </a:lnTo>
                <a:lnTo>
                  <a:pt x="63980" y="42380"/>
                </a:lnTo>
                <a:lnTo>
                  <a:pt x="63950" y="42330"/>
                </a:lnTo>
                <a:lnTo>
                  <a:pt x="63900" y="42290"/>
                </a:lnTo>
                <a:lnTo>
                  <a:pt x="63870" y="42300"/>
                </a:lnTo>
                <a:lnTo>
                  <a:pt x="63840" y="42330"/>
                </a:lnTo>
                <a:lnTo>
                  <a:pt x="63800" y="42370"/>
                </a:lnTo>
                <a:lnTo>
                  <a:pt x="63760" y="42380"/>
                </a:lnTo>
                <a:lnTo>
                  <a:pt x="63720" y="42370"/>
                </a:lnTo>
                <a:lnTo>
                  <a:pt x="63680" y="42370"/>
                </a:lnTo>
                <a:lnTo>
                  <a:pt x="63650" y="42400"/>
                </a:lnTo>
                <a:lnTo>
                  <a:pt x="63670" y="42450"/>
                </a:lnTo>
                <a:lnTo>
                  <a:pt x="63690" y="42500"/>
                </a:lnTo>
                <a:lnTo>
                  <a:pt x="63690" y="42550"/>
                </a:lnTo>
                <a:lnTo>
                  <a:pt x="63680" y="42600"/>
                </a:lnTo>
                <a:lnTo>
                  <a:pt x="63680" y="42630"/>
                </a:lnTo>
                <a:lnTo>
                  <a:pt x="63690" y="42650"/>
                </a:lnTo>
                <a:lnTo>
                  <a:pt x="63700" y="42670"/>
                </a:lnTo>
                <a:lnTo>
                  <a:pt x="63710" y="42690"/>
                </a:lnTo>
                <a:lnTo>
                  <a:pt x="63700" y="42720"/>
                </a:lnTo>
                <a:lnTo>
                  <a:pt x="63690" y="42760"/>
                </a:lnTo>
                <a:lnTo>
                  <a:pt x="63670" y="42790"/>
                </a:lnTo>
                <a:lnTo>
                  <a:pt x="63650" y="42830"/>
                </a:lnTo>
                <a:lnTo>
                  <a:pt x="63670" y="42880"/>
                </a:lnTo>
                <a:lnTo>
                  <a:pt x="63710" y="42920"/>
                </a:lnTo>
                <a:lnTo>
                  <a:pt x="63770" y="42940"/>
                </a:lnTo>
                <a:lnTo>
                  <a:pt x="63810" y="42970"/>
                </a:lnTo>
                <a:lnTo>
                  <a:pt x="63830" y="42970"/>
                </a:lnTo>
                <a:lnTo>
                  <a:pt x="63840" y="42990"/>
                </a:lnTo>
                <a:lnTo>
                  <a:pt x="63850" y="43000"/>
                </a:lnTo>
                <a:lnTo>
                  <a:pt x="63860" y="43010"/>
                </a:lnTo>
                <a:lnTo>
                  <a:pt x="63860" y="43020"/>
                </a:lnTo>
                <a:lnTo>
                  <a:pt x="63870" y="43020"/>
                </a:lnTo>
                <a:lnTo>
                  <a:pt x="63870" y="43030"/>
                </a:lnTo>
                <a:lnTo>
                  <a:pt x="63870" y="43040"/>
                </a:lnTo>
                <a:lnTo>
                  <a:pt x="63890" y="43090"/>
                </a:lnTo>
                <a:lnTo>
                  <a:pt x="63910" y="43140"/>
                </a:lnTo>
                <a:lnTo>
                  <a:pt x="63940" y="43170"/>
                </a:lnTo>
                <a:lnTo>
                  <a:pt x="63990" y="43170"/>
                </a:lnTo>
                <a:lnTo>
                  <a:pt x="64000" y="43170"/>
                </a:lnTo>
                <a:lnTo>
                  <a:pt x="64010" y="43160"/>
                </a:lnTo>
                <a:lnTo>
                  <a:pt x="64020" y="43160"/>
                </a:lnTo>
                <a:lnTo>
                  <a:pt x="64100" y="43130"/>
                </a:lnTo>
                <a:lnTo>
                  <a:pt x="64150" y="43140"/>
                </a:lnTo>
                <a:lnTo>
                  <a:pt x="64170" y="43200"/>
                </a:lnTo>
                <a:lnTo>
                  <a:pt x="64180" y="43280"/>
                </a:lnTo>
                <a:lnTo>
                  <a:pt x="64180" y="43310"/>
                </a:lnTo>
                <a:lnTo>
                  <a:pt x="64190" y="43320"/>
                </a:lnTo>
                <a:lnTo>
                  <a:pt x="64200" y="43340"/>
                </a:lnTo>
                <a:lnTo>
                  <a:pt x="64220" y="43350"/>
                </a:lnTo>
                <a:lnTo>
                  <a:pt x="64230" y="43350"/>
                </a:lnTo>
                <a:lnTo>
                  <a:pt x="64240" y="43350"/>
                </a:lnTo>
                <a:lnTo>
                  <a:pt x="64250" y="43350"/>
                </a:lnTo>
                <a:lnTo>
                  <a:pt x="64270" y="43340"/>
                </a:lnTo>
                <a:lnTo>
                  <a:pt x="64290" y="43330"/>
                </a:lnTo>
                <a:lnTo>
                  <a:pt x="64310" y="43310"/>
                </a:lnTo>
                <a:lnTo>
                  <a:pt x="64330" y="43300"/>
                </a:lnTo>
                <a:lnTo>
                  <a:pt x="64360" y="43270"/>
                </a:lnTo>
                <a:lnTo>
                  <a:pt x="64390" y="43230"/>
                </a:lnTo>
                <a:lnTo>
                  <a:pt x="64420" y="43200"/>
                </a:lnTo>
                <a:lnTo>
                  <a:pt x="64440" y="43160"/>
                </a:lnTo>
                <a:lnTo>
                  <a:pt x="64480" y="43110"/>
                </a:lnTo>
                <a:lnTo>
                  <a:pt x="64510" y="43040"/>
                </a:lnTo>
                <a:lnTo>
                  <a:pt x="64540" y="42990"/>
                </a:lnTo>
                <a:lnTo>
                  <a:pt x="64600" y="42950"/>
                </a:lnTo>
                <a:lnTo>
                  <a:pt x="64620" y="42950"/>
                </a:lnTo>
                <a:lnTo>
                  <a:pt x="64630" y="42950"/>
                </a:lnTo>
                <a:lnTo>
                  <a:pt x="64640" y="42950"/>
                </a:lnTo>
                <a:lnTo>
                  <a:pt x="64650" y="42950"/>
                </a:lnTo>
                <a:lnTo>
                  <a:pt x="64730" y="42920"/>
                </a:lnTo>
                <a:lnTo>
                  <a:pt x="64790" y="42930"/>
                </a:lnTo>
                <a:lnTo>
                  <a:pt x="64850" y="42960"/>
                </a:lnTo>
                <a:lnTo>
                  <a:pt x="64930" y="43020"/>
                </a:lnTo>
                <a:lnTo>
                  <a:pt x="64970" y="43050"/>
                </a:lnTo>
                <a:lnTo>
                  <a:pt x="65020" y="43090"/>
                </a:lnTo>
                <a:lnTo>
                  <a:pt x="65070" y="43120"/>
                </a:lnTo>
                <a:lnTo>
                  <a:pt x="65130" y="43140"/>
                </a:lnTo>
                <a:lnTo>
                  <a:pt x="65150" y="43160"/>
                </a:lnTo>
                <a:lnTo>
                  <a:pt x="65180" y="43170"/>
                </a:lnTo>
                <a:lnTo>
                  <a:pt x="65200" y="43180"/>
                </a:lnTo>
                <a:lnTo>
                  <a:pt x="65230" y="43190"/>
                </a:lnTo>
                <a:lnTo>
                  <a:pt x="65340" y="43230"/>
                </a:lnTo>
                <a:lnTo>
                  <a:pt x="65450" y="43270"/>
                </a:lnTo>
                <a:lnTo>
                  <a:pt x="65500" y="43340"/>
                </a:lnTo>
                <a:lnTo>
                  <a:pt x="65450" y="43470"/>
                </a:lnTo>
                <a:lnTo>
                  <a:pt x="65410" y="43510"/>
                </a:lnTo>
                <a:lnTo>
                  <a:pt x="65370" y="43550"/>
                </a:lnTo>
                <a:lnTo>
                  <a:pt x="65330" y="43590"/>
                </a:lnTo>
                <a:lnTo>
                  <a:pt x="65300" y="43630"/>
                </a:lnTo>
                <a:lnTo>
                  <a:pt x="65270" y="43660"/>
                </a:lnTo>
                <a:lnTo>
                  <a:pt x="65250" y="43680"/>
                </a:lnTo>
                <a:lnTo>
                  <a:pt x="65230" y="43710"/>
                </a:lnTo>
                <a:lnTo>
                  <a:pt x="65210" y="43740"/>
                </a:lnTo>
                <a:lnTo>
                  <a:pt x="65160" y="43780"/>
                </a:lnTo>
                <a:lnTo>
                  <a:pt x="65120" y="43830"/>
                </a:lnTo>
                <a:lnTo>
                  <a:pt x="65080" y="43890"/>
                </a:lnTo>
                <a:lnTo>
                  <a:pt x="65050" y="43950"/>
                </a:lnTo>
                <a:lnTo>
                  <a:pt x="65040" y="43960"/>
                </a:lnTo>
                <a:lnTo>
                  <a:pt x="65040" y="43970"/>
                </a:lnTo>
                <a:lnTo>
                  <a:pt x="65030" y="43980"/>
                </a:lnTo>
                <a:lnTo>
                  <a:pt x="65020" y="43990"/>
                </a:lnTo>
                <a:lnTo>
                  <a:pt x="65010" y="44010"/>
                </a:lnTo>
                <a:lnTo>
                  <a:pt x="65000" y="44030"/>
                </a:lnTo>
                <a:lnTo>
                  <a:pt x="65000" y="44050"/>
                </a:lnTo>
                <a:lnTo>
                  <a:pt x="65000" y="44070"/>
                </a:lnTo>
                <a:lnTo>
                  <a:pt x="65000" y="44100"/>
                </a:lnTo>
                <a:lnTo>
                  <a:pt x="65000" y="44120"/>
                </a:lnTo>
                <a:lnTo>
                  <a:pt x="65000" y="44150"/>
                </a:lnTo>
                <a:lnTo>
                  <a:pt x="65010" y="44170"/>
                </a:lnTo>
                <a:lnTo>
                  <a:pt x="65020" y="44300"/>
                </a:lnTo>
                <a:lnTo>
                  <a:pt x="65010" y="44480"/>
                </a:lnTo>
                <a:lnTo>
                  <a:pt x="64960" y="44650"/>
                </a:lnTo>
                <a:lnTo>
                  <a:pt x="64870" y="44740"/>
                </a:lnTo>
                <a:lnTo>
                  <a:pt x="64820" y="44740"/>
                </a:lnTo>
                <a:lnTo>
                  <a:pt x="64790" y="44790"/>
                </a:lnTo>
                <a:lnTo>
                  <a:pt x="64770" y="44870"/>
                </a:lnTo>
                <a:lnTo>
                  <a:pt x="64770" y="44930"/>
                </a:lnTo>
                <a:lnTo>
                  <a:pt x="64770" y="44940"/>
                </a:lnTo>
                <a:lnTo>
                  <a:pt x="64770" y="44950"/>
                </a:lnTo>
                <a:lnTo>
                  <a:pt x="64770" y="44960"/>
                </a:lnTo>
                <a:lnTo>
                  <a:pt x="64760" y="45010"/>
                </a:lnTo>
                <a:lnTo>
                  <a:pt x="64790" y="45040"/>
                </a:lnTo>
                <a:lnTo>
                  <a:pt x="64830" y="45060"/>
                </a:lnTo>
                <a:lnTo>
                  <a:pt x="64870" y="45090"/>
                </a:lnTo>
                <a:lnTo>
                  <a:pt x="64870" y="45110"/>
                </a:lnTo>
                <a:lnTo>
                  <a:pt x="64860" y="45140"/>
                </a:lnTo>
                <a:lnTo>
                  <a:pt x="64860" y="45170"/>
                </a:lnTo>
                <a:lnTo>
                  <a:pt x="64870" y="45190"/>
                </a:lnTo>
                <a:lnTo>
                  <a:pt x="64890" y="45200"/>
                </a:lnTo>
                <a:lnTo>
                  <a:pt x="64910" y="45210"/>
                </a:lnTo>
                <a:lnTo>
                  <a:pt x="64920" y="45230"/>
                </a:lnTo>
                <a:lnTo>
                  <a:pt x="64940" y="45240"/>
                </a:lnTo>
                <a:lnTo>
                  <a:pt x="64970" y="45300"/>
                </a:lnTo>
                <a:lnTo>
                  <a:pt x="64940" y="45350"/>
                </a:lnTo>
                <a:lnTo>
                  <a:pt x="64890" y="45380"/>
                </a:lnTo>
                <a:lnTo>
                  <a:pt x="64830" y="45390"/>
                </a:lnTo>
                <a:lnTo>
                  <a:pt x="64790" y="45380"/>
                </a:lnTo>
                <a:lnTo>
                  <a:pt x="64740" y="45390"/>
                </a:lnTo>
                <a:lnTo>
                  <a:pt x="64720" y="45410"/>
                </a:lnTo>
                <a:lnTo>
                  <a:pt x="64740" y="45460"/>
                </a:lnTo>
                <a:lnTo>
                  <a:pt x="64780" y="45480"/>
                </a:lnTo>
                <a:lnTo>
                  <a:pt x="64820" y="45480"/>
                </a:lnTo>
                <a:lnTo>
                  <a:pt x="64870" y="45480"/>
                </a:lnTo>
                <a:lnTo>
                  <a:pt x="64910" y="45490"/>
                </a:lnTo>
                <a:lnTo>
                  <a:pt x="64930" y="45510"/>
                </a:lnTo>
                <a:lnTo>
                  <a:pt x="64940" y="45540"/>
                </a:lnTo>
                <a:lnTo>
                  <a:pt x="64960" y="45560"/>
                </a:lnTo>
                <a:lnTo>
                  <a:pt x="64980" y="45580"/>
                </a:lnTo>
                <a:lnTo>
                  <a:pt x="65010" y="45570"/>
                </a:lnTo>
                <a:lnTo>
                  <a:pt x="65050" y="45560"/>
                </a:lnTo>
                <a:lnTo>
                  <a:pt x="65080" y="45540"/>
                </a:lnTo>
                <a:lnTo>
                  <a:pt x="65110" y="45550"/>
                </a:lnTo>
                <a:lnTo>
                  <a:pt x="65160" y="45600"/>
                </a:lnTo>
                <a:lnTo>
                  <a:pt x="65200" y="45670"/>
                </a:lnTo>
                <a:lnTo>
                  <a:pt x="65240" y="45730"/>
                </a:lnTo>
                <a:lnTo>
                  <a:pt x="65290" y="45760"/>
                </a:lnTo>
                <a:lnTo>
                  <a:pt x="65300" y="45760"/>
                </a:lnTo>
                <a:lnTo>
                  <a:pt x="65310" y="45760"/>
                </a:lnTo>
                <a:lnTo>
                  <a:pt x="65330" y="45760"/>
                </a:lnTo>
                <a:lnTo>
                  <a:pt x="65340" y="45770"/>
                </a:lnTo>
                <a:lnTo>
                  <a:pt x="65410" y="45780"/>
                </a:lnTo>
                <a:lnTo>
                  <a:pt x="65490" y="45820"/>
                </a:lnTo>
                <a:lnTo>
                  <a:pt x="65570" y="45840"/>
                </a:lnTo>
                <a:lnTo>
                  <a:pt x="65630" y="45830"/>
                </a:lnTo>
                <a:lnTo>
                  <a:pt x="65630" y="45820"/>
                </a:lnTo>
                <a:lnTo>
                  <a:pt x="65640" y="45820"/>
                </a:lnTo>
                <a:lnTo>
                  <a:pt x="65680" y="45800"/>
                </a:lnTo>
                <a:lnTo>
                  <a:pt x="65720" y="45790"/>
                </a:lnTo>
                <a:lnTo>
                  <a:pt x="65750" y="45800"/>
                </a:lnTo>
                <a:lnTo>
                  <a:pt x="65790" y="45810"/>
                </a:lnTo>
                <a:lnTo>
                  <a:pt x="65830" y="45830"/>
                </a:lnTo>
                <a:lnTo>
                  <a:pt x="65870" y="45840"/>
                </a:lnTo>
                <a:lnTo>
                  <a:pt x="65910" y="45870"/>
                </a:lnTo>
                <a:lnTo>
                  <a:pt x="65940" y="45890"/>
                </a:lnTo>
                <a:lnTo>
                  <a:pt x="65940" y="45910"/>
                </a:lnTo>
                <a:lnTo>
                  <a:pt x="65940" y="45930"/>
                </a:lnTo>
                <a:lnTo>
                  <a:pt x="65920" y="45940"/>
                </a:lnTo>
                <a:lnTo>
                  <a:pt x="65910" y="45960"/>
                </a:lnTo>
                <a:lnTo>
                  <a:pt x="65890" y="45970"/>
                </a:lnTo>
                <a:lnTo>
                  <a:pt x="65870" y="45990"/>
                </a:lnTo>
                <a:lnTo>
                  <a:pt x="65860" y="46000"/>
                </a:lnTo>
                <a:lnTo>
                  <a:pt x="65850" y="46020"/>
                </a:lnTo>
                <a:lnTo>
                  <a:pt x="65830" y="46040"/>
                </a:lnTo>
                <a:lnTo>
                  <a:pt x="65820" y="46050"/>
                </a:lnTo>
                <a:lnTo>
                  <a:pt x="65810" y="46070"/>
                </a:lnTo>
                <a:lnTo>
                  <a:pt x="65800" y="46080"/>
                </a:lnTo>
                <a:lnTo>
                  <a:pt x="65780" y="46100"/>
                </a:lnTo>
                <a:lnTo>
                  <a:pt x="65760" y="46120"/>
                </a:lnTo>
                <a:lnTo>
                  <a:pt x="65740" y="46130"/>
                </a:lnTo>
                <a:lnTo>
                  <a:pt x="65720" y="46130"/>
                </a:lnTo>
                <a:lnTo>
                  <a:pt x="65710" y="46130"/>
                </a:lnTo>
                <a:lnTo>
                  <a:pt x="65700" y="46130"/>
                </a:lnTo>
                <a:lnTo>
                  <a:pt x="65690" y="46130"/>
                </a:lnTo>
                <a:lnTo>
                  <a:pt x="65680" y="46120"/>
                </a:lnTo>
                <a:lnTo>
                  <a:pt x="65650" y="46130"/>
                </a:lnTo>
                <a:lnTo>
                  <a:pt x="65630" y="46140"/>
                </a:lnTo>
                <a:lnTo>
                  <a:pt x="65620" y="46160"/>
                </a:lnTo>
                <a:lnTo>
                  <a:pt x="65610" y="46190"/>
                </a:lnTo>
                <a:lnTo>
                  <a:pt x="65580" y="46220"/>
                </a:lnTo>
                <a:lnTo>
                  <a:pt x="65520" y="46210"/>
                </a:lnTo>
                <a:lnTo>
                  <a:pt x="65460" y="46180"/>
                </a:lnTo>
                <a:lnTo>
                  <a:pt x="65410" y="46170"/>
                </a:lnTo>
                <a:lnTo>
                  <a:pt x="65370" y="46190"/>
                </a:lnTo>
                <a:lnTo>
                  <a:pt x="65340" y="46210"/>
                </a:lnTo>
                <a:lnTo>
                  <a:pt x="65300" y="46230"/>
                </a:lnTo>
                <a:lnTo>
                  <a:pt x="65260" y="46250"/>
                </a:lnTo>
                <a:lnTo>
                  <a:pt x="65230" y="46250"/>
                </a:lnTo>
                <a:lnTo>
                  <a:pt x="65190" y="46260"/>
                </a:lnTo>
                <a:lnTo>
                  <a:pt x="65160" y="46260"/>
                </a:lnTo>
                <a:lnTo>
                  <a:pt x="65130" y="46270"/>
                </a:lnTo>
                <a:lnTo>
                  <a:pt x="65110" y="46350"/>
                </a:lnTo>
                <a:lnTo>
                  <a:pt x="65110" y="46440"/>
                </a:lnTo>
                <a:lnTo>
                  <a:pt x="65130" y="46540"/>
                </a:lnTo>
                <a:lnTo>
                  <a:pt x="65150" y="46610"/>
                </a:lnTo>
                <a:lnTo>
                  <a:pt x="65160" y="46640"/>
                </a:lnTo>
                <a:lnTo>
                  <a:pt x="65170" y="46680"/>
                </a:lnTo>
                <a:lnTo>
                  <a:pt x="65180" y="46710"/>
                </a:lnTo>
                <a:lnTo>
                  <a:pt x="65180" y="46750"/>
                </a:lnTo>
                <a:lnTo>
                  <a:pt x="65180" y="46760"/>
                </a:lnTo>
                <a:lnTo>
                  <a:pt x="65180" y="46780"/>
                </a:lnTo>
                <a:lnTo>
                  <a:pt x="65180" y="46790"/>
                </a:lnTo>
                <a:lnTo>
                  <a:pt x="65180" y="46800"/>
                </a:lnTo>
                <a:lnTo>
                  <a:pt x="65180" y="46810"/>
                </a:lnTo>
                <a:lnTo>
                  <a:pt x="65180" y="46820"/>
                </a:lnTo>
                <a:lnTo>
                  <a:pt x="65180" y="46830"/>
                </a:lnTo>
                <a:lnTo>
                  <a:pt x="65190" y="46830"/>
                </a:lnTo>
                <a:lnTo>
                  <a:pt x="65190" y="46850"/>
                </a:lnTo>
                <a:lnTo>
                  <a:pt x="65190" y="46860"/>
                </a:lnTo>
                <a:lnTo>
                  <a:pt x="65190" y="46870"/>
                </a:lnTo>
                <a:lnTo>
                  <a:pt x="65190" y="46880"/>
                </a:lnTo>
                <a:lnTo>
                  <a:pt x="65200" y="46920"/>
                </a:lnTo>
                <a:lnTo>
                  <a:pt x="65220" y="46950"/>
                </a:lnTo>
                <a:lnTo>
                  <a:pt x="65230" y="46990"/>
                </a:lnTo>
                <a:lnTo>
                  <a:pt x="65240" y="47020"/>
                </a:lnTo>
                <a:lnTo>
                  <a:pt x="65240" y="47090"/>
                </a:lnTo>
                <a:lnTo>
                  <a:pt x="65220" y="47110"/>
                </a:lnTo>
                <a:lnTo>
                  <a:pt x="65170" y="47120"/>
                </a:lnTo>
                <a:lnTo>
                  <a:pt x="65110" y="47140"/>
                </a:lnTo>
                <a:lnTo>
                  <a:pt x="65080" y="47160"/>
                </a:lnTo>
                <a:lnTo>
                  <a:pt x="65060" y="47190"/>
                </a:lnTo>
                <a:lnTo>
                  <a:pt x="65050" y="47230"/>
                </a:lnTo>
                <a:lnTo>
                  <a:pt x="65030" y="47260"/>
                </a:lnTo>
                <a:lnTo>
                  <a:pt x="65010" y="47280"/>
                </a:lnTo>
                <a:lnTo>
                  <a:pt x="64990" y="47300"/>
                </a:lnTo>
                <a:lnTo>
                  <a:pt x="64970" y="47310"/>
                </a:lnTo>
                <a:lnTo>
                  <a:pt x="64950" y="47330"/>
                </a:lnTo>
                <a:lnTo>
                  <a:pt x="64940" y="47330"/>
                </a:lnTo>
                <a:lnTo>
                  <a:pt x="64940" y="47340"/>
                </a:lnTo>
                <a:lnTo>
                  <a:pt x="64910" y="47420"/>
                </a:lnTo>
                <a:lnTo>
                  <a:pt x="64920" y="47510"/>
                </a:lnTo>
                <a:lnTo>
                  <a:pt x="64950" y="47610"/>
                </a:lnTo>
                <a:lnTo>
                  <a:pt x="64980" y="47690"/>
                </a:lnTo>
                <a:lnTo>
                  <a:pt x="65000" y="47720"/>
                </a:lnTo>
                <a:lnTo>
                  <a:pt x="65020" y="47740"/>
                </a:lnTo>
                <a:lnTo>
                  <a:pt x="65040" y="47770"/>
                </a:lnTo>
                <a:lnTo>
                  <a:pt x="65060" y="47780"/>
                </a:lnTo>
                <a:lnTo>
                  <a:pt x="65120" y="47800"/>
                </a:lnTo>
                <a:lnTo>
                  <a:pt x="65160" y="47790"/>
                </a:lnTo>
                <a:lnTo>
                  <a:pt x="65210" y="47770"/>
                </a:lnTo>
                <a:lnTo>
                  <a:pt x="65250" y="47750"/>
                </a:lnTo>
                <a:lnTo>
                  <a:pt x="65290" y="47750"/>
                </a:lnTo>
                <a:lnTo>
                  <a:pt x="65320" y="47770"/>
                </a:lnTo>
                <a:lnTo>
                  <a:pt x="65350" y="47790"/>
                </a:lnTo>
                <a:lnTo>
                  <a:pt x="65380" y="47790"/>
                </a:lnTo>
                <a:lnTo>
                  <a:pt x="65410" y="47800"/>
                </a:lnTo>
                <a:lnTo>
                  <a:pt x="65440" y="47800"/>
                </a:lnTo>
                <a:lnTo>
                  <a:pt x="65470" y="47810"/>
                </a:lnTo>
                <a:lnTo>
                  <a:pt x="65500" y="47820"/>
                </a:lnTo>
                <a:lnTo>
                  <a:pt x="65500" y="47830"/>
                </a:lnTo>
                <a:lnTo>
                  <a:pt x="65510" y="47840"/>
                </a:lnTo>
                <a:lnTo>
                  <a:pt x="65520" y="47860"/>
                </a:lnTo>
                <a:lnTo>
                  <a:pt x="65530" y="47880"/>
                </a:lnTo>
                <a:lnTo>
                  <a:pt x="65530" y="47910"/>
                </a:lnTo>
                <a:lnTo>
                  <a:pt x="65530" y="47930"/>
                </a:lnTo>
                <a:lnTo>
                  <a:pt x="65540" y="47990"/>
                </a:lnTo>
                <a:lnTo>
                  <a:pt x="65580" y="48040"/>
                </a:lnTo>
                <a:lnTo>
                  <a:pt x="65610" y="48070"/>
                </a:lnTo>
                <a:lnTo>
                  <a:pt x="65630" y="48120"/>
                </a:lnTo>
                <a:lnTo>
                  <a:pt x="65610" y="48170"/>
                </a:lnTo>
                <a:lnTo>
                  <a:pt x="65580" y="48220"/>
                </a:lnTo>
                <a:lnTo>
                  <a:pt x="65570" y="48280"/>
                </a:lnTo>
                <a:lnTo>
                  <a:pt x="65600" y="48320"/>
                </a:lnTo>
                <a:lnTo>
                  <a:pt x="65640" y="48330"/>
                </a:lnTo>
                <a:lnTo>
                  <a:pt x="65680" y="48330"/>
                </a:lnTo>
                <a:lnTo>
                  <a:pt x="65730" y="48320"/>
                </a:lnTo>
                <a:lnTo>
                  <a:pt x="65770" y="48340"/>
                </a:lnTo>
                <a:lnTo>
                  <a:pt x="65810" y="48330"/>
                </a:lnTo>
                <a:lnTo>
                  <a:pt x="65850" y="48300"/>
                </a:lnTo>
                <a:lnTo>
                  <a:pt x="65890" y="48260"/>
                </a:lnTo>
                <a:lnTo>
                  <a:pt x="65920" y="48240"/>
                </a:lnTo>
                <a:lnTo>
                  <a:pt x="65960" y="48220"/>
                </a:lnTo>
                <a:lnTo>
                  <a:pt x="66000" y="48220"/>
                </a:lnTo>
                <a:lnTo>
                  <a:pt x="66040" y="48210"/>
                </a:lnTo>
                <a:lnTo>
                  <a:pt x="66080" y="48200"/>
                </a:lnTo>
                <a:lnTo>
                  <a:pt x="66150" y="48180"/>
                </a:lnTo>
                <a:lnTo>
                  <a:pt x="66220" y="48160"/>
                </a:lnTo>
                <a:lnTo>
                  <a:pt x="66290" y="48150"/>
                </a:lnTo>
                <a:lnTo>
                  <a:pt x="66370" y="48130"/>
                </a:lnTo>
                <a:lnTo>
                  <a:pt x="66380" y="48130"/>
                </a:lnTo>
                <a:lnTo>
                  <a:pt x="66390" y="48130"/>
                </a:lnTo>
                <a:lnTo>
                  <a:pt x="66460" y="48120"/>
                </a:lnTo>
                <a:lnTo>
                  <a:pt x="66490" y="48180"/>
                </a:lnTo>
                <a:lnTo>
                  <a:pt x="66490" y="48270"/>
                </a:lnTo>
                <a:lnTo>
                  <a:pt x="66500" y="48340"/>
                </a:lnTo>
                <a:lnTo>
                  <a:pt x="66540" y="48400"/>
                </a:lnTo>
                <a:lnTo>
                  <a:pt x="66590" y="48450"/>
                </a:lnTo>
                <a:lnTo>
                  <a:pt x="66640" y="48500"/>
                </a:lnTo>
                <a:lnTo>
                  <a:pt x="66670" y="48550"/>
                </a:lnTo>
                <a:lnTo>
                  <a:pt x="66660" y="48610"/>
                </a:lnTo>
                <a:lnTo>
                  <a:pt x="66640" y="48660"/>
                </a:lnTo>
                <a:lnTo>
                  <a:pt x="66610" y="48710"/>
                </a:lnTo>
                <a:lnTo>
                  <a:pt x="66580" y="48760"/>
                </a:lnTo>
                <a:lnTo>
                  <a:pt x="66550" y="48830"/>
                </a:lnTo>
                <a:lnTo>
                  <a:pt x="66530" y="48880"/>
                </a:lnTo>
                <a:lnTo>
                  <a:pt x="66490" y="48930"/>
                </a:lnTo>
                <a:lnTo>
                  <a:pt x="66440" y="48970"/>
                </a:lnTo>
                <a:lnTo>
                  <a:pt x="66420" y="48980"/>
                </a:lnTo>
                <a:lnTo>
                  <a:pt x="66400" y="48990"/>
                </a:lnTo>
                <a:lnTo>
                  <a:pt x="66380" y="49000"/>
                </a:lnTo>
                <a:lnTo>
                  <a:pt x="66360" y="49010"/>
                </a:lnTo>
                <a:lnTo>
                  <a:pt x="66320" y="49020"/>
                </a:lnTo>
                <a:lnTo>
                  <a:pt x="66270" y="49030"/>
                </a:lnTo>
                <a:lnTo>
                  <a:pt x="66230" y="49050"/>
                </a:lnTo>
                <a:lnTo>
                  <a:pt x="66190" y="49080"/>
                </a:lnTo>
                <a:lnTo>
                  <a:pt x="66180" y="49090"/>
                </a:lnTo>
                <a:lnTo>
                  <a:pt x="66170" y="49100"/>
                </a:lnTo>
                <a:lnTo>
                  <a:pt x="66160" y="49110"/>
                </a:lnTo>
                <a:lnTo>
                  <a:pt x="66150" y="49120"/>
                </a:lnTo>
                <a:lnTo>
                  <a:pt x="66140" y="49140"/>
                </a:lnTo>
                <a:lnTo>
                  <a:pt x="66130" y="49150"/>
                </a:lnTo>
                <a:lnTo>
                  <a:pt x="66110" y="49160"/>
                </a:lnTo>
                <a:lnTo>
                  <a:pt x="66100" y="49180"/>
                </a:lnTo>
                <a:lnTo>
                  <a:pt x="66090" y="49190"/>
                </a:lnTo>
                <a:lnTo>
                  <a:pt x="66070" y="49210"/>
                </a:lnTo>
                <a:lnTo>
                  <a:pt x="66060" y="49230"/>
                </a:lnTo>
                <a:lnTo>
                  <a:pt x="66050" y="49250"/>
                </a:lnTo>
                <a:lnTo>
                  <a:pt x="66040" y="49250"/>
                </a:lnTo>
                <a:lnTo>
                  <a:pt x="66040" y="49260"/>
                </a:lnTo>
                <a:lnTo>
                  <a:pt x="66030" y="49260"/>
                </a:lnTo>
                <a:lnTo>
                  <a:pt x="66020" y="49290"/>
                </a:lnTo>
                <a:lnTo>
                  <a:pt x="66010" y="49310"/>
                </a:lnTo>
                <a:lnTo>
                  <a:pt x="66000" y="49330"/>
                </a:lnTo>
                <a:lnTo>
                  <a:pt x="65980" y="49350"/>
                </a:lnTo>
                <a:lnTo>
                  <a:pt x="65900" y="49420"/>
                </a:lnTo>
                <a:lnTo>
                  <a:pt x="65810" y="49420"/>
                </a:lnTo>
                <a:lnTo>
                  <a:pt x="65720" y="49390"/>
                </a:lnTo>
                <a:lnTo>
                  <a:pt x="65620" y="49360"/>
                </a:lnTo>
                <a:lnTo>
                  <a:pt x="65610" y="49360"/>
                </a:lnTo>
                <a:lnTo>
                  <a:pt x="65600" y="49360"/>
                </a:lnTo>
                <a:lnTo>
                  <a:pt x="65550" y="49350"/>
                </a:lnTo>
                <a:lnTo>
                  <a:pt x="65500" y="49330"/>
                </a:lnTo>
                <a:lnTo>
                  <a:pt x="65460" y="49310"/>
                </a:lnTo>
                <a:lnTo>
                  <a:pt x="65410" y="49280"/>
                </a:lnTo>
                <a:lnTo>
                  <a:pt x="65350" y="49260"/>
                </a:lnTo>
                <a:lnTo>
                  <a:pt x="65290" y="49250"/>
                </a:lnTo>
                <a:lnTo>
                  <a:pt x="65230" y="49260"/>
                </a:lnTo>
                <a:lnTo>
                  <a:pt x="65170" y="49280"/>
                </a:lnTo>
                <a:lnTo>
                  <a:pt x="65160" y="49280"/>
                </a:lnTo>
                <a:lnTo>
                  <a:pt x="65150" y="49280"/>
                </a:lnTo>
                <a:lnTo>
                  <a:pt x="65140" y="49290"/>
                </a:lnTo>
                <a:lnTo>
                  <a:pt x="64990" y="49350"/>
                </a:lnTo>
                <a:lnTo>
                  <a:pt x="64870" y="49450"/>
                </a:lnTo>
                <a:lnTo>
                  <a:pt x="64770" y="49580"/>
                </a:lnTo>
                <a:lnTo>
                  <a:pt x="64700" y="49740"/>
                </a:lnTo>
                <a:lnTo>
                  <a:pt x="64690" y="49780"/>
                </a:lnTo>
                <a:lnTo>
                  <a:pt x="64660" y="49820"/>
                </a:lnTo>
                <a:lnTo>
                  <a:pt x="64630" y="49840"/>
                </a:lnTo>
                <a:lnTo>
                  <a:pt x="64590" y="49850"/>
                </a:lnTo>
                <a:lnTo>
                  <a:pt x="64550" y="49850"/>
                </a:lnTo>
                <a:lnTo>
                  <a:pt x="64510" y="49830"/>
                </a:lnTo>
                <a:lnTo>
                  <a:pt x="64470" y="49810"/>
                </a:lnTo>
                <a:lnTo>
                  <a:pt x="64450" y="49770"/>
                </a:lnTo>
                <a:lnTo>
                  <a:pt x="64430" y="49740"/>
                </a:lnTo>
                <a:lnTo>
                  <a:pt x="64400" y="49700"/>
                </a:lnTo>
                <a:lnTo>
                  <a:pt x="64380" y="49670"/>
                </a:lnTo>
                <a:lnTo>
                  <a:pt x="64360" y="49640"/>
                </a:lnTo>
                <a:lnTo>
                  <a:pt x="64350" y="49590"/>
                </a:lnTo>
                <a:lnTo>
                  <a:pt x="64350" y="49540"/>
                </a:lnTo>
                <a:lnTo>
                  <a:pt x="64350" y="49500"/>
                </a:lnTo>
                <a:lnTo>
                  <a:pt x="64320" y="49470"/>
                </a:lnTo>
                <a:lnTo>
                  <a:pt x="64300" y="49450"/>
                </a:lnTo>
                <a:lnTo>
                  <a:pt x="64270" y="49440"/>
                </a:lnTo>
                <a:lnTo>
                  <a:pt x="64250" y="49420"/>
                </a:lnTo>
                <a:lnTo>
                  <a:pt x="64220" y="49400"/>
                </a:lnTo>
                <a:lnTo>
                  <a:pt x="64180" y="49370"/>
                </a:lnTo>
                <a:lnTo>
                  <a:pt x="64130" y="49350"/>
                </a:lnTo>
                <a:lnTo>
                  <a:pt x="64080" y="49320"/>
                </a:lnTo>
                <a:lnTo>
                  <a:pt x="64050" y="49270"/>
                </a:lnTo>
                <a:lnTo>
                  <a:pt x="64040" y="49180"/>
                </a:lnTo>
                <a:lnTo>
                  <a:pt x="64070" y="49050"/>
                </a:lnTo>
                <a:lnTo>
                  <a:pt x="64120" y="48920"/>
                </a:lnTo>
                <a:lnTo>
                  <a:pt x="64150" y="48820"/>
                </a:lnTo>
                <a:lnTo>
                  <a:pt x="64150" y="48700"/>
                </a:lnTo>
                <a:lnTo>
                  <a:pt x="64060" y="48740"/>
                </a:lnTo>
                <a:lnTo>
                  <a:pt x="63960" y="48830"/>
                </a:lnTo>
                <a:lnTo>
                  <a:pt x="63880" y="48850"/>
                </a:lnTo>
                <a:lnTo>
                  <a:pt x="63840" y="48840"/>
                </a:lnTo>
                <a:lnTo>
                  <a:pt x="63810" y="48880"/>
                </a:lnTo>
                <a:lnTo>
                  <a:pt x="63780" y="48930"/>
                </a:lnTo>
                <a:lnTo>
                  <a:pt x="63750" y="48980"/>
                </a:lnTo>
                <a:lnTo>
                  <a:pt x="63720" y="49030"/>
                </a:lnTo>
                <a:lnTo>
                  <a:pt x="63690" y="49080"/>
                </a:lnTo>
                <a:lnTo>
                  <a:pt x="63670" y="49130"/>
                </a:lnTo>
                <a:lnTo>
                  <a:pt x="63640" y="49180"/>
                </a:lnTo>
                <a:lnTo>
                  <a:pt x="63620" y="49220"/>
                </a:lnTo>
                <a:lnTo>
                  <a:pt x="63600" y="49250"/>
                </a:lnTo>
                <a:lnTo>
                  <a:pt x="63580" y="49290"/>
                </a:lnTo>
                <a:lnTo>
                  <a:pt x="63560" y="49320"/>
                </a:lnTo>
                <a:lnTo>
                  <a:pt x="63540" y="49370"/>
                </a:lnTo>
                <a:lnTo>
                  <a:pt x="63550" y="49430"/>
                </a:lnTo>
                <a:lnTo>
                  <a:pt x="63580" y="49470"/>
                </a:lnTo>
                <a:lnTo>
                  <a:pt x="63630" y="49500"/>
                </a:lnTo>
                <a:lnTo>
                  <a:pt x="63640" y="49510"/>
                </a:lnTo>
                <a:lnTo>
                  <a:pt x="63650" y="49520"/>
                </a:lnTo>
                <a:lnTo>
                  <a:pt x="63660" y="49520"/>
                </a:lnTo>
                <a:lnTo>
                  <a:pt x="63690" y="49550"/>
                </a:lnTo>
                <a:lnTo>
                  <a:pt x="63720" y="49590"/>
                </a:lnTo>
                <a:lnTo>
                  <a:pt x="63740" y="49620"/>
                </a:lnTo>
                <a:lnTo>
                  <a:pt x="63770" y="49660"/>
                </a:lnTo>
                <a:lnTo>
                  <a:pt x="63770" y="49690"/>
                </a:lnTo>
                <a:lnTo>
                  <a:pt x="63780" y="49720"/>
                </a:lnTo>
                <a:lnTo>
                  <a:pt x="63780" y="49740"/>
                </a:lnTo>
                <a:lnTo>
                  <a:pt x="63790" y="49770"/>
                </a:lnTo>
                <a:lnTo>
                  <a:pt x="63770" y="49810"/>
                </a:lnTo>
                <a:lnTo>
                  <a:pt x="63750" y="49830"/>
                </a:lnTo>
                <a:lnTo>
                  <a:pt x="63720" y="49860"/>
                </a:lnTo>
                <a:lnTo>
                  <a:pt x="63690" y="49880"/>
                </a:lnTo>
                <a:lnTo>
                  <a:pt x="63660" y="49910"/>
                </a:lnTo>
                <a:lnTo>
                  <a:pt x="63630" y="49940"/>
                </a:lnTo>
                <a:lnTo>
                  <a:pt x="63600" y="49960"/>
                </a:lnTo>
                <a:lnTo>
                  <a:pt x="63570" y="49980"/>
                </a:lnTo>
                <a:lnTo>
                  <a:pt x="63530" y="50000"/>
                </a:lnTo>
                <a:lnTo>
                  <a:pt x="63500" y="50010"/>
                </a:lnTo>
                <a:lnTo>
                  <a:pt x="63460" y="50030"/>
                </a:lnTo>
                <a:lnTo>
                  <a:pt x="63430" y="50040"/>
                </a:lnTo>
                <a:lnTo>
                  <a:pt x="63380" y="50040"/>
                </a:lnTo>
                <a:lnTo>
                  <a:pt x="63350" y="50020"/>
                </a:lnTo>
                <a:lnTo>
                  <a:pt x="63330" y="49980"/>
                </a:lnTo>
                <a:lnTo>
                  <a:pt x="63320" y="49930"/>
                </a:lnTo>
                <a:lnTo>
                  <a:pt x="63310" y="49910"/>
                </a:lnTo>
                <a:lnTo>
                  <a:pt x="63310" y="49890"/>
                </a:lnTo>
                <a:lnTo>
                  <a:pt x="63300" y="49870"/>
                </a:lnTo>
                <a:lnTo>
                  <a:pt x="63300" y="49850"/>
                </a:lnTo>
                <a:lnTo>
                  <a:pt x="63300" y="49810"/>
                </a:lnTo>
                <a:lnTo>
                  <a:pt x="63290" y="49760"/>
                </a:lnTo>
                <a:lnTo>
                  <a:pt x="63280" y="49720"/>
                </a:lnTo>
                <a:lnTo>
                  <a:pt x="63260" y="49690"/>
                </a:lnTo>
                <a:lnTo>
                  <a:pt x="63230" y="49680"/>
                </a:lnTo>
                <a:lnTo>
                  <a:pt x="63200" y="49680"/>
                </a:lnTo>
                <a:lnTo>
                  <a:pt x="63160" y="49690"/>
                </a:lnTo>
                <a:lnTo>
                  <a:pt x="63130" y="49700"/>
                </a:lnTo>
                <a:lnTo>
                  <a:pt x="63110" y="49700"/>
                </a:lnTo>
                <a:lnTo>
                  <a:pt x="63080" y="49710"/>
                </a:lnTo>
                <a:lnTo>
                  <a:pt x="63060" y="49710"/>
                </a:lnTo>
                <a:lnTo>
                  <a:pt x="63030" y="49720"/>
                </a:lnTo>
                <a:lnTo>
                  <a:pt x="63000" y="49720"/>
                </a:lnTo>
                <a:lnTo>
                  <a:pt x="62980" y="49720"/>
                </a:lnTo>
                <a:lnTo>
                  <a:pt x="62950" y="49720"/>
                </a:lnTo>
                <a:lnTo>
                  <a:pt x="62920" y="49720"/>
                </a:lnTo>
                <a:lnTo>
                  <a:pt x="62870" y="49720"/>
                </a:lnTo>
                <a:lnTo>
                  <a:pt x="62830" y="49720"/>
                </a:lnTo>
                <a:lnTo>
                  <a:pt x="62780" y="49710"/>
                </a:lnTo>
                <a:lnTo>
                  <a:pt x="62730" y="49710"/>
                </a:lnTo>
                <a:lnTo>
                  <a:pt x="62710" y="49710"/>
                </a:lnTo>
                <a:lnTo>
                  <a:pt x="62680" y="49710"/>
                </a:lnTo>
                <a:lnTo>
                  <a:pt x="62660" y="49710"/>
                </a:lnTo>
                <a:lnTo>
                  <a:pt x="62630" y="49710"/>
                </a:lnTo>
                <a:lnTo>
                  <a:pt x="62590" y="49710"/>
                </a:lnTo>
                <a:lnTo>
                  <a:pt x="62550" y="49720"/>
                </a:lnTo>
                <a:lnTo>
                  <a:pt x="62520" y="49740"/>
                </a:lnTo>
                <a:lnTo>
                  <a:pt x="62500" y="49770"/>
                </a:lnTo>
                <a:lnTo>
                  <a:pt x="62460" y="49870"/>
                </a:lnTo>
                <a:lnTo>
                  <a:pt x="62400" y="49970"/>
                </a:lnTo>
                <a:lnTo>
                  <a:pt x="62320" y="50050"/>
                </a:lnTo>
                <a:lnTo>
                  <a:pt x="62220" y="50060"/>
                </a:lnTo>
                <a:lnTo>
                  <a:pt x="62200" y="50050"/>
                </a:lnTo>
                <a:lnTo>
                  <a:pt x="62170" y="50040"/>
                </a:lnTo>
                <a:lnTo>
                  <a:pt x="62150" y="50030"/>
                </a:lnTo>
                <a:lnTo>
                  <a:pt x="62130" y="50020"/>
                </a:lnTo>
                <a:lnTo>
                  <a:pt x="62120" y="50030"/>
                </a:lnTo>
                <a:lnTo>
                  <a:pt x="62100" y="50040"/>
                </a:lnTo>
                <a:lnTo>
                  <a:pt x="62090" y="50050"/>
                </a:lnTo>
                <a:lnTo>
                  <a:pt x="62080" y="50070"/>
                </a:lnTo>
                <a:lnTo>
                  <a:pt x="62060" y="50080"/>
                </a:lnTo>
                <a:lnTo>
                  <a:pt x="62050" y="50090"/>
                </a:lnTo>
                <a:lnTo>
                  <a:pt x="62030" y="50100"/>
                </a:lnTo>
                <a:lnTo>
                  <a:pt x="62020" y="50110"/>
                </a:lnTo>
                <a:lnTo>
                  <a:pt x="61980" y="50070"/>
                </a:lnTo>
                <a:lnTo>
                  <a:pt x="61940" y="50030"/>
                </a:lnTo>
                <a:lnTo>
                  <a:pt x="61900" y="49980"/>
                </a:lnTo>
                <a:lnTo>
                  <a:pt x="61860" y="49940"/>
                </a:lnTo>
                <a:lnTo>
                  <a:pt x="61820" y="49910"/>
                </a:lnTo>
                <a:lnTo>
                  <a:pt x="61790" y="49900"/>
                </a:lnTo>
                <a:lnTo>
                  <a:pt x="61760" y="49900"/>
                </a:lnTo>
                <a:lnTo>
                  <a:pt x="61710" y="49910"/>
                </a:lnTo>
                <a:lnTo>
                  <a:pt x="61620" y="49930"/>
                </a:lnTo>
                <a:lnTo>
                  <a:pt x="61520" y="49940"/>
                </a:lnTo>
                <a:lnTo>
                  <a:pt x="61420" y="49930"/>
                </a:lnTo>
                <a:lnTo>
                  <a:pt x="61330" y="49910"/>
                </a:lnTo>
                <a:lnTo>
                  <a:pt x="61310" y="49910"/>
                </a:lnTo>
                <a:lnTo>
                  <a:pt x="61280" y="49900"/>
                </a:lnTo>
                <a:lnTo>
                  <a:pt x="61250" y="49880"/>
                </a:lnTo>
                <a:lnTo>
                  <a:pt x="61230" y="49870"/>
                </a:lnTo>
                <a:lnTo>
                  <a:pt x="61170" y="49860"/>
                </a:lnTo>
                <a:lnTo>
                  <a:pt x="61110" y="49850"/>
                </a:lnTo>
                <a:lnTo>
                  <a:pt x="61050" y="49830"/>
                </a:lnTo>
                <a:lnTo>
                  <a:pt x="60990" y="49820"/>
                </a:lnTo>
                <a:lnTo>
                  <a:pt x="60860" y="49760"/>
                </a:lnTo>
                <a:lnTo>
                  <a:pt x="60750" y="49690"/>
                </a:lnTo>
                <a:lnTo>
                  <a:pt x="60680" y="49580"/>
                </a:lnTo>
                <a:lnTo>
                  <a:pt x="60640" y="49440"/>
                </a:lnTo>
                <a:lnTo>
                  <a:pt x="60610" y="49420"/>
                </a:lnTo>
                <a:lnTo>
                  <a:pt x="60540" y="49410"/>
                </a:lnTo>
                <a:lnTo>
                  <a:pt x="60470" y="49400"/>
                </a:lnTo>
                <a:lnTo>
                  <a:pt x="60420" y="49390"/>
                </a:lnTo>
                <a:lnTo>
                  <a:pt x="60380" y="49370"/>
                </a:lnTo>
                <a:lnTo>
                  <a:pt x="60360" y="49320"/>
                </a:lnTo>
                <a:lnTo>
                  <a:pt x="60350" y="49260"/>
                </a:lnTo>
                <a:lnTo>
                  <a:pt x="60350" y="49200"/>
                </a:lnTo>
                <a:lnTo>
                  <a:pt x="60310" y="49180"/>
                </a:lnTo>
                <a:lnTo>
                  <a:pt x="60280" y="49210"/>
                </a:lnTo>
                <a:lnTo>
                  <a:pt x="60240" y="49230"/>
                </a:lnTo>
                <a:lnTo>
                  <a:pt x="60190" y="49200"/>
                </a:lnTo>
                <a:lnTo>
                  <a:pt x="60160" y="49170"/>
                </a:lnTo>
                <a:lnTo>
                  <a:pt x="60140" y="49130"/>
                </a:lnTo>
                <a:lnTo>
                  <a:pt x="60140" y="49100"/>
                </a:lnTo>
                <a:lnTo>
                  <a:pt x="60140" y="49050"/>
                </a:lnTo>
                <a:lnTo>
                  <a:pt x="60120" y="49060"/>
                </a:lnTo>
                <a:lnTo>
                  <a:pt x="60100" y="49060"/>
                </a:lnTo>
                <a:lnTo>
                  <a:pt x="60080" y="49070"/>
                </a:lnTo>
                <a:lnTo>
                  <a:pt x="60060" y="49070"/>
                </a:lnTo>
                <a:lnTo>
                  <a:pt x="60060" y="49030"/>
                </a:lnTo>
                <a:lnTo>
                  <a:pt x="60040" y="48990"/>
                </a:lnTo>
                <a:lnTo>
                  <a:pt x="60030" y="48960"/>
                </a:lnTo>
                <a:lnTo>
                  <a:pt x="60010" y="48920"/>
                </a:lnTo>
                <a:lnTo>
                  <a:pt x="60010" y="48870"/>
                </a:lnTo>
                <a:lnTo>
                  <a:pt x="60010" y="48820"/>
                </a:lnTo>
                <a:lnTo>
                  <a:pt x="60010" y="48780"/>
                </a:lnTo>
                <a:lnTo>
                  <a:pt x="60000" y="48730"/>
                </a:lnTo>
                <a:lnTo>
                  <a:pt x="60070" y="48680"/>
                </a:lnTo>
                <a:lnTo>
                  <a:pt x="60130" y="48650"/>
                </a:lnTo>
                <a:lnTo>
                  <a:pt x="60190" y="48620"/>
                </a:lnTo>
                <a:lnTo>
                  <a:pt x="60270" y="48600"/>
                </a:lnTo>
                <a:lnTo>
                  <a:pt x="60320" y="48570"/>
                </a:lnTo>
                <a:lnTo>
                  <a:pt x="60340" y="48520"/>
                </a:lnTo>
                <a:lnTo>
                  <a:pt x="60350" y="48470"/>
                </a:lnTo>
                <a:lnTo>
                  <a:pt x="60390" y="48430"/>
                </a:lnTo>
                <a:lnTo>
                  <a:pt x="60400" y="48430"/>
                </a:lnTo>
                <a:lnTo>
                  <a:pt x="60440" y="48420"/>
                </a:lnTo>
                <a:lnTo>
                  <a:pt x="60460" y="48390"/>
                </a:lnTo>
                <a:lnTo>
                  <a:pt x="60470" y="48360"/>
                </a:lnTo>
                <a:lnTo>
                  <a:pt x="60500" y="48340"/>
                </a:lnTo>
                <a:lnTo>
                  <a:pt x="60530" y="48320"/>
                </a:lnTo>
                <a:lnTo>
                  <a:pt x="60570" y="48310"/>
                </a:lnTo>
                <a:lnTo>
                  <a:pt x="60610" y="48310"/>
                </a:lnTo>
                <a:lnTo>
                  <a:pt x="60650" y="48300"/>
                </a:lnTo>
                <a:lnTo>
                  <a:pt x="60700" y="48290"/>
                </a:lnTo>
                <a:lnTo>
                  <a:pt x="60750" y="48310"/>
                </a:lnTo>
                <a:lnTo>
                  <a:pt x="60800" y="48340"/>
                </a:lnTo>
                <a:lnTo>
                  <a:pt x="60850" y="48370"/>
                </a:lnTo>
                <a:lnTo>
                  <a:pt x="60900" y="48420"/>
                </a:lnTo>
                <a:lnTo>
                  <a:pt x="60960" y="48480"/>
                </a:lnTo>
                <a:lnTo>
                  <a:pt x="61020" y="48510"/>
                </a:lnTo>
                <a:lnTo>
                  <a:pt x="61070" y="48500"/>
                </a:lnTo>
                <a:lnTo>
                  <a:pt x="61080" y="48460"/>
                </a:lnTo>
                <a:lnTo>
                  <a:pt x="61070" y="48400"/>
                </a:lnTo>
                <a:lnTo>
                  <a:pt x="61050" y="48340"/>
                </a:lnTo>
                <a:lnTo>
                  <a:pt x="61040" y="48290"/>
                </a:lnTo>
                <a:lnTo>
                  <a:pt x="61020" y="48230"/>
                </a:lnTo>
                <a:lnTo>
                  <a:pt x="61000" y="48150"/>
                </a:lnTo>
                <a:lnTo>
                  <a:pt x="60970" y="48080"/>
                </a:lnTo>
                <a:lnTo>
                  <a:pt x="60940" y="48030"/>
                </a:lnTo>
                <a:lnTo>
                  <a:pt x="60930" y="48020"/>
                </a:lnTo>
                <a:lnTo>
                  <a:pt x="60930" y="48010"/>
                </a:lnTo>
                <a:lnTo>
                  <a:pt x="60920" y="48000"/>
                </a:lnTo>
                <a:lnTo>
                  <a:pt x="60910" y="47950"/>
                </a:lnTo>
                <a:lnTo>
                  <a:pt x="60910" y="47910"/>
                </a:lnTo>
                <a:lnTo>
                  <a:pt x="60900" y="47860"/>
                </a:lnTo>
                <a:lnTo>
                  <a:pt x="60880" y="47820"/>
                </a:lnTo>
                <a:lnTo>
                  <a:pt x="60880" y="47790"/>
                </a:lnTo>
                <a:lnTo>
                  <a:pt x="60870" y="47760"/>
                </a:lnTo>
                <a:lnTo>
                  <a:pt x="60870" y="47730"/>
                </a:lnTo>
                <a:lnTo>
                  <a:pt x="60860" y="47700"/>
                </a:lnTo>
                <a:lnTo>
                  <a:pt x="60920" y="47710"/>
                </a:lnTo>
                <a:lnTo>
                  <a:pt x="60980" y="47720"/>
                </a:lnTo>
                <a:lnTo>
                  <a:pt x="61030" y="47720"/>
                </a:lnTo>
                <a:lnTo>
                  <a:pt x="61090" y="47720"/>
                </a:lnTo>
                <a:lnTo>
                  <a:pt x="61100" y="47710"/>
                </a:lnTo>
                <a:lnTo>
                  <a:pt x="61110" y="47690"/>
                </a:lnTo>
                <a:lnTo>
                  <a:pt x="61110" y="47680"/>
                </a:lnTo>
                <a:lnTo>
                  <a:pt x="61110" y="47660"/>
                </a:lnTo>
                <a:lnTo>
                  <a:pt x="61090" y="47620"/>
                </a:lnTo>
                <a:lnTo>
                  <a:pt x="61070" y="47580"/>
                </a:lnTo>
                <a:lnTo>
                  <a:pt x="61050" y="47540"/>
                </a:lnTo>
                <a:lnTo>
                  <a:pt x="61020" y="47500"/>
                </a:lnTo>
                <a:lnTo>
                  <a:pt x="61010" y="47500"/>
                </a:lnTo>
                <a:lnTo>
                  <a:pt x="61010" y="47490"/>
                </a:lnTo>
                <a:lnTo>
                  <a:pt x="61000" y="47480"/>
                </a:lnTo>
                <a:lnTo>
                  <a:pt x="60990" y="47470"/>
                </a:lnTo>
                <a:lnTo>
                  <a:pt x="60980" y="47460"/>
                </a:lnTo>
                <a:lnTo>
                  <a:pt x="60970" y="47440"/>
                </a:lnTo>
                <a:lnTo>
                  <a:pt x="60970" y="47420"/>
                </a:lnTo>
                <a:lnTo>
                  <a:pt x="60980" y="47400"/>
                </a:lnTo>
                <a:lnTo>
                  <a:pt x="60980" y="47390"/>
                </a:lnTo>
                <a:lnTo>
                  <a:pt x="60980" y="47380"/>
                </a:lnTo>
                <a:lnTo>
                  <a:pt x="60980" y="47370"/>
                </a:lnTo>
                <a:lnTo>
                  <a:pt x="60960" y="47360"/>
                </a:lnTo>
                <a:lnTo>
                  <a:pt x="60940" y="47350"/>
                </a:lnTo>
                <a:lnTo>
                  <a:pt x="60930" y="47340"/>
                </a:lnTo>
                <a:lnTo>
                  <a:pt x="60910" y="47330"/>
                </a:lnTo>
                <a:lnTo>
                  <a:pt x="60950" y="47280"/>
                </a:lnTo>
                <a:lnTo>
                  <a:pt x="60990" y="47230"/>
                </a:lnTo>
                <a:lnTo>
                  <a:pt x="61030" y="47180"/>
                </a:lnTo>
                <a:lnTo>
                  <a:pt x="61080" y="47130"/>
                </a:lnTo>
                <a:lnTo>
                  <a:pt x="61130" y="47090"/>
                </a:lnTo>
                <a:lnTo>
                  <a:pt x="61110" y="47050"/>
                </a:lnTo>
                <a:lnTo>
                  <a:pt x="61080" y="47000"/>
                </a:lnTo>
                <a:lnTo>
                  <a:pt x="61070" y="46940"/>
                </a:lnTo>
                <a:lnTo>
                  <a:pt x="61100" y="46920"/>
                </a:lnTo>
                <a:lnTo>
                  <a:pt x="61120" y="46930"/>
                </a:lnTo>
                <a:lnTo>
                  <a:pt x="61140" y="46930"/>
                </a:lnTo>
                <a:lnTo>
                  <a:pt x="61150" y="46880"/>
                </a:lnTo>
                <a:lnTo>
                  <a:pt x="61150" y="46830"/>
                </a:lnTo>
                <a:lnTo>
                  <a:pt x="61150" y="46790"/>
                </a:lnTo>
                <a:lnTo>
                  <a:pt x="61160" y="46740"/>
                </a:lnTo>
                <a:lnTo>
                  <a:pt x="61160" y="46690"/>
                </a:lnTo>
                <a:lnTo>
                  <a:pt x="61160" y="46680"/>
                </a:lnTo>
                <a:lnTo>
                  <a:pt x="61170" y="46670"/>
                </a:lnTo>
                <a:lnTo>
                  <a:pt x="61170" y="46660"/>
                </a:lnTo>
                <a:lnTo>
                  <a:pt x="61170" y="46650"/>
                </a:lnTo>
                <a:lnTo>
                  <a:pt x="61180" y="46620"/>
                </a:lnTo>
                <a:lnTo>
                  <a:pt x="61180" y="46590"/>
                </a:lnTo>
                <a:lnTo>
                  <a:pt x="61170" y="46570"/>
                </a:lnTo>
                <a:lnTo>
                  <a:pt x="61150" y="46550"/>
                </a:lnTo>
                <a:lnTo>
                  <a:pt x="61140" y="46510"/>
                </a:lnTo>
                <a:lnTo>
                  <a:pt x="61140" y="46470"/>
                </a:lnTo>
                <a:lnTo>
                  <a:pt x="61140" y="46420"/>
                </a:lnTo>
                <a:lnTo>
                  <a:pt x="61140" y="46390"/>
                </a:lnTo>
                <a:lnTo>
                  <a:pt x="61140" y="46360"/>
                </a:lnTo>
                <a:lnTo>
                  <a:pt x="61150" y="46330"/>
                </a:lnTo>
                <a:lnTo>
                  <a:pt x="61150" y="46300"/>
                </a:lnTo>
                <a:lnTo>
                  <a:pt x="61150" y="46280"/>
                </a:lnTo>
                <a:lnTo>
                  <a:pt x="61150" y="46250"/>
                </a:lnTo>
                <a:lnTo>
                  <a:pt x="61160" y="46220"/>
                </a:lnTo>
                <a:lnTo>
                  <a:pt x="61180" y="46200"/>
                </a:lnTo>
                <a:lnTo>
                  <a:pt x="61200" y="46190"/>
                </a:lnTo>
                <a:lnTo>
                  <a:pt x="61200" y="46150"/>
                </a:lnTo>
                <a:lnTo>
                  <a:pt x="61190" y="46110"/>
                </a:lnTo>
                <a:lnTo>
                  <a:pt x="61190" y="46070"/>
                </a:lnTo>
                <a:lnTo>
                  <a:pt x="61180" y="46030"/>
                </a:lnTo>
                <a:lnTo>
                  <a:pt x="61180" y="45990"/>
                </a:lnTo>
                <a:lnTo>
                  <a:pt x="61170" y="45950"/>
                </a:lnTo>
                <a:lnTo>
                  <a:pt x="61160" y="45910"/>
                </a:lnTo>
                <a:lnTo>
                  <a:pt x="61150" y="45870"/>
                </a:lnTo>
                <a:lnTo>
                  <a:pt x="61150" y="45860"/>
                </a:lnTo>
                <a:lnTo>
                  <a:pt x="61150" y="45850"/>
                </a:lnTo>
                <a:lnTo>
                  <a:pt x="61150" y="45840"/>
                </a:lnTo>
                <a:lnTo>
                  <a:pt x="61130" y="45760"/>
                </a:lnTo>
                <a:lnTo>
                  <a:pt x="61100" y="45670"/>
                </a:lnTo>
                <a:lnTo>
                  <a:pt x="61090" y="45580"/>
                </a:lnTo>
                <a:lnTo>
                  <a:pt x="61110" y="45500"/>
                </a:lnTo>
                <a:lnTo>
                  <a:pt x="61120" y="45460"/>
                </a:lnTo>
                <a:lnTo>
                  <a:pt x="61130" y="45420"/>
                </a:lnTo>
                <a:lnTo>
                  <a:pt x="61150" y="45390"/>
                </a:lnTo>
                <a:lnTo>
                  <a:pt x="61180" y="45360"/>
                </a:lnTo>
                <a:lnTo>
                  <a:pt x="61260" y="45380"/>
                </a:lnTo>
                <a:lnTo>
                  <a:pt x="61350" y="45410"/>
                </a:lnTo>
                <a:lnTo>
                  <a:pt x="61440" y="45430"/>
                </a:lnTo>
                <a:lnTo>
                  <a:pt x="61520" y="45420"/>
                </a:lnTo>
                <a:lnTo>
                  <a:pt x="61570" y="45390"/>
                </a:lnTo>
                <a:lnTo>
                  <a:pt x="61600" y="45380"/>
                </a:lnTo>
                <a:lnTo>
                  <a:pt x="61630" y="45390"/>
                </a:lnTo>
                <a:lnTo>
                  <a:pt x="61680" y="45430"/>
                </a:lnTo>
                <a:lnTo>
                  <a:pt x="61690" y="45440"/>
                </a:lnTo>
                <a:lnTo>
                  <a:pt x="61690" y="45450"/>
                </a:lnTo>
                <a:lnTo>
                  <a:pt x="61690" y="45460"/>
                </a:lnTo>
                <a:lnTo>
                  <a:pt x="61690" y="45470"/>
                </a:lnTo>
                <a:lnTo>
                  <a:pt x="61690" y="45510"/>
                </a:lnTo>
                <a:lnTo>
                  <a:pt x="61710" y="45550"/>
                </a:lnTo>
                <a:lnTo>
                  <a:pt x="61720" y="45580"/>
                </a:lnTo>
                <a:lnTo>
                  <a:pt x="61740" y="45610"/>
                </a:lnTo>
                <a:lnTo>
                  <a:pt x="61760" y="45650"/>
                </a:lnTo>
                <a:lnTo>
                  <a:pt x="61770" y="45680"/>
                </a:lnTo>
                <a:lnTo>
                  <a:pt x="61770" y="45720"/>
                </a:lnTo>
                <a:lnTo>
                  <a:pt x="61800" y="45740"/>
                </a:lnTo>
                <a:lnTo>
                  <a:pt x="61810" y="45740"/>
                </a:lnTo>
                <a:lnTo>
                  <a:pt x="61820" y="45750"/>
                </a:lnTo>
                <a:lnTo>
                  <a:pt x="61830" y="45750"/>
                </a:lnTo>
                <a:lnTo>
                  <a:pt x="61870" y="45790"/>
                </a:lnTo>
                <a:lnTo>
                  <a:pt x="61910" y="45830"/>
                </a:lnTo>
                <a:lnTo>
                  <a:pt x="61940" y="45870"/>
                </a:lnTo>
                <a:lnTo>
                  <a:pt x="61960" y="45920"/>
                </a:lnTo>
                <a:lnTo>
                  <a:pt x="61970" y="45940"/>
                </a:lnTo>
                <a:lnTo>
                  <a:pt x="61980" y="45960"/>
                </a:lnTo>
                <a:lnTo>
                  <a:pt x="61990" y="45990"/>
                </a:lnTo>
                <a:lnTo>
                  <a:pt x="62000" y="46010"/>
                </a:lnTo>
                <a:lnTo>
                  <a:pt x="62010" y="46030"/>
                </a:lnTo>
                <a:lnTo>
                  <a:pt x="62020" y="46050"/>
                </a:lnTo>
                <a:lnTo>
                  <a:pt x="62030" y="46070"/>
                </a:lnTo>
                <a:lnTo>
                  <a:pt x="62050" y="46080"/>
                </a:lnTo>
                <a:lnTo>
                  <a:pt x="62070" y="46100"/>
                </a:lnTo>
                <a:lnTo>
                  <a:pt x="62090" y="46120"/>
                </a:lnTo>
                <a:lnTo>
                  <a:pt x="62110" y="46130"/>
                </a:lnTo>
                <a:lnTo>
                  <a:pt x="62140" y="46140"/>
                </a:lnTo>
                <a:lnTo>
                  <a:pt x="62140" y="46150"/>
                </a:lnTo>
                <a:lnTo>
                  <a:pt x="62150" y="46150"/>
                </a:lnTo>
                <a:lnTo>
                  <a:pt x="62160" y="46160"/>
                </a:lnTo>
                <a:lnTo>
                  <a:pt x="62180" y="46170"/>
                </a:lnTo>
                <a:lnTo>
                  <a:pt x="62190" y="46180"/>
                </a:lnTo>
                <a:lnTo>
                  <a:pt x="62200" y="46190"/>
                </a:lnTo>
                <a:lnTo>
                  <a:pt x="62210" y="46190"/>
                </a:lnTo>
                <a:lnTo>
                  <a:pt x="62210" y="46200"/>
                </a:lnTo>
                <a:lnTo>
                  <a:pt x="62220" y="46210"/>
                </a:lnTo>
                <a:lnTo>
                  <a:pt x="62230" y="46220"/>
                </a:lnTo>
                <a:lnTo>
                  <a:pt x="62240" y="46230"/>
                </a:lnTo>
                <a:lnTo>
                  <a:pt x="62250" y="46230"/>
                </a:lnTo>
                <a:lnTo>
                  <a:pt x="62260" y="46240"/>
                </a:lnTo>
                <a:lnTo>
                  <a:pt x="62280" y="46250"/>
                </a:lnTo>
                <a:lnTo>
                  <a:pt x="62280" y="46260"/>
                </a:lnTo>
                <a:lnTo>
                  <a:pt x="62290" y="46270"/>
                </a:lnTo>
                <a:lnTo>
                  <a:pt x="62300" y="46280"/>
                </a:lnTo>
                <a:lnTo>
                  <a:pt x="62310" y="46290"/>
                </a:lnTo>
                <a:lnTo>
                  <a:pt x="62330" y="46320"/>
                </a:lnTo>
                <a:lnTo>
                  <a:pt x="62350" y="46350"/>
                </a:lnTo>
                <a:lnTo>
                  <a:pt x="62370" y="46390"/>
                </a:lnTo>
                <a:lnTo>
                  <a:pt x="62400" y="46420"/>
                </a:lnTo>
                <a:lnTo>
                  <a:pt x="62460" y="46440"/>
                </a:lnTo>
                <a:lnTo>
                  <a:pt x="62520" y="46420"/>
                </a:lnTo>
                <a:lnTo>
                  <a:pt x="62580" y="46390"/>
                </a:lnTo>
                <a:lnTo>
                  <a:pt x="62640" y="46380"/>
                </a:lnTo>
                <a:lnTo>
                  <a:pt x="62710" y="46350"/>
                </a:lnTo>
                <a:lnTo>
                  <a:pt x="62770" y="46280"/>
                </a:lnTo>
                <a:lnTo>
                  <a:pt x="62820" y="46200"/>
                </a:lnTo>
                <a:lnTo>
                  <a:pt x="62870" y="46130"/>
                </a:lnTo>
                <a:lnTo>
                  <a:pt x="62900" y="46130"/>
                </a:lnTo>
                <a:lnTo>
                  <a:pt x="62920" y="46140"/>
                </a:lnTo>
                <a:lnTo>
                  <a:pt x="62950" y="46150"/>
                </a:lnTo>
                <a:lnTo>
                  <a:pt x="62970" y="46170"/>
                </a:lnTo>
                <a:lnTo>
                  <a:pt x="62980" y="46170"/>
                </a:lnTo>
                <a:lnTo>
                  <a:pt x="62990" y="46170"/>
                </a:lnTo>
                <a:lnTo>
                  <a:pt x="63000" y="46180"/>
                </a:lnTo>
                <a:lnTo>
                  <a:pt x="63010" y="46180"/>
                </a:lnTo>
                <a:lnTo>
                  <a:pt x="63020" y="46190"/>
                </a:lnTo>
                <a:lnTo>
                  <a:pt x="63040" y="46200"/>
                </a:lnTo>
                <a:lnTo>
                  <a:pt x="63060" y="46200"/>
                </a:lnTo>
                <a:lnTo>
                  <a:pt x="63080" y="46210"/>
                </a:lnTo>
                <a:lnTo>
                  <a:pt x="63090" y="46220"/>
                </a:lnTo>
                <a:lnTo>
                  <a:pt x="63160" y="46250"/>
                </a:lnTo>
                <a:lnTo>
                  <a:pt x="63220" y="46280"/>
                </a:lnTo>
                <a:lnTo>
                  <a:pt x="63290" y="46290"/>
                </a:lnTo>
                <a:lnTo>
                  <a:pt x="63350" y="46260"/>
                </a:lnTo>
                <a:lnTo>
                  <a:pt x="63370" y="46240"/>
                </a:lnTo>
                <a:lnTo>
                  <a:pt x="63400" y="46210"/>
                </a:lnTo>
                <a:lnTo>
                  <a:pt x="63420" y="46190"/>
                </a:lnTo>
                <a:lnTo>
                  <a:pt x="63440" y="46170"/>
                </a:lnTo>
                <a:lnTo>
                  <a:pt x="63460" y="46120"/>
                </a:lnTo>
                <a:lnTo>
                  <a:pt x="63420" y="46070"/>
                </a:lnTo>
                <a:lnTo>
                  <a:pt x="63380" y="46020"/>
                </a:lnTo>
                <a:lnTo>
                  <a:pt x="63350" y="45960"/>
                </a:lnTo>
                <a:lnTo>
                  <a:pt x="63350" y="45950"/>
                </a:lnTo>
                <a:lnTo>
                  <a:pt x="63370" y="45920"/>
                </a:lnTo>
                <a:lnTo>
                  <a:pt x="63400" y="45900"/>
                </a:lnTo>
                <a:lnTo>
                  <a:pt x="63430" y="45880"/>
                </a:lnTo>
                <a:lnTo>
                  <a:pt x="63460" y="45870"/>
                </a:lnTo>
                <a:lnTo>
                  <a:pt x="63470" y="45860"/>
                </a:lnTo>
                <a:lnTo>
                  <a:pt x="63490" y="45840"/>
                </a:lnTo>
                <a:lnTo>
                  <a:pt x="63500" y="45830"/>
                </a:lnTo>
                <a:lnTo>
                  <a:pt x="63510" y="45820"/>
                </a:lnTo>
                <a:lnTo>
                  <a:pt x="63580" y="45840"/>
                </a:lnTo>
                <a:lnTo>
                  <a:pt x="63660" y="45860"/>
                </a:lnTo>
                <a:lnTo>
                  <a:pt x="63740" y="45870"/>
                </a:lnTo>
                <a:lnTo>
                  <a:pt x="63790" y="45830"/>
                </a:lnTo>
                <a:lnTo>
                  <a:pt x="63800" y="45840"/>
                </a:lnTo>
                <a:lnTo>
                  <a:pt x="63800" y="45850"/>
                </a:lnTo>
                <a:lnTo>
                  <a:pt x="63810" y="45850"/>
                </a:lnTo>
                <a:lnTo>
                  <a:pt x="63810" y="45860"/>
                </a:lnTo>
                <a:lnTo>
                  <a:pt x="63880" y="45900"/>
                </a:lnTo>
                <a:lnTo>
                  <a:pt x="63970" y="45900"/>
                </a:lnTo>
                <a:lnTo>
                  <a:pt x="64050" y="45860"/>
                </a:lnTo>
                <a:lnTo>
                  <a:pt x="64110" y="45790"/>
                </a:lnTo>
                <a:lnTo>
                  <a:pt x="64130" y="45710"/>
                </a:lnTo>
                <a:lnTo>
                  <a:pt x="64100" y="45650"/>
                </a:lnTo>
                <a:lnTo>
                  <a:pt x="64050" y="45630"/>
                </a:lnTo>
                <a:lnTo>
                  <a:pt x="63970" y="45640"/>
                </a:lnTo>
                <a:lnTo>
                  <a:pt x="63930" y="45630"/>
                </a:lnTo>
                <a:lnTo>
                  <a:pt x="63900" y="45600"/>
                </a:lnTo>
                <a:lnTo>
                  <a:pt x="63870" y="45580"/>
                </a:lnTo>
                <a:lnTo>
                  <a:pt x="63840" y="45550"/>
                </a:lnTo>
                <a:lnTo>
                  <a:pt x="63810" y="45510"/>
                </a:lnTo>
                <a:lnTo>
                  <a:pt x="63780" y="45470"/>
                </a:lnTo>
                <a:lnTo>
                  <a:pt x="63740" y="45430"/>
                </a:lnTo>
                <a:lnTo>
                  <a:pt x="63710" y="45400"/>
                </a:lnTo>
                <a:lnTo>
                  <a:pt x="63660" y="45370"/>
                </a:lnTo>
                <a:lnTo>
                  <a:pt x="63610" y="45370"/>
                </a:lnTo>
                <a:lnTo>
                  <a:pt x="63560" y="45390"/>
                </a:lnTo>
                <a:lnTo>
                  <a:pt x="63510" y="45420"/>
                </a:lnTo>
                <a:lnTo>
                  <a:pt x="63460" y="45440"/>
                </a:lnTo>
                <a:lnTo>
                  <a:pt x="63440" y="45400"/>
                </a:lnTo>
                <a:lnTo>
                  <a:pt x="63430" y="45340"/>
                </a:lnTo>
                <a:lnTo>
                  <a:pt x="63410" y="45300"/>
                </a:lnTo>
                <a:lnTo>
                  <a:pt x="63390" y="45300"/>
                </a:lnTo>
                <a:lnTo>
                  <a:pt x="63370" y="45290"/>
                </a:lnTo>
                <a:lnTo>
                  <a:pt x="63360" y="45270"/>
                </a:lnTo>
                <a:lnTo>
                  <a:pt x="63360" y="45240"/>
                </a:lnTo>
                <a:lnTo>
                  <a:pt x="63370" y="45210"/>
                </a:lnTo>
                <a:lnTo>
                  <a:pt x="63390" y="45200"/>
                </a:lnTo>
                <a:lnTo>
                  <a:pt x="63420" y="45200"/>
                </a:lnTo>
                <a:lnTo>
                  <a:pt x="63450" y="45190"/>
                </a:lnTo>
                <a:lnTo>
                  <a:pt x="63470" y="45110"/>
                </a:lnTo>
                <a:lnTo>
                  <a:pt x="63380" y="45060"/>
                </a:lnTo>
                <a:lnTo>
                  <a:pt x="63270" y="45030"/>
                </a:lnTo>
                <a:lnTo>
                  <a:pt x="63190" y="45000"/>
                </a:lnTo>
                <a:lnTo>
                  <a:pt x="63140" y="44960"/>
                </a:lnTo>
                <a:lnTo>
                  <a:pt x="63110" y="44910"/>
                </a:lnTo>
                <a:lnTo>
                  <a:pt x="63070" y="44870"/>
                </a:lnTo>
                <a:lnTo>
                  <a:pt x="63020" y="44850"/>
                </a:lnTo>
                <a:lnTo>
                  <a:pt x="62960" y="44840"/>
                </a:lnTo>
                <a:lnTo>
                  <a:pt x="62920" y="44830"/>
                </a:lnTo>
                <a:lnTo>
                  <a:pt x="62900" y="44800"/>
                </a:lnTo>
                <a:lnTo>
                  <a:pt x="62930" y="44750"/>
                </a:lnTo>
                <a:lnTo>
                  <a:pt x="62940" y="44660"/>
                </a:lnTo>
                <a:lnTo>
                  <a:pt x="62890" y="44570"/>
                </a:lnTo>
                <a:lnTo>
                  <a:pt x="62840" y="44540"/>
                </a:lnTo>
                <a:lnTo>
                  <a:pt x="62810" y="44580"/>
                </a:lnTo>
                <a:lnTo>
                  <a:pt x="62810" y="44640"/>
                </a:lnTo>
                <a:lnTo>
                  <a:pt x="62820" y="44670"/>
                </a:lnTo>
                <a:lnTo>
                  <a:pt x="62810" y="44700"/>
                </a:lnTo>
                <a:lnTo>
                  <a:pt x="62760" y="44720"/>
                </a:lnTo>
                <a:lnTo>
                  <a:pt x="62720" y="44720"/>
                </a:lnTo>
                <a:lnTo>
                  <a:pt x="62680" y="44720"/>
                </a:lnTo>
                <a:lnTo>
                  <a:pt x="62650" y="44720"/>
                </a:lnTo>
                <a:lnTo>
                  <a:pt x="62610" y="44710"/>
                </a:lnTo>
                <a:lnTo>
                  <a:pt x="62530" y="44610"/>
                </a:lnTo>
                <a:lnTo>
                  <a:pt x="62460" y="44490"/>
                </a:lnTo>
                <a:lnTo>
                  <a:pt x="62390" y="44360"/>
                </a:lnTo>
                <a:lnTo>
                  <a:pt x="62320" y="44250"/>
                </a:lnTo>
                <a:lnTo>
                  <a:pt x="62300" y="44180"/>
                </a:lnTo>
                <a:lnTo>
                  <a:pt x="62310" y="44110"/>
                </a:lnTo>
                <a:lnTo>
                  <a:pt x="62350" y="44040"/>
                </a:lnTo>
                <a:lnTo>
                  <a:pt x="62400" y="43970"/>
                </a:lnTo>
                <a:lnTo>
                  <a:pt x="62410" y="43960"/>
                </a:lnTo>
                <a:lnTo>
                  <a:pt x="62410" y="43950"/>
                </a:lnTo>
                <a:lnTo>
                  <a:pt x="62420" y="43940"/>
                </a:lnTo>
                <a:lnTo>
                  <a:pt x="62430" y="43930"/>
                </a:lnTo>
                <a:lnTo>
                  <a:pt x="62450" y="43900"/>
                </a:lnTo>
                <a:lnTo>
                  <a:pt x="62470" y="43870"/>
                </a:lnTo>
                <a:lnTo>
                  <a:pt x="62500" y="43830"/>
                </a:lnTo>
                <a:lnTo>
                  <a:pt x="62520" y="43800"/>
                </a:lnTo>
                <a:lnTo>
                  <a:pt x="62540" y="43710"/>
                </a:lnTo>
                <a:lnTo>
                  <a:pt x="62570" y="43630"/>
                </a:lnTo>
                <a:lnTo>
                  <a:pt x="62610" y="43560"/>
                </a:lnTo>
                <a:lnTo>
                  <a:pt x="62680" y="43510"/>
                </a:lnTo>
                <a:lnTo>
                  <a:pt x="62730" y="43450"/>
                </a:lnTo>
                <a:lnTo>
                  <a:pt x="62730" y="43400"/>
                </a:lnTo>
                <a:lnTo>
                  <a:pt x="62700" y="43350"/>
                </a:lnTo>
                <a:lnTo>
                  <a:pt x="62670" y="43300"/>
                </a:lnTo>
                <a:lnTo>
                  <a:pt x="62670" y="43270"/>
                </a:lnTo>
                <a:lnTo>
                  <a:pt x="62670" y="43240"/>
                </a:lnTo>
                <a:lnTo>
                  <a:pt x="62670" y="43220"/>
                </a:lnTo>
                <a:lnTo>
                  <a:pt x="62670" y="43190"/>
                </a:lnTo>
                <a:lnTo>
                  <a:pt x="62630" y="43070"/>
                </a:lnTo>
                <a:lnTo>
                  <a:pt x="62560" y="43040"/>
                </a:lnTo>
                <a:lnTo>
                  <a:pt x="62460" y="43050"/>
                </a:lnTo>
                <a:lnTo>
                  <a:pt x="62360" y="43100"/>
                </a:lnTo>
                <a:lnTo>
                  <a:pt x="62330" y="43100"/>
                </a:lnTo>
                <a:lnTo>
                  <a:pt x="62310" y="43100"/>
                </a:lnTo>
                <a:lnTo>
                  <a:pt x="62290" y="43080"/>
                </a:lnTo>
                <a:lnTo>
                  <a:pt x="62280" y="43060"/>
                </a:lnTo>
                <a:lnTo>
                  <a:pt x="62250" y="43040"/>
                </a:lnTo>
                <a:lnTo>
                  <a:pt x="62230" y="43010"/>
                </a:lnTo>
                <a:lnTo>
                  <a:pt x="62230" y="42980"/>
                </a:lnTo>
                <a:lnTo>
                  <a:pt x="62250" y="42950"/>
                </a:lnTo>
                <a:lnTo>
                  <a:pt x="62270" y="42900"/>
                </a:lnTo>
                <a:lnTo>
                  <a:pt x="62280" y="42840"/>
                </a:lnTo>
                <a:lnTo>
                  <a:pt x="62300" y="42790"/>
                </a:lnTo>
                <a:lnTo>
                  <a:pt x="62340" y="42750"/>
                </a:lnTo>
                <a:lnTo>
                  <a:pt x="62350" y="42750"/>
                </a:lnTo>
                <a:lnTo>
                  <a:pt x="62360" y="42750"/>
                </a:lnTo>
                <a:lnTo>
                  <a:pt x="62370" y="42750"/>
                </a:lnTo>
                <a:lnTo>
                  <a:pt x="62390" y="42740"/>
                </a:lnTo>
                <a:lnTo>
                  <a:pt x="62430" y="42740"/>
                </a:lnTo>
                <a:lnTo>
                  <a:pt x="62480" y="42730"/>
                </a:lnTo>
                <a:lnTo>
                  <a:pt x="62530" y="42730"/>
                </a:lnTo>
                <a:lnTo>
                  <a:pt x="62560" y="42710"/>
                </a:lnTo>
                <a:lnTo>
                  <a:pt x="62580" y="42670"/>
                </a:lnTo>
                <a:lnTo>
                  <a:pt x="62610" y="42630"/>
                </a:lnTo>
                <a:lnTo>
                  <a:pt x="62630" y="42600"/>
                </a:lnTo>
                <a:lnTo>
                  <a:pt x="62650" y="42560"/>
                </a:lnTo>
                <a:lnTo>
                  <a:pt x="62680" y="42510"/>
                </a:lnTo>
                <a:lnTo>
                  <a:pt x="62740" y="42470"/>
                </a:lnTo>
                <a:lnTo>
                  <a:pt x="62810" y="42440"/>
                </a:lnTo>
                <a:lnTo>
                  <a:pt x="62870" y="42410"/>
                </a:lnTo>
                <a:lnTo>
                  <a:pt x="62880" y="42390"/>
                </a:lnTo>
                <a:lnTo>
                  <a:pt x="62900" y="42370"/>
                </a:lnTo>
                <a:lnTo>
                  <a:pt x="62920" y="42350"/>
                </a:lnTo>
                <a:lnTo>
                  <a:pt x="62930" y="42330"/>
                </a:lnTo>
                <a:lnTo>
                  <a:pt x="62950" y="42310"/>
                </a:lnTo>
                <a:lnTo>
                  <a:pt x="62970" y="42290"/>
                </a:lnTo>
                <a:lnTo>
                  <a:pt x="62990" y="42270"/>
                </a:lnTo>
                <a:lnTo>
                  <a:pt x="63010" y="42240"/>
                </a:lnTo>
                <a:lnTo>
                  <a:pt x="63020" y="42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Morelos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60000" y="48730"/>
                </a:moveTo>
                <a:lnTo>
                  <a:pt x="59980" y="48630"/>
                </a:lnTo>
                <a:lnTo>
                  <a:pt x="59920" y="48560"/>
                </a:lnTo>
                <a:lnTo>
                  <a:pt x="59850" y="48490"/>
                </a:lnTo>
                <a:lnTo>
                  <a:pt x="59820" y="48410"/>
                </a:lnTo>
                <a:lnTo>
                  <a:pt x="59810" y="48380"/>
                </a:lnTo>
                <a:lnTo>
                  <a:pt x="59800" y="48360"/>
                </a:lnTo>
                <a:lnTo>
                  <a:pt x="59780" y="48340"/>
                </a:lnTo>
                <a:lnTo>
                  <a:pt x="59760" y="48320"/>
                </a:lnTo>
                <a:lnTo>
                  <a:pt x="59740" y="48290"/>
                </a:lnTo>
                <a:lnTo>
                  <a:pt x="59730" y="48250"/>
                </a:lnTo>
                <a:lnTo>
                  <a:pt x="59730" y="48220"/>
                </a:lnTo>
                <a:lnTo>
                  <a:pt x="59720" y="48180"/>
                </a:lnTo>
                <a:lnTo>
                  <a:pt x="59720" y="48150"/>
                </a:lnTo>
                <a:lnTo>
                  <a:pt x="59700" y="48130"/>
                </a:lnTo>
                <a:lnTo>
                  <a:pt x="59680" y="48120"/>
                </a:lnTo>
                <a:lnTo>
                  <a:pt x="59660" y="48110"/>
                </a:lnTo>
                <a:lnTo>
                  <a:pt x="59580" y="48100"/>
                </a:lnTo>
                <a:lnTo>
                  <a:pt x="59530" y="48140"/>
                </a:lnTo>
                <a:lnTo>
                  <a:pt x="59490" y="48200"/>
                </a:lnTo>
                <a:lnTo>
                  <a:pt x="59470" y="48270"/>
                </a:lnTo>
                <a:lnTo>
                  <a:pt x="59470" y="48310"/>
                </a:lnTo>
                <a:lnTo>
                  <a:pt x="59460" y="48350"/>
                </a:lnTo>
                <a:lnTo>
                  <a:pt x="59460" y="48390"/>
                </a:lnTo>
                <a:lnTo>
                  <a:pt x="59440" y="48420"/>
                </a:lnTo>
                <a:lnTo>
                  <a:pt x="59380" y="48420"/>
                </a:lnTo>
                <a:lnTo>
                  <a:pt x="59320" y="48420"/>
                </a:lnTo>
                <a:lnTo>
                  <a:pt x="59260" y="48420"/>
                </a:lnTo>
                <a:lnTo>
                  <a:pt x="59200" y="48420"/>
                </a:lnTo>
                <a:lnTo>
                  <a:pt x="59180" y="48390"/>
                </a:lnTo>
                <a:lnTo>
                  <a:pt x="59170" y="48330"/>
                </a:lnTo>
                <a:lnTo>
                  <a:pt x="59160" y="48280"/>
                </a:lnTo>
                <a:lnTo>
                  <a:pt x="59100" y="48280"/>
                </a:lnTo>
                <a:lnTo>
                  <a:pt x="59060" y="48280"/>
                </a:lnTo>
                <a:lnTo>
                  <a:pt x="59030" y="48260"/>
                </a:lnTo>
                <a:lnTo>
                  <a:pt x="59000" y="48230"/>
                </a:lnTo>
                <a:lnTo>
                  <a:pt x="58970" y="48190"/>
                </a:lnTo>
                <a:lnTo>
                  <a:pt x="58950" y="48160"/>
                </a:lnTo>
                <a:lnTo>
                  <a:pt x="58930" y="48120"/>
                </a:lnTo>
                <a:lnTo>
                  <a:pt x="58910" y="48080"/>
                </a:lnTo>
                <a:lnTo>
                  <a:pt x="58890" y="48050"/>
                </a:lnTo>
                <a:lnTo>
                  <a:pt x="58830" y="48030"/>
                </a:lnTo>
                <a:lnTo>
                  <a:pt x="58820" y="47980"/>
                </a:lnTo>
                <a:lnTo>
                  <a:pt x="58800" y="47930"/>
                </a:lnTo>
                <a:lnTo>
                  <a:pt x="58750" y="47920"/>
                </a:lnTo>
                <a:lnTo>
                  <a:pt x="58690" y="47900"/>
                </a:lnTo>
                <a:lnTo>
                  <a:pt x="58680" y="47860"/>
                </a:lnTo>
                <a:lnTo>
                  <a:pt x="58700" y="47800"/>
                </a:lnTo>
                <a:lnTo>
                  <a:pt x="58720" y="47750"/>
                </a:lnTo>
                <a:lnTo>
                  <a:pt x="58730" y="47740"/>
                </a:lnTo>
                <a:lnTo>
                  <a:pt x="58750" y="47650"/>
                </a:lnTo>
                <a:lnTo>
                  <a:pt x="58770" y="47560"/>
                </a:lnTo>
                <a:lnTo>
                  <a:pt x="58790" y="47470"/>
                </a:lnTo>
                <a:lnTo>
                  <a:pt x="58790" y="47390"/>
                </a:lnTo>
                <a:lnTo>
                  <a:pt x="58790" y="47380"/>
                </a:lnTo>
                <a:lnTo>
                  <a:pt x="58790" y="47370"/>
                </a:lnTo>
                <a:lnTo>
                  <a:pt x="58820" y="47340"/>
                </a:lnTo>
                <a:lnTo>
                  <a:pt x="58850" y="47320"/>
                </a:lnTo>
                <a:lnTo>
                  <a:pt x="58890" y="47300"/>
                </a:lnTo>
                <a:lnTo>
                  <a:pt x="58920" y="47260"/>
                </a:lnTo>
                <a:lnTo>
                  <a:pt x="58940" y="47210"/>
                </a:lnTo>
                <a:lnTo>
                  <a:pt x="58960" y="47160"/>
                </a:lnTo>
                <a:lnTo>
                  <a:pt x="58990" y="47110"/>
                </a:lnTo>
                <a:lnTo>
                  <a:pt x="59030" y="47080"/>
                </a:lnTo>
                <a:lnTo>
                  <a:pt x="59060" y="47060"/>
                </a:lnTo>
                <a:lnTo>
                  <a:pt x="59090" y="47050"/>
                </a:lnTo>
                <a:lnTo>
                  <a:pt x="59120" y="47040"/>
                </a:lnTo>
                <a:lnTo>
                  <a:pt x="59150" y="47030"/>
                </a:lnTo>
                <a:lnTo>
                  <a:pt x="59220" y="47000"/>
                </a:lnTo>
                <a:lnTo>
                  <a:pt x="59260" y="46960"/>
                </a:lnTo>
                <a:lnTo>
                  <a:pt x="59280" y="46910"/>
                </a:lnTo>
                <a:lnTo>
                  <a:pt x="59270" y="46830"/>
                </a:lnTo>
                <a:lnTo>
                  <a:pt x="59250" y="46810"/>
                </a:lnTo>
                <a:lnTo>
                  <a:pt x="59230" y="46800"/>
                </a:lnTo>
                <a:lnTo>
                  <a:pt x="59220" y="46780"/>
                </a:lnTo>
                <a:lnTo>
                  <a:pt x="59200" y="46760"/>
                </a:lnTo>
                <a:lnTo>
                  <a:pt x="59180" y="46710"/>
                </a:lnTo>
                <a:lnTo>
                  <a:pt x="59190" y="46670"/>
                </a:lnTo>
                <a:lnTo>
                  <a:pt x="59220" y="46650"/>
                </a:lnTo>
                <a:lnTo>
                  <a:pt x="59270" y="46620"/>
                </a:lnTo>
                <a:lnTo>
                  <a:pt x="59230" y="46580"/>
                </a:lnTo>
                <a:lnTo>
                  <a:pt x="59200" y="46540"/>
                </a:lnTo>
                <a:lnTo>
                  <a:pt x="59190" y="46490"/>
                </a:lnTo>
                <a:lnTo>
                  <a:pt x="59220" y="46440"/>
                </a:lnTo>
                <a:lnTo>
                  <a:pt x="59250" y="46420"/>
                </a:lnTo>
                <a:lnTo>
                  <a:pt x="59280" y="46390"/>
                </a:lnTo>
                <a:lnTo>
                  <a:pt x="59310" y="46360"/>
                </a:lnTo>
                <a:lnTo>
                  <a:pt x="59330" y="46330"/>
                </a:lnTo>
                <a:lnTo>
                  <a:pt x="59400" y="46400"/>
                </a:lnTo>
                <a:lnTo>
                  <a:pt x="59490" y="46430"/>
                </a:lnTo>
                <a:lnTo>
                  <a:pt x="59590" y="46450"/>
                </a:lnTo>
                <a:lnTo>
                  <a:pt x="59680" y="46460"/>
                </a:lnTo>
                <a:lnTo>
                  <a:pt x="59710" y="46460"/>
                </a:lnTo>
                <a:lnTo>
                  <a:pt x="59730" y="46470"/>
                </a:lnTo>
                <a:lnTo>
                  <a:pt x="59750" y="46470"/>
                </a:lnTo>
                <a:lnTo>
                  <a:pt x="59770" y="46470"/>
                </a:lnTo>
                <a:lnTo>
                  <a:pt x="59830" y="46480"/>
                </a:lnTo>
                <a:lnTo>
                  <a:pt x="59890" y="46510"/>
                </a:lnTo>
                <a:lnTo>
                  <a:pt x="59940" y="46540"/>
                </a:lnTo>
                <a:lnTo>
                  <a:pt x="59990" y="46570"/>
                </a:lnTo>
                <a:lnTo>
                  <a:pt x="60020" y="46590"/>
                </a:lnTo>
                <a:lnTo>
                  <a:pt x="60050" y="46560"/>
                </a:lnTo>
                <a:lnTo>
                  <a:pt x="60070" y="46530"/>
                </a:lnTo>
                <a:lnTo>
                  <a:pt x="60100" y="46500"/>
                </a:lnTo>
                <a:lnTo>
                  <a:pt x="60130" y="46490"/>
                </a:lnTo>
                <a:lnTo>
                  <a:pt x="60170" y="46490"/>
                </a:lnTo>
                <a:lnTo>
                  <a:pt x="60210" y="46490"/>
                </a:lnTo>
                <a:lnTo>
                  <a:pt x="60250" y="46490"/>
                </a:lnTo>
                <a:lnTo>
                  <a:pt x="60290" y="46500"/>
                </a:lnTo>
                <a:lnTo>
                  <a:pt x="60340" y="46510"/>
                </a:lnTo>
                <a:lnTo>
                  <a:pt x="60390" y="46520"/>
                </a:lnTo>
                <a:lnTo>
                  <a:pt x="60430" y="46530"/>
                </a:lnTo>
                <a:lnTo>
                  <a:pt x="60440" y="46530"/>
                </a:lnTo>
                <a:lnTo>
                  <a:pt x="60440" y="46540"/>
                </a:lnTo>
                <a:lnTo>
                  <a:pt x="60450" y="46540"/>
                </a:lnTo>
                <a:lnTo>
                  <a:pt x="60480" y="46560"/>
                </a:lnTo>
                <a:lnTo>
                  <a:pt x="60500" y="46590"/>
                </a:lnTo>
                <a:lnTo>
                  <a:pt x="60520" y="46610"/>
                </a:lnTo>
                <a:lnTo>
                  <a:pt x="60550" y="46630"/>
                </a:lnTo>
                <a:lnTo>
                  <a:pt x="60570" y="46630"/>
                </a:lnTo>
                <a:lnTo>
                  <a:pt x="60590" y="46630"/>
                </a:lnTo>
                <a:lnTo>
                  <a:pt x="60610" y="46630"/>
                </a:lnTo>
                <a:lnTo>
                  <a:pt x="60620" y="46650"/>
                </a:lnTo>
                <a:lnTo>
                  <a:pt x="60620" y="46660"/>
                </a:lnTo>
                <a:lnTo>
                  <a:pt x="60630" y="46670"/>
                </a:lnTo>
                <a:lnTo>
                  <a:pt x="60630" y="46680"/>
                </a:lnTo>
                <a:lnTo>
                  <a:pt x="60630" y="46690"/>
                </a:lnTo>
                <a:lnTo>
                  <a:pt x="60640" y="46710"/>
                </a:lnTo>
                <a:lnTo>
                  <a:pt x="60650" y="46740"/>
                </a:lnTo>
                <a:lnTo>
                  <a:pt x="60650" y="46770"/>
                </a:lnTo>
                <a:lnTo>
                  <a:pt x="60660" y="46790"/>
                </a:lnTo>
                <a:lnTo>
                  <a:pt x="60670" y="46800"/>
                </a:lnTo>
                <a:lnTo>
                  <a:pt x="60670" y="46810"/>
                </a:lnTo>
                <a:lnTo>
                  <a:pt x="60680" y="46840"/>
                </a:lnTo>
                <a:lnTo>
                  <a:pt x="60690" y="46860"/>
                </a:lnTo>
                <a:lnTo>
                  <a:pt x="60710" y="46860"/>
                </a:lnTo>
                <a:lnTo>
                  <a:pt x="60730" y="46860"/>
                </a:lnTo>
                <a:lnTo>
                  <a:pt x="60770" y="46870"/>
                </a:lnTo>
                <a:lnTo>
                  <a:pt x="60800" y="46870"/>
                </a:lnTo>
                <a:lnTo>
                  <a:pt x="60830" y="46880"/>
                </a:lnTo>
                <a:lnTo>
                  <a:pt x="60870" y="46880"/>
                </a:lnTo>
                <a:lnTo>
                  <a:pt x="60910" y="46870"/>
                </a:lnTo>
                <a:lnTo>
                  <a:pt x="60950" y="46870"/>
                </a:lnTo>
                <a:lnTo>
                  <a:pt x="60980" y="46850"/>
                </a:lnTo>
                <a:lnTo>
                  <a:pt x="61000" y="46820"/>
                </a:lnTo>
                <a:lnTo>
                  <a:pt x="61010" y="46780"/>
                </a:lnTo>
                <a:lnTo>
                  <a:pt x="61040" y="46750"/>
                </a:lnTo>
                <a:lnTo>
                  <a:pt x="61080" y="46730"/>
                </a:lnTo>
                <a:lnTo>
                  <a:pt x="61120" y="46720"/>
                </a:lnTo>
                <a:lnTo>
                  <a:pt x="61130" y="46710"/>
                </a:lnTo>
                <a:lnTo>
                  <a:pt x="61140" y="46700"/>
                </a:lnTo>
                <a:lnTo>
                  <a:pt x="61150" y="46700"/>
                </a:lnTo>
                <a:lnTo>
                  <a:pt x="61160" y="46690"/>
                </a:lnTo>
                <a:lnTo>
                  <a:pt x="61160" y="46740"/>
                </a:lnTo>
                <a:lnTo>
                  <a:pt x="61150" y="46790"/>
                </a:lnTo>
                <a:lnTo>
                  <a:pt x="61150" y="46830"/>
                </a:lnTo>
                <a:lnTo>
                  <a:pt x="61150" y="46880"/>
                </a:lnTo>
                <a:lnTo>
                  <a:pt x="61140" y="46930"/>
                </a:lnTo>
                <a:lnTo>
                  <a:pt x="61120" y="46930"/>
                </a:lnTo>
                <a:lnTo>
                  <a:pt x="61100" y="46920"/>
                </a:lnTo>
                <a:lnTo>
                  <a:pt x="61070" y="46940"/>
                </a:lnTo>
                <a:lnTo>
                  <a:pt x="61080" y="47000"/>
                </a:lnTo>
                <a:lnTo>
                  <a:pt x="61110" y="47050"/>
                </a:lnTo>
                <a:lnTo>
                  <a:pt x="61130" y="47090"/>
                </a:lnTo>
                <a:lnTo>
                  <a:pt x="61080" y="47130"/>
                </a:lnTo>
                <a:lnTo>
                  <a:pt x="61030" y="47180"/>
                </a:lnTo>
                <a:lnTo>
                  <a:pt x="60990" y="47230"/>
                </a:lnTo>
                <a:lnTo>
                  <a:pt x="60950" y="47280"/>
                </a:lnTo>
                <a:lnTo>
                  <a:pt x="60910" y="47330"/>
                </a:lnTo>
                <a:lnTo>
                  <a:pt x="60930" y="47340"/>
                </a:lnTo>
                <a:lnTo>
                  <a:pt x="60940" y="47350"/>
                </a:lnTo>
                <a:lnTo>
                  <a:pt x="60960" y="47360"/>
                </a:lnTo>
                <a:lnTo>
                  <a:pt x="60980" y="47370"/>
                </a:lnTo>
                <a:lnTo>
                  <a:pt x="60980" y="47380"/>
                </a:lnTo>
                <a:lnTo>
                  <a:pt x="60980" y="47390"/>
                </a:lnTo>
                <a:lnTo>
                  <a:pt x="60980" y="47400"/>
                </a:lnTo>
                <a:lnTo>
                  <a:pt x="60970" y="47420"/>
                </a:lnTo>
                <a:lnTo>
                  <a:pt x="60970" y="47440"/>
                </a:lnTo>
                <a:lnTo>
                  <a:pt x="60980" y="47460"/>
                </a:lnTo>
                <a:lnTo>
                  <a:pt x="60990" y="47470"/>
                </a:lnTo>
                <a:lnTo>
                  <a:pt x="61000" y="47480"/>
                </a:lnTo>
                <a:lnTo>
                  <a:pt x="61010" y="47490"/>
                </a:lnTo>
                <a:lnTo>
                  <a:pt x="61010" y="47500"/>
                </a:lnTo>
                <a:lnTo>
                  <a:pt x="61020" y="47500"/>
                </a:lnTo>
                <a:lnTo>
                  <a:pt x="61050" y="47540"/>
                </a:lnTo>
                <a:lnTo>
                  <a:pt x="61070" y="47580"/>
                </a:lnTo>
                <a:lnTo>
                  <a:pt x="61090" y="47620"/>
                </a:lnTo>
                <a:lnTo>
                  <a:pt x="61110" y="47660"/>
                </a:lnTo>
                <a:lnTo>
                  <a:pt x="61110" y="47680"/>
                </a:lnTo>
                <a:lnTo>
                  <a:pt x="61110" y="47690"/>
                </a:lnTo>
                <a:lnTo>
                  <a:pt x="61100" y="47710"/>
                </a:lnTo>
                <a:lnTo>
                  <a:pt x="61090" y="47720"/>
                </a:lnTo>
                <a:lnTo>
                  <a:pt x="61030" y="47720"/>
                </a:lnTo>
                <a:lnTo>
                  <a:pt x="60980" y="47720"/>
                </a:lnTo>
                <a:lnTo>
                  <a:pt x="60920" y="47710"/>
                </a:lnTo>
                <a:lnTo>
                  <a:pt x="60860" y="47700"/>
                </a:lnTo>
                <a:lnTo>
                  <a:pt x="60870" y="47730"/>
                </a:lnTo>
                <a:lnTo>
                  <a:pt x="60870" y="47760"/>
                </a:lnTo>
                <a:lnTo>
                  <a:pt x="60880" y="47790"/>
                </a:lnTo>
                <a:lnTo>
                  <a:pt x="60880" y="47820"/>
                </a:lnTo>
                <a:lnTo>
                  <a:pt x="60900" y="47860"/>
                </a:lnTo>
                <a:lnTo>
                  <a:pt x="60910" y="47910"/>
                </a:lnTo>
                <a:lnTo>
                  <a:pt x="60910" y="47950"/>
                </a:lnTo>
                <a:lnTo>
                  <a:pt x="60920" y="48000"/>
                </a:lnTo>
                <a:lnTo>
                  <a:pt x="60930" y="48010"/>
                </a:lnTo>
                <a:lnTo>
                  <a:pt x="60930" y="48020"/>
                </a:lnTo>
                <a:lnTo>
                  <a:pt x="60940" y="48030"/>
                </a:lnTo>
                <a:lnTo>
                  <a:pt x="60970" y="48080"/>
                </a:lnTo>
                <a:lnTo>
                  <a:pt x="61000" y="48150"/>
                </a:lnTo>
                <a:lnTo>
                  <a:pt x="61020" y="48230"/>
                </a:lnTo>
                <a:lnTo>
                  <a:pt x="61040" y="48290"/>
                </a:lnTo>
                <a:lnTo>
                  <a:pt x="61050" y="48340"/>
                </a:lnTo>
                <a:lnTo>
                  <a:pt x="61070" y="48400"/>
                </a:lnTo>
                <a:lnTo>
                  <a:pt x="61080" y="48460"/>
                </a:lnTo>
                <a:lnTo>
                  <a:pt x="61070" y="48500"/>
                </a:lnTo>
                <a:lnTo>
                  <a:pt x="61020" y="48510"/>
                </a:lnTo>
                <a:lnTo>
                  <a:pt x="60960" y="48480"/>
                </a:lnTo>
                <a:lnTo>
                  <a:pt x="60900" y="48420"/>
                </a:lnTo>
                <a:lnTo>
                  <a:pt x="60850" y="48370"/>
                </a:lnTo>
                <a:lnTo>
                  <a:pt x="60800" y="48340"/>
                </a:lnTo>
                <a:lnTo>
                  <a:pt x="60750" y="48310"/>
                </a:lnTo>
                <a:lnTo>
                  <a:pt x="60700" y="48290"/>
                </a:lnTo>
                <a:lnTo>
                  <a:pt x="60650" y="48300"/>
                </a:lnTo>
                <a:lnTo>
                  <a:pt x="60610" y="48310"/>
                </a:lnTo>
                <a:lnTo>
                  <a:pt x="60570" y="48310"/>
                </a:lnTo>
                <a:lnTo>
                  <a:pt x="60530" y="48320"/>
                </a:lnTo>
                <a:lnTo>
                  <a:pt x="60500" y="48340"/>
                </a:lnTo>
                <a:lnTo>
                  <a:pt x="60470" y="48360"/>
                </a:lnTo>
                <a:lnTo>
                  <a:pt x="60460" y="48390"/>
                </a:lnTo>
                <a:lnTo>
                  <a:pt x="60440" y="48420"/>
                </a:lnTo>
                <a:lnTo>
                  <a:pt x="60400" y="48430"/>
                </a:lnTo>
                <a:lnTo>
                  <a:pt x="60390" y="48430"/>
                </a:lnTo>
                <a:lnTo>
                  <a:pt x="60350" y="48470"/>
                </a:lnTo>
                <a:lnTo>
                  <a:pt x="60340" y="48520"/>
                </a:lnTo>
                <a:lnTo>
                  <a:pt x="60320" y="48570"/>
                </a:lnTo>
                <a:lnTo>
                  <a:pt x="60270" y="48600"/>
                </a:lnTo>
                <a:lnTo>
                  <a:pt x="60190" y="48620"/>
                </a:lnTo>
                <a:lnTo>
                  <a:pt x="60130" y="48650"/>
                </a:lnTo>
                <a:lnTo>
                  <a:pt x="60070" y="48680"/>
                </a:lnTo>
                <a:lnTo>
                  <a:pt x="60000" y="48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Querétar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56920" y="43910"/>
                </a:moveTo>
                <a:lnTo>
                  <a:pt x="56850" y="43880"/>
                </a:lnTo>
                <a:lnTo>
                  <a:pt x="56800" y="43840"/>
                </a:lnTo>
                <a:lnTo>
                  <a:pt x="56770" y="43780"/>
                </a:lnTo>
                <a:lnTo>
                  <a:pt x="56770" y="43700"/>
                </a:lnTo>
                <a:lnTo>
                  <a:pt x="56770" y="43680"/>
                </a:lnTo>
                <a:lnTo>
                  <a:pt x="56770" y="43660"/>
                </a:lnTo>
                <a:lnTo>
                  <a:pt x="56770" y="43640"/>
                </a:lnTo>
                <a:lnTo>
                  <a:pt x="56770" y="43620"/>
                </a:lnTo>
                <a:lnTo>
                  <a:pt x="56770" y="43450"/>
                </a:lnTo>
                <a:lnTo>
                  <a:pt x="56710" y="43280"/>
                </a:lnTo>
                <a:lnTo>
                  <a:pt x="56600" y="43130"/>
                </a:lnTo>
                <a:lnTo>
                  <a:pt x="56460" y="43060"/>
                </a:lnTo>
                <a:lnTo>
                  <a:pt x="56440" y="43040"/>
                </a:lnTo>
                <a:lnTo>
                  <a:pt x="56400" y="43030"/>
                </a:lnTo>
                <a:lnTo>
                  <a:pt x="56370" y="43020"/>
                </a:lnTo>
                <a:lnTo>
                  <a:pt x="56340" y="43010"/>
                </a:lnTo>
                <a:lnTo>
                  <a:pt x="56310" y="42940"/>
                </a:lnTo>
                <a:lnTo>
                  <a:pt x="56260" y="42910"/>
                </a:lnTo>
                <a:lnTo>
                  <a:pt x="56200" y="42880"/>
                </a:lnTo>
                <a:lnTo>
                  <a:pt x="56170" y="42810"/>
                </a:lnTo>
                <a:lnTo>
                  <a:pt x="56140" y="42730"/>
                </a:lnTo>
                <a:lnTo>
                  <a:pt x="56090" y="42670"/>
                </a:lnTo>
                <a:lnTo>
                  <a:pt x="56030" y="42610"/>
                </a:lnTo>
                <a:lnTo>
                  <a:pt x="55970" y="42540"/>
                </a:lnTo>
                <a:lnTo>
                  <a:pt x="55960" y="42530"/>
                </a:lnTo>
                <a:lnTo>
                  <a:pt x="55950" y="42510"/>
                </a:lnTo>
                <a:lnTo>
                  <a:pt x="55940" y="42500"/>
                </a:lnTo>
                <a:lnTo>
                  <a:pt x="55930" y="42490"/>
                </a:lnTo>
                <a:lnTo>
                  <a:pt x="55890" y="42380"/>
                </a:lnTo>
                <a:lnTo>
                  <a:pt x="55880" y="42280"/>
                </a:lnTo>
                <a:lnTo>
                  <a:pt x="55880" y="42170"/>
                </a:lnTo>
                <a:lnTo>
                  <a:pt x="55870" y="42050"/>
                </a:lnTo>
                <a:lnTo>
                  <a:pt x="55840" y="42000"/>
                </a:lnTo>
                <a:lnTo>
                  <a:pt x="55800" y="41940"/>
                </a:lnTo>
                <a:lnTo>
                  <a:pt x="55770" y="41880"/>
                </a:lnTo>
                <a:lnTo>
                  <a:pt x="55730" y="41830"/>
                </a:lnTo>
                <a:lnTo>
                  <a:pt x="55670" y="41700"/>
                </a:lnTo>
                <a:lnTo>
                  <a:pt x="55640" y="41580"/>
                </a:lnTo>
                <a:lnTo>
                  <a:pt x="55650" y="41450"/>
                </a:lnTo>
                <a:lnTo>
                  <a:pt x="55710" y="41320"/>
                </a:lnTo>
                <a:lnTo>
                  <a:pt x="55740" y="41270"/>
                </a:lnTo>
                <a:lnTo>
                  <a:pt x="55760" y="41230"/>
                </a:lnTo>
                <a:lnTo>
                  <a:pt x="55780" y="41180"/>
                </a:lnTo>
                <a:lnTo>
                  <a:pt x="55790" y="41130"/>
                </a:lnTo>
                <a:lnTo>
                  <a:pt x="55790" y="41070"/>
                </a:lnTo>
                <a:lnTo>
                  <a:pt x="55800" y="41020"/>
                </a:lnTo>
                <a:lnTo>
                  <a:pt x="55810" y="40970"/>
                </a:lnTo>
                <a:lnTo>
                  <a:pt x="55850" y="40930"/>
                </a:lnTo>
                <a:lnTo>
                  <a:pt x="55880" y="40870"/>
                </a:lnTo>
                <a:lnTo>
                  <a:pt x="55920" y="40800"/>
                </a:lnTo>
                <a:lnTo>
                  <a:pt x="55960" y="40750"/>
                </a:lnTo>
                <a:lnTo>
                  <a:pt x="56020" y="40740"/>
                </a:lnTo>
                <a:lnTo>
                  <a:pt x="56060" y="40800"/>
                </a:lnTo>
                <a:lnTo>
                  <a:pt x="56070" y="40860"/>
                </a:lnTo>
                <a:lnTo>
                  <a:pt x="56090" y="40920"/>
                </a:lnTo>
                <a:lnTo>
                  <a:pt x="56180" y="40950"/>
                </a:lnTo>
                <a:lnTo>
                  <a:pt x="56240" y="40960"/>
                </a:lnTo>
                <a:lnTo>
                  <a:pt x="56290" y="40970"/>
                </a:lnTo>
                <a:lnTo>
                  <a:pt x="56350" y="40970"/>
                </a:lnTo>
                <a:lnTo>
                  <a:pt x="56410" y="40950"/>
                </a:lnTo>
                <a:lnTo>
                  <a:pt x="56450" y="40920"/>
                </a:lnTo>
                <a:lnTo>
                  <a:pt x="56500" y="40880"/>
                </a:lnTo>
                <a:lnTo>
                  <a:pt x="56550" y="40860"/>
                </a:lnTo>
                <a:lnTo>
                  <a:pt x="56600" y="40860"/>
                </a:lnTo>
                <a:lnTo>
                  <a:pt x="56610" y="40870"/>
                </a:lnTo>
                <a:lnTo>
                  <a:pt x="56620" y="40870"/>
                </a:lnTo>
                <a:lnTo>
                  <a:pt x="56630" y="40880"/>
                </a:lnTo>
                <a:lnTo>
                  <a:pt x="56670" y="40930"/>
                </a:lnTo>
                <a:lnTo>
                  <a:pt x="56710" y="40990"/>
                </a:lnTo>
                <a:lnTo>
                  <a:pt x="56750" y="41020"/>
                </a:lnTo>
                <a:lnTo>
                  <a:pt x="56810" y="41020"/>
                </a:lnTo>
                <a:lnTo>
                  <a:pt x="56840" y="41010"/>
                </a:lnTo>
                <a:lnTo>
                  <a:pt x="56860" y="40980"/>
                </a:lnTo>
                <a:lnTo>
                  <a:pt x="56870" y="40950"/>
                </a:lnTo>
                <a:lnTo>
                  <a:pt x="56890" y="40930"/>
                </a:lnTo>
                <a:lnTo>
                  <a:pt x="56920" y="40920"/>
                </a:lnTo>
                <a:lnTo>
                  <a:pt x="56950" y="40920"/>
                </a:lnTo>
                <a:lnTo>
                  <a:pt x="56970" y="40910"/>
                </a:lnTo>
                <a:lnTo>
                  <a:pt x="57000" y="40880"/>
                </a:lnTo>
                <a:lnTo>
                  <a:pt x="57030" y="40820"/>
                </a:lnTo>
                <a:lnTo>
                  <a:pt x="57040" y="40750"/>
                </a:lnTo>
                <a:lnTo>
                  <a:pt x="57050" y="40670"/>
                </a:lnTo>
                <a:lnTo>
                  <a:pt x="57050" y="40600"/>
                </a:lnTo>
                <a:lnTo>
                  <a:pt x="57060" y="40490"/>
                </a:lnTo>
                <a:lnTo>
                  <a:pt x="57070" y="40380"/>
                </a:lnTo>
                <a:lnTo>
                  <a:pt x="57090" y="40270"/>
                </a:lnTo>
                <a:lnTo>
                  <a:pt x="57130" y="40160"/>
                </a:lnTo>
                <a:lnTo>
                  <a:pt x="57170" y="40100"/>
                </a:lnTo>
                <a:lnTo>
                  <a:pt x="57240" y="40060"/>
                </a:lnTo>
                <a:lnTo>
                  <a:pt x="57320" y="40030"/>
                </a:lnTo>
                <a:lnTo>
                  <a:pt x="57390" y="40030"/>
                </a:lnTo>
                <a:lnTo>
                  <a:pt x="57440" y="40040"/>
                </a:lnTo>
                <a:lnTo>
                  <a:pt x="57480" y="40050"/>
                </a:lnTo>
                <a:lnTo>
                  <a:pt x="57520" y="40070"/>
                </a:lnTo>
                <a:lnTo>
                  <a:pt x="57560" y="40110"/>
                </a:lnTo>
                <a:lnTo>
                  <a:pt x="57610" y="40160"/>
                </a:lnTo>
                <a:lnTo>
                  <a:pt x="57690" y="40180"/>
                </a:lnTo>
                <a:lnTo>
                  <a:pt x="57770" y="40160"/>
                </a:lnTo>
                <a:lnTo>
                  <a:pt x="57850" y="40140"/>
                </a:lnTo>
                <a:lnTo>
                  <a:pt x="57890" y="40120"/>
                </a:lnTo>
                <a:lnTo>
                  <a:pt x="57900" y="40090"/>
                </a:lnTo>
                <a:lnTo>
                  <a:pt x="57910" y="40060"/>
                </a:lnTo>
                <a:lnTo>
                  <a:pt x="57930" y="40030"/>
                </a:lnTo>
                <a:lnTo>
                  <a:pt x="57960" y="40010"/>
                </a:lnTo>
                <a:lnTo>
                  <a:pt x="57990" y="39990"/>
                </a:lnTo>
                <a:lnTo>
                  <a:pt x="58030" y="39980"/>
                </a:lnTo>
                <a:lnTo>
                  <a:pt x="58060" y="39960"/>
                </a:lnTo>
                <a:lnTo>
                  <a:pt x="58100" y="39930"/>
                </a:lnTo>
                <a:lnTo>
                  <a:pt x="58120" y="39890"/>
                </a:lnTo>
                <a:lnTo>
                  <a:pt x="58110" y="39850"/>
                </a:lnTo>
                <a:lnTo>
                  <a:pt x="58080" y="39820"/>
                </a:lnTo>
                <a:lnTo>
                  <a:pt x="58000" y="39810"/>
                </a:lnTo>
                <a:lnTo>
                  <a:pt x="57920" y="39800"/>
                </a:lnTo>
                <a:lnTo>
                  <a:pt x="57870" y="39750"/>
                </a:lnTo>
                <a:lnTo>
                  <a:pt x="57860" y="39660"/>
                </a:lnTo>
                <a:lnTo>
                  <a:pt x="57870" y="39620"/>
                </a:lnTo>
                <a:lnTo>
                  <a:pt x="57880" y="39590"/>
                </a:lnTo>
                <a:lnTo>
                  <a:pt x="57880" y="39570"/>
                </a:lnTo>
                <a:lnTo>
                  <a:pt x="57870" y="39520"/>
                </a:lnTo>
                <a:lnTo>
                  <a:pt x="57860" y="39480"/>
                </a:lnTo>
                <a:lnTo>
                  <a:pt x="57860" y="39440"/>
                </a:lnTo>
                <a:lnTo>
                  <a:pt x="57880" y="39400"/>
                </a:lnTo>
                <a:lnTo>
                  <a:pt x="57880" y="39360"/>
                </a:lnTo>
                <a:lnTo>
                  <a:pt x="57910" y="39270"/>
                </a:lnTo>
                <a:lnTo>
                  <a:pt x="57950" y="39180"/>
                </a:lnTo>
                <a:lnTo>
                  <a:pt x="58000" y="39100"/>
                </a:lnTo>
                <a:lnTo>
                  <a:pt x="58080" y="39070"/>
                </a:lnTo>
                <a:lnTo>
                  <a:pt x="58120" y="39090"/>
                </a:lnTo>
                <a:lnTo>
                  <a:pt x="58160" y="39110"/>
                </a:lnTo>
                <a:lnTo>
                  <a:pt x="58200" y="39130"/>
                </a:lnTo>
                <a:lnTo>
                  <a:pt x="58220" y="39160"/>
                </a:lnTo>
                <a:lnTo>
                  <a:pt x="58240" y="39190"/>
                </a:lnTo>
                <a:lnTo>
                  <a:pt x="58260" y="39200"/>
                </a:lnTo>
                <a:lnTo>
                  <a:pt x="58280" y="39210"/>
                </a:lnTo>
                <a:lnTo>
                  <a:pt x="58300" y="39230"/>
                </a:lnTo>
                <a:lnTo>
                  <a:pt x="58320" y="39260"/>
                </a:lnTo>
                <a:lnTo>
                  <a:pt x="58330" y="39300"/>
                </a:lnTo>
                <a:lnTo>
                  <a:pt x="58350" y="39340"/>
                </a:lnTo>
                <a:lnTo>
                  <a:pt x="58380" y="39360"/>
                </a:lnTo>
                <a:lnTo>
                  <a:pt x="58400" y="39370"/>
                </a:lnTo>
                <a:lnTo>
                  <a:pt x="58430" y="39400"/>
                </a:lnTo>
                <a:lnTo>
                  <a:pt x="58450" y="39420"/>
                </a:lnTo>
                <a:lnTo>
                  <a:pt x="58480" y="39440"/>
                </a:lnTo>
                <a:lnTo>
                  <a:pt x="58510" y="39440"/>
                </a:lnTo>
                <a:lnTo>
                  <a:pt x="58530" y="39430"/>
                </a:lnTo>
                <a:lnTo>
                  <a:pt x="58540" y="39420"/>
                </a:lnTo>
                <a:lnTo>
                  <a:pt x="58570" y="39410"/>
                </a:lnTo>
                <a:lnTo>
                  <a:pt x="58630" y="39410"/>
                </a:lnTo>
                <a:lnTo>
                  <a:pt x="58710" y="39410"/>
                </a:lnTo>
                <a:lnTo>
                  <a:pt x="58780" y="39400"/>
                </a:lnTo>
                <a:lnTo>
                  <a:pt x="58820" y="39340"/>
                </a:lnTo>
                <a:lnTo>
                  <a:pt x="58840" y="39340"/>
                </a:lnTo>
                <a:lnTo>
                  <a:pt x="58860" y="39330"/>
                </a:lnTo>
                <a:lnTo>
                  <a:pt x="58880" y="39330"/>
                </a:lnTo>
                <a:lnTo>
                  <a:pt x="58910" y="39320"/>
                </a:lnTo>
                <a:lnTo>
                  <a:pt x="58940" y="39310"/>
                </a:lnTo>
                <a:lnTo>
                  <a:pt x="58980" y="39320"/>
                </a:lnTo>
                <a:lnTo>
                  <a:pt x="59020" y="39320"/>
                </a:lnTo>
                <a:lnTo>
                  <a:pt x="59050" y="39320"/>
                </a:lnTo>
                <a:lnTo>
                  <a:pt x="59070" y="39300"/>
                </a:lnTo>
                <a:lnTo>
                  <a:pt x="59080" y="39280"/>
                </a:lnTo>
                <a:lnTo>
                  <a:pt x="59100" y="39260"/>
                </a:lnTo>
                <a:lnTo>
                  <a:pt x="59110" y="39240"/>
                </a:lnTo>
                <a:lnTo>
                  <a:pt x="59120" y="39220"/>
                </a:lnTo>
                <a:lnTo>
                  <a:pt x="59130" y="39190"/>
                </a:lnTo>
                <a:lnTo>
                  <a:pt x="59150" y="39170"/>
                </a:lnTo>
                <a:lnTo>
                  <a:pt x="59170" y="39150"/>
                </a:lnTo>
                <a:lnTo>
                  <a:pt x="59180" y="39120"/>
                </a:lnTo>
                <a:lnTo>
                  <a:pt x="59190" y="39080"/>
                </a:lnTo>
                <a:lnTo>
                  <a:pt x="59190" y="39040"/>
                </a:lnTo>
                <a:lnTo>
                  <a:pt x="59210" y="39010"/>
                </a:lnTo>
                <a:lnTo>
                  <a:pt x="59230" y="39000"/>
                </a:lnTo>
                <a:lnTo>
                  <a:pt x="59240" y="38990"/>
                </a:lnTo>
                <a:lnTo>
                  <a:pt x="59260" y="38990"/>
                </a:lnTo>
                <a:lnTo>
                  <a:pt x="59270" y="39000"/>
                </a:lnTo>
                <a:lnTo>
                  <a:pt x="59310" y="39020"/>
                </a:lnTo>
                <a:lnTo>
                  <a:pt x="59330" y="39020"/>
                </a:lnTo>
                <a:lnTo>
                  <a:pt x="59350" y="39010"/>
                </a:lnTo>
                <a:lnTo>
                  <a:pt x="59380" y="38990"/>
                </a:lnTo>
                <a:lnTo>
                  <a:pt x="59410" y="38960"/>
                </a:lnTo>
                <a:lnTo>
                  <a:pt x="59410" y="38930"/>
                </a:lnTo>
                <a:lnTo>
                  <a:pt x="59410" y="38900"/>
                </a:lnTo>
                <a:lnTo>
                  <a:pt x="59410" y="38870"/>
                </a:lnTo>
                <a:lnTo>
                  <a:pt x="59460" y="38820"/>
                </a:lnTo>
                <a:lnTo>
                  <a:pt x="59530" y="38780"/>
                </a:lnTo>
                <a:lnTo>
                  <a:pt x="59580" y="38730"/>
                </a:lnTo>
                <a:lnTo>
                  <a:pt x="59580" y="38660"/>
                </a:lnTo>
                <a:lnTo>
                  <a:pt x="59580" y="38680"/>
                </a:lnTo>
                <a:lnTo>
                  <a:pt x="59590" y="38690"/>
                </a:lnTo>
                <a:lnTo>
                  <a:pt x="59590" y="38710"/>
                </a:lnTo>
                <a:lnTo>
                  <a:pt x="59600" y="38720"/>
                </a:lnTo>
                <a:lnTo>
                  <a:pt x="59620" y="38800"/>
                </a:lnTo>
                <a:lnTo>
                  <a:pt x="59640" y="38870"/>
                </a:lnTo>
                <a:lnTo>
                  <a:pt x="59660" y="38950"/>
                </a:lnTo>
                <a:lnTo>
                  <a:pt x="59680" y="39020"/>
                </a:lnTo>
                <a:lnTo>
                  <a:pt x="59710" y="39100"/>
                </a:lnTo>
                <a:lnTo>
                  <a:pt x="59730" y="39180"/>
                </a:lnTo>
                <a:lnTo>
                  <a:pt x="59760" y="39260"/>
                </a:lnTo>
                <a:lnTo>
                  <a:pt x="59800" y="39330"/>
                </a:lnTo>
                <a:lnTo>
                  <a:pt x="59820" y="39370"/>
                </a:lnTo>
                <a:lnTo>
                  <a:pt x="59840" y="39430"/>
                </a:lnTo>
                <a:lnTo>
                  <a:pt x="59860" y="39480"/>
                </a:lnTo>
                <a:lnTo>
                  <a:pt x="59870" y="39520"/>
                </a:lnTo>
                <a:lnTo>
                  <a:pt x="59860" y="39580"/>
                </a:lnTo>
                <a:lnTo>
                  <a:pt x="59850" y="39640"/>
                </a:lnTo>
                <a:lnTo>
                  <a:pt x="59840" y="39700"/>
                </a:lnTo>
                <a:lnTo>
                  <a:pt x="59820" y="39760"/>
                </a:lnTo>
                <a:lnTo>
                  <a:pt x="59880" y="39750"/>
                </a:lnTo>
                <a:lnTo>
                  <a:pt x="59930" y="39760"/>
                </a:lnTo>
                <a:lnTo>
                  <a:pt x="59980" y="39790"/>
                </a:lnTo>
                <a:lnTo>
                  <a:pt x="60020" y="39830"/>
                </a:lnTo>
                <a:lnTo>
                  <a:pt x="60020" y="39840"/>
                </a:lnTo>
                <a:lnTo>
                  <a:pt x="60020" y="39870"/>
                </a:lnTo>
                <a:lnTo>
                  <a:pt x="60020" y="39890"/>
                </a:lnTo>
                <a:lnTo>
                  <a:pt x="60020" y="39910"/>
                </a:lnTo>
                <a:lnTo>
                  <a:pt x="60020" y="39970"/>
                </a:lnTo>
                <a:lnTo>
                  <a:pt x="60020" y="40040"/>
                </a:lnTo>
                <a:lnTo>
                  <a:pt x="60030" y="40110"/>
                </a:lnTo>
                <a:lnTo>
                  <a:pt x="60000" y="40110"/>
                </a:lnTo>
                <a:lnTo>
                  <a:pt x="59960" y="40100"/>
                </a:lnTo>
                <a:lnTo>
                  <a:pt x="59930" y="40100"/>
                </a:lnTo>
                <a:lnTo>
                  <a:pt x="59910" y="40120"/>
                </a:lnTo>
                <a:lnTo>
                  <a:pt x="59890" y="40130"/>
                </a:lnTo>
                <a:lnTo>
                  <a:pt x="59870" y="40130"/>
                </a:lnTo>
                <a:lnTo>
                  <a:pt x="59800" y="40120"/>
                </a:lnTo>
                <a:lnTo>
                  <a:pt x="59710" y="40160"/>
                </a:lnTo>
                <a:lnTo>
                  <a:pt x="59580" y="40270"/>
                </a:lnTo>
                <a:lnTo>
                  <a:pt x="59490" y="40290"/>
                </a:lnTo>
                <a:lnTo>
                  <a:pt x="59440" y="40260"/>
                </a:lnTo>
                <a:lnTo>
                  <a:pt x="59340" y="40200"/>
                </a:lnTo>
                <a:lnTo>
                  <a:pt x="59280" y="40200"/>
                </a:lnTo>
                <a:lnTo>
                  <a:pt x="59250" y="40210"/>
                </a:lnTo>
                <a:lnTo>
                  <a:pt x="59210" y="40270"/>
                </a:lnTo>
                <a:lnTo>
                  <a:pt x="59180" y="40290"/>
                </a:lnTo>
                <a:lnTo>
                  <a:pt x="59120" y="40300"/>
                </a:lnTo>
                <a:lnTo>
                  <a:pt x="59100" y="40310"/>
                </a:lnTo>
                <a:lnTo>
                  <a:pt x="59060" y="40360"/>
                </a:lnTo>
                <a:lnTo>
                  <a:pt x="59060" y="40400"/>
                </a:lnTo>
                <a:lnTo>
                  <a:pt x="59130" y="40520"/>
                </a:lnTo>
                <a:lnTo>
                  <a:pt x="59130" y="40570"/>
                </a:lnTo>
                <a:lnTo>
                  <a:pt x="59110" y="40610"/>
                </a:lnTo>
                <a:lnTo>
                  <a:pt x="59050" y="40700"/>
                </a:lnTo>
                <a:lnTo>
                  <a:pt x="59030" y="40750"/>
                </a:lnTo>
                <a:lnTo>
                  <a:pt x="59020" y="40860"/>
                </a:lnTo>
                <a:lnTo>
                  <a:pt x="59000" y="40920"/>
                </a:lnTo>
                <a:lnTo>
                  <a:pt x="58980" y="40950"/>
                </a:lnTo>
                <a:lnTo>
                  <a:pt x="58950" y="40970"/>
                </a:lnTo>
                <a:lnTo>
                  <a:pt x="58790" y="41070"/>
                </a:lnTo>
                <a:lnTo>
                  <a:pt x="58730" y="41160"/>
                </a:lnTo>
                <a:lnTo>
                  <a:pt x="58700" y="41260"/>
                </a:lnTo>
                <a:lnTo>
                  <a:pt x="58650" y="41460"/>
                </a:lnTo>
                <a:lnTo>
                  <a:pt x="58650" y="41490"/>
                </a:lnTo>
                <a:lnTo>
                  <a:pt x="58660" y="41560"/>
                </a:lnTo>
                <a:lnTo>
                  <a:pt x="58680" y="41610"/>
                </a:lnTo>
                <a:lnTo>
                  <a:pt x="58710" y="41660"/>
                </a:lnTo>
                <a:lnTo>
                  <a:pt x="58730" y="41670"/>
                </a:lnTo>
                <a:lnTo>
                  <a:pt x="58740" y="41690"/>
                </a:lnTo>
                <a:lnTo>
                  <a:pt x="58700" y="41700"/>
                </a:lnTo>
                <a:lnTo>
                  <a:pt x="58660" y="41720"/>
                </a:lnTo>
                <a:lnTo>
                  <a:pt x="58640" y="41740"/>
                </a:lnTo>
                <a:lnTo>
                  <a:pt x="58610" y="41760"/>
                </a:lnTo>
                <a:lnTo>
                  <a:pt x="58590" y="41770"/>
                </a:lnTo>
                <a:lnTo>
                  <a:pt x="58570" y="41770"/>
                </a:lnTo>
                <a:lnTo>
                  <a:pt x="58550" y="41780"/>
                </a:lnTo>
                <a:lnTo>
                  <a:pt x="58530" y="41790"/>
                </a:lnTo>
                <a:lnTo>
                  <a:pt x="58520" y="41810"/>
                </a:lnTo>
                <a:lnTo>
                  <a:pt x="58510" y="41830"/>
                </a:lnTo>
                <a:lnTo>
                  <a:pt x="58500" y="41850"/>
                </a:lnTo>
                <a:lnTo>
                  <a:pt x="58490" y="41870"/>
                </a:lnTo>
                <a:lnTo>
                  <a:pt x="58470" y="41860"/>
                </a:lnTo>
                <a:lnTo>
                  <a:pt x="58460" y="41850"/>
                </a:lnTo>
                <a:lnTo>
                  <a:pt x="58450" y="41850"/>
                </a:lnTo>
                <a:lnTo>
                  <a:pt x="58430" y="41840"/>
                </a:lnTo>
                <a:lnTo>
                  <a:pt x="58410" y="41860"/>
                </a:lnTo>
                <a:lnTo>
                  <a:pt x="58390" y="41880"/>
                </a:lnTo>
                <a:lnTo>
                  <a:pt x="58380" y="41910"/>
                </a:lnTo>
                <a:lnTo>
                  <a:pt x="58360" y="41940"/>
                </a:lnTo>
                <a:lnTo>
                  <a:pt x="58340" y="41970"/>
                </a:lnTo>
                <a:lnTo>
                  <a:pt x="58300" y="42000"/>
                </a:lnTo>
                <a:lnTo>
                  <a:pt x="58250" y="42000"/>
                </a:lnTo>
                <a:lnTo>
                  <a:pt x="58210" y="41990"/>
                </a:lnTo>
                <a:lnTo>
                  <a:pt x="58200" y="42000"/>
                </a:lnTo>
                <a:lnTo>
                  <a:pt x="58200" y="42010"/>
                </a:lnTo>
                <a:lnTo>
                  <a:pt x="58100" y="42020"/>
                </a:lnTo>
                <a:lnTo>
                  <a:pt x="57990" y="42060"/>
                </a:lnTo>
                <a:lnTo>
                  <a:pt x="57890" y="42110"/>
                </a:lnTo>
                <a:lnTo>
                  <a:pt x="57790" y="42150"/>
                </a:lnTo>
                <a:lnTo>
                  <a:pt x="57790" y="42160"/>
                </a:lnTo>
                <a:lnTo>
                  <a:pt x="57800" y="42180"/>
                </a:lnTo>
                <a:lnTo>
                  <a:pt x="57800" y="42200"/>
                </a:lnTo>
                <a:lnTo>
                  <a:pt x="57800" y="42210"/>
                </a:lnTo>
                <a:lnTo>
                  <a:pt x="57790" y="42280"/>
                </a:lnTo>
                <a:lnTo>
                  <a:pt x="57780" y="42350"/>
                </a:lnTo>
                <a:lnTo>
                  <a:pt x="57770" y="42420"/>
                </a:lnTo>
                <a:lnTo>
                  <a:pt x="57760" y="42490"/>
                </a:lnTo>
                <a:lnTo>
                  <a:pt x="57750" y="42560"/>
                </a:lnTo>
                <a:lnTo>
                  <a:pt x="57740" y="42630"/>
                </a:lnTo>
                <a:lnTo>
                  <a:pt x="57730" y="42700"/>
                </a:lnTo>
                <a:lnTo>
                  <a:pt x="57720" y="42770"/>
                </a:lnTo>
                <a:lnTo>
                  <a:pt x="57660" y="42810"/>
                </a:lnTo>
                <a:lnTo>
                  <a:pt x="57590" y="42860"/>
                </a:lnTo>
                <a:lnTo>
                  <a:pt x="57520" y="42900"/>
                </a:lnTo>
                <a:lnTo>
                  <a:pt x="57460" y="42940"/>
                </a:lnTo>
                <a:lnTo>
                  <a:pt x="57490" y="42990"/>
                </a:lnTo>
                <a:lnTo>
                  <a:pt x="57530" y="43040"/>
                </a:lnTo>
                <a:lnTo>
                  <a:pt x="57560" y="43080"/>
                </a:lnTo>
                <a:lnTo>
                  <a:pt x="57600" y="43130"/>
                </a:lnTo>
                <a:lnTo>
                  <a:pt x="57520" y="43140"/>
                </a:lnTo>
                <a:lnTo>
                  <a:pt x="57460" y="43160"/>
                </a:lnTo>
                <a:lnTo>
                  <a:pt x="57420" y="43190"/>
                </a:lnTo>
                <a:lnTo>
                  <a:pt x="57360" y="43260"/>
                </a:lnTo>
                <a:lnTo>
                  <a:pt x="57330" y="43300"/>
                </a:lnTo>
                <a:lnTo>
                  <a:pt x="57300" y="43340"/>
                </a:lnTo>
                <a:lnTo>
                  <a:pt x="57270" y="43380"/>
                </a:lnTo>
                <a:lnTo>
                  <a:pt x="57240" y="43420"/>
                </a:lnTo>
                <a:lnTo>
                  <a:pt x="57190" y="43490"/>
                </a:lnTo>
                <a:lnTo>
                  <a:pt x="57150" y="43560"/>
                </a:lnTo>
                <a:lnTo>
                  <a:pt x="57110" y="43630"/>
                </a:lnTo>
                <a:lnTo>
                  <a:pt x="57060" y="43690"/>
                </a:lnTo>
                <a:lnTo>
                  <a:pt x="57050" y="43690"/>
                </a:lnTo>
                <a:lnTo>
                  <a:pt x="57040" y="43700"/>
                </a:lnTo>
                <a:lnTo>
                  <a:pt x="57040" y="43710"/>
                </a:lnTo>
                <a:lnTo>
                  <a:pt x="57030" y="43720"/>
                </a:lnTo>
                <a:lnTo>
                  <a:pt x="57000" y="43760"/>
                </a:lnTo>
                <a:lnTo>
                  <a:pt x="56980" y="43810"/>
                </a:lnTo>
                <a:lnTo>
                  <a:pt x="56950" y="43860"/>
                </a:lnTo>
                <a:lnTo>
                  <a:pt x="56920" y="43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Hidalg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61540" y="39420"/>
                </a:moveTo>
                <a:lnTo>
                  <a:pt x="61540" y="39430"/>
                </a:lnTo>
                <a:lnTo>
                  <a:pt x="61550" y="39430"/>
                </a:lnTo>
                <a:lnTo>
                  <a:pt x="61560" y="39430"/>
                </a:lnTo>
                <a:lnTo>
                  <a:pt x="61600" y="39460"/>
                </a:lnTo>
                <a:lnTo>
                  <a:pt x="61650" y="39490"/>
                </a:lnTo>
                <a:lnTo>
                  <a:pt x="61700" y="39530"/>
                </a:lnTo>
                <a:lnTo>
                  <a:pt x="61750" y="39560"/>
                </a:lnTo>
                <a:lnTo>
                  <a:pt x="61700" y="39630"/>
                </a:lnTo>
                <a:lnTo>
                  <a:pt x="61650" y="39690"/>
                </a:lnTo>
                <a:lnTo>
                  <a:pt x="61610" y="39750"/>
                </a:lnTo>
                <a:lnTo>
                  <a:pt x="61600" y="39840"/>
                </a:lnTo>
                <a:lnTo>
                  <a:pt x="61600" y="39860"/>
                </a:lnTo>
                <a:lnTo>
                  <a:pt x="61610" y="39880"/>
                </a:lnTo>
                <a:lnTo>
                  <a:pt x="61620" y="39900"/>
                </a:lnTo>
                <a:lnTo>
                  <a:pt x="61640" y="39910"/>
                </a:lnTo>
                <a:lnTo>
                  <a:pt x="61700" y="39930"/>
                </a:lnTo>
                <a:lnTo>
                  <a:pt x="61750" y="39980"/>
                </a:lnTo>
                <a:lnTo>
                  <a:pt x="61790" y="40050"/>
                </a:lnTo>
                <a:lnTo>
                  <a:pt x="61840" y="40110"/>
                </a:lnTo>
                <a:lnTo>
                  <a:pt x="61870" y="40130"/>
                </a:lnTo>
                <a:lnTo>
                  <a:pt x="61910" y="40160"/>
                </a:lnTo>
                <a:lnTo>
                  <a:pt x="61950" y="40170"/>
                </a:lnTo>
                <a:lnTo>
                  <a:pt x="61990" y="40170"/>
                </a:lnTo>
                <a:lnTo>
                  <a:pt x="62050" y="40130"/>
                </a:lnTo>
                <a:lnTo>
                  <a:pt x="62120" y="40070"/>
                </a:lnTo>
                <a:lnTo>
                  <a:pt x="62170" y="40010"/>
                </a:lnTo>
                <a:lnTo>
                  <a:pt x="62170" y="39950"/>
                </a:lnTo>
                <a:lnTo>
                  <a:pt x="62160" y="39900"/>
                </a:lnTo>
                <a:lnTo>
                  <a:pt x="62200" y="39890"/>
                </a:lnTo>
                <a:lnTo>
                  <a:pt x="62230" y="39920"/>
                </a:lnTo>
                <a:lnTo>
                  <a:pt x="62250" y="39970"/>
                </a:lnTo>
                <a:lnTo>
                  <a:pt x="62250" y="40050"/>
                </a:lnTo>
                <a:lnTo>
                  <a:pt x="62220" y="40130"/>
                </a:lnTo>
                <a:lnTo>
                  <a:pt x="62190" y="40210"/>
                </a:lnTo>
                <a:lnTo>
                  <a:pt x="62220" y="40270"/>
                </a:lnTo>
                <a:lnTo>
                  <a:pt x="62300" y="40270"/>
                </a:lnTo>
                <a:lnTo>
                  <a:pt x="62360" y="40220"/>
                </a:lnTo>
                <a:lnTo>
                  <a:pt x="62410" y="40190"/>
                </a:lnTo>
                <a:lnTo>
                  <a:pt x="62470" y="40280"/>
                </a:lnTo>
                <a:lnTo>
                  <a:pt x="62500" y="40290"/>
                </a:lnTo>
                <a:lnTo>
                  <a:pt x="62520" y="40300"/>
                </a:lnTo>
                <a:lnTo>
                  <a:pt x="62540" y="40330"/>
                </a:lnTo>
                <a:lnTo>
                  <a:pt x="62560" y="40360"/>
                </a:lnTo>
                <a:lnTo>
                  <a:pt x="62580" y="40380"/>
                </a:lnTo>
                <a:lnTo>
                  <a:pt x="62600" y="40390"/>
                </a:lnTo>
                <a:lnTo>
                  <a:pt x="62630" y="40400"/>
                </a:lnTo>
                <a:lnTo>
                  <a:pt x="62640" y="40430"/>
                </a:lnTo>
                <a:lnTo>
                  <a:pt x="62640" y="40460"/>
                </a:lnTo>
                <a:lnTo>
                  <a:pt x="62620" y="40510"/>
                </a:lnTo>
                <a:lnTo>
                  <a:pt x="62600" y="40550"/>
                </a:lnTo>
                <a:lnTo>
                  <a:pt x="62590" y="40580"/>
                </a:lnTo>
                <a:lnTo>
                  <a:pt x="62570" y="40590"/>
                </a:lnTo>
                <a:lnTo>
                  <a:pt x="62560" y="40590"/>
                </a:lnTo>
                <a:lnTo>
                  <a:pt x="62550" y="40580"/>
                </a:lnTo>
                <a:lnTo>
                  <a:pt x="62540" y="40580"/>
                </a:lnTo>
                <a:lnTo>
                  <a:pt x="62520" y="40600"/>
                </a:lnTo>
                <a:lnTo>
                  <a:pt x="62510" y="40620"/>
                </a:lnTo>
                <a:lnTo>
                  <a:pt x="62490" y="40640"/>
                </a:lnTo>
                <a:lnTo>
                  <a:pt x="62470" y="40670"/>
                </a:lnTo>
                <a:lnTo>
                  <a:pt x="62450" y="40700"/>
                </a:lnTo>
                <a:lnTo>
                  <a:pt x="62430" y="40720"/>
                </a:lnTo>
                <a:lnTo>
                  <a:pt x="62410" y="40750"/>
                </a:lnTo>
                <a:lnTo>
                  <a:pt x="62390" y="40770"/>
                </a:lnTo>
                <a:lnTo>
                  <a:pt x="62350" y="40840"/>
                </a:lnTo>
                <a:lnTo>
                  <a:pt x="62330" y="40940"/>
                </a:lnTo>
                <a:lnTo>
                  <a:pt x="62340" y="41050"/>
                </a:lnTo>
                <a:lnTo>
                  <a:pt x="62360" y="41130"/>
                </a:lnTo>
                <a:lnTo>
                  <a:pt x="62370" y="41150"/>
                </a:lnTo>
                <a:lnTo>
                  <a:pt x="62370" y="41160"/>
                </a:lnTo>
                <a:lnTo>
                  <a:pt x="62360" y="41170"/>
                </a:lnTo>
                <a:lnTo>
                  <a:pt x="62340" y="41180"/>
                </a:lnTo>
                <a:lnTo>
                  <a:pt x="62270" y="41180"/>
                </a:lnTo>
                <a:lnTo>
                  <a:pt x="62200" y="41160"/>
                </a:lnTo>
                <a:lnTo>
                  <a:pt x="62140" y="41120"/>
                </a:lnTo>
                <a:lnTo>
                  <a:pt x="62080" y="41080"/>
                </a:lnTo>
                <a:lnTo>
                  <a:pt x="62040" y="41060"/>
                </a:lnTo>
                <a:lnTo>
                  <a:pt x="62010" y="41050"/>
                </a:lnTo>
                <a:lnTo>
                  <a:pt x="61970" y="41040"/>
                </a:lnTo>
                <a:lnTo>
                  <a:pt x="61930" y="41030"/>
                </a:lnTo>
                <a:lnTo>
                  <a:pt x="61890" y="41030"/>
                </a:lnTo>
                <a:lnTo>
                  <a:pt x="61840" y="41030"/>
                </a:lnTo>
                <a:lnTo>
                  <a:pt x="61800" y="41050"/>
                </a:lnTo>
                <a:lnTo>
                  <a:pt x="61780" y="41090"/>
                </a:lnTo>
                <a:lnTo>
                  <a:pt x="61790" y="41130"/>
                </a:lnTo>
                <a:lnTo>
                  <a:pt x="61810" y="41150"/>
                </a:lnTo>
                <a:lnTo>
                  <a:pt x="61830" y="41180"/>
                </a:lnTo>
                <a:lnTo>
                  <a:pt x="61830" y="41220"/>
                </a:lnTo>
                <a:lnTo>
                  <a:pt x="61830" y="41250"/>
                </a:lnTo>
                <a:lnTo>
                  <a:pt x="61830" y="41280"/>
                </a:lnTo>
                <a:lnTo>
                  <a:pt x="61810" y="41300"/>
                </a:lnTo>
                <a:lnTo>
                  <a:pt x="61780" y="41320"/>
                </a:lnTo>
                <a:lnTo>
                  <a:pt x="61740" y="41330"/>
                </a:lnTo>
                <a:lnTo>
                  <a:pt x="61700" y="41340"/>
                </a:lnTo>
                <a:lnTo>
                  <a:pt x="61670" y="41340"/>
                </a:lnTo>
                <a:lnTo>
                  <a:pt x="61630" y="41350"/>
                </a:lnTo>
                <a:lnTo>
                  <a:pt x="61600" y="41400"/>
                </a:lnTo>
                <a:lnTo>
                  <a:pt x="61600" y="41440"/>
                </a:lnTo>
                <a:lnTo>
                  <a:pt x="61630" y="41470"/>
                </a:lnTo>
                <a:lnTo>
                  <a:pt x="61680" y="41480"/>
                </a:lnTo>
                <a:lnTo>
                  <a:pt x="61720" y="41470"/>
                </a:lnTo>
                <a:lnTo>
                  <a:pt x="61760" y="41440"/>
                </a:lnTo>
                <a:lnTo>
                  <a:pt x="61790" y="41420"/>
                </a:lnTo>
                <a:lnTo>
                  <a:pt x="61820" y="41440"/>
                </a:lnTo>
                <a:lnTo>
                  <a:pt x="61830" y="41490"/>
                </a:lnTo>
                <a:lnTo>
                  <a:pt x="61820" y="41540"/>
                </a:lnTo>
                <a:lnTo>
                  <a:pt x="61790" y="41600"/>
                </a:lnTo>
                <a:lnTo>
                  <a:pt x="61760" y="41640"/>
                </a:lnTo>
                <a:lnTo>
                  <a:pt x="61700" y="41700"/>
                </a:lnTo>
                <a:lnTo>
                  <a:pt x="61630" y="41750"/>
                </a:lnTo>
                <a:lnTo>
                  <a:pt x="61560" y="41800"/>
                </a:lnTo>
                <a:lnTo>
                  <a:pt x="61520" y="41870"/>
                </a:lnTo>
                <a:lnTo>
                  <a:pt x="61520" y="41920"/>
                </a:lnTo>
                <a:lnTo>
                  <a:pt x="61510" y="41980"/>
                </a:lnTo>
                <a:lnTo>
                  <a:pt x="61500" y="42040"/>
                </a:lnTo>
                <a:lnTo>
                  <a:pt x="61480" y="42090"/>
                </a:lnTo>
                <a:lnTo>
                  <a:pt x="61460" y="42120"/>
                </a:lnTo>
                <a:lnTo>
                  <a:pt x="61430" y="42150"/>
                </a:lnTo>
                <a:lnTo>
                  <a:pt x="61400" y="42170"/>
                </a:lnTo>
                <a:lnTo>
                  <a:pt x="61380" y="42200"/>
                </a:lnTo>
                <a:lnTo>
                  <a:pt x="61390" y="42270"/>
                </a:lnTo>
                <a:lnTo>
                  <a:pt x="61430" y="42340"/>
                </a:lnTo>
                <a:lnTo>
                  <a:pt x="61480" y="42410"/>
                </a:lnTo>
                <a:lnTo>
                  <a:pt x="61520" y="42480"/>
                </a:lnTo>
                <a:lnTo>
                  <a:pt x="61580" y="42610"/>
                </a:lnTo>
                <a:lnTo>
                  <a:pt x="61670" y="42630"/>
                </a:lnTo>
                <a:lnTo>
                  <a:pt x="61770" y="42580"/>
                </a:lnTo>
                <a:lnTo>
                  <a:pt x="61850" y="42470"/>
                </a:lnTo>
                <a:lnTo>
                  <a:pt x="61860" y="42420"/>
                </a:lnTo>
                <a:lnTo>
                  <a:pt x="61880" y="42370"/>
                </a:lnTo>
                <a:lnTo>
                  <a:pt x="61900" y="42320"/>
                </a:lnTo>
                <a:lnTo>
                  <a:pt x="61930" y="42290"/>
                </a:lnTo>
                <a:lnTo>
                  <a:pt x="61980" y="42330"/>
                </a:lnTo>
                <a:lnTo>
                  <a:pt x="62020" y="42380"/>
                </a:lnTo>
                <a:lnTo>
                  <a:pt x="62050" y="42390"/>
                </a:lnTo>
                <a:lnTo>
                  <a:pt x="62100" y="42330"/>
                </a:lnTo>
                <a:lnTo>
                  <a:pt x="62140" y="42280"/>
                </a:lnTo>
                <a:lnTo>
                  <a:pt x="62180" y="42240"/>
                </a:lnTo>
                <a:lnTo>
                  <a:pt x="62220" y="42200"/>
                </a:lnTo>
                <a:lnTo>
                  <a:pt x="62250" y="42160"/>
                </a:lnTo>
                <a:lnTo>
                  <a:pt x="62290" y="42100"/>
                </a:lnTo>
                <a:lnTo>
                  <a:pt x="62340" y="42040"/>
                </a:lnTo>
                <a:lnTo>
                  <a:pt x="62390" y="41990"/>
                </a:lnTo>
                <a:lnTo>
                  <a:pt x="62440" y="41940"/>
                </a:lnTo>
                <a:lnTo>
                  <a:pt x="62500" y="41840"/>
                </a:lnTo>
                <a:lnTo>
                  <a:pt x="62600" y="41710"/>
                </a:lnTo>
                <a:lnTo>
                  <a:pt x="62700" y="41610"/>
                </a:lnTo>
                <a:lnTo>
                  <a:pt x="62790" y="41580"/>
                </a:lnTo>
                <a:lnTo>
                  <a:pt x="62800" y="41590"/>
                </a:lnTo>
                <a:lnTo>
                  <a:pt x="62810" y="41590"/>
                </a:lnTo>
                <a:lnTo>
                  <a:pt x="62810" y="41600"/>
                </a:lnTo>
                <a:lnTo>
                  <a:pt x="62820" y="41610"/>
                </a:lnTo>
                <a:lnTo>
                  <a:pt x="62840" y="41650"/>
                </a:lnTo>
                <a:lnTo>
                  <a:pt x="62880" y="41660"/>
                </a:lnTo>
                <a:lnTo>
                  <a:pt x="62930" y="41660"/>
                </a:lnTo>
                <a:lnTo>
                  <a:pt x="62960" y="41690"/>
                </a:lnTo>
                <a:lnTo>
                  <a:pt x="62960" y="41730"/>
                </a:lnTo>
                <a:lnTo>
                  <a:pt x="62950" y="41760"/>
                </a:lnTo>
                <a:lnTo>
                  <a:pt x="62950" y="41790"/>
                </a:lnTo>
                <a:lnTo>
                  <a:pt x="62950" y="41820"/>
                </a:lnTo>
                <a:lnTo>
                  <a:pt x="62970" y="41840"/>
                </a:lnTo>
                <a:lnTo>
                  <a:pt x="62980" y="41860"/>
                </a:lnTo>
                <a:lnTo>
                  <a:pt x="62990" y="41870"/>
                </a:lnTo>
                <a:lnTo>
                  <a:pt x="63010" y="41890"/>
                </a:lnTo>
                <a:lnTo>
                  <a:pt x="63010" y="41940"/>
                </a:lnTo>
                <a:lnTo>
                  <a:pt x="62990" y="41980"/>
                </a:lnTo>
                <a:lnTo>
                  <a:pt x="62960" y="42020"/>
                </a:lnTo>
                <a:lnTo>
                  <a:pt x="62950" y="42060"/>
                </a:lnTo>
                <a:lnTo>
                  <a:pt x="62950" y="42110"/>
                </a:lnTo>
                <a:lnTo>
                  <a:pt x="62960" y="42160"/>
                </a:lnTo>
                <a:lnTo>
                  <a:pt x="62990" y="42200"/>
                </a:lnTo>
                <a:lnTo>
                  <a:pt x="63020" y="42230"/>
                </a:lnTo>
                <a:lnTo>
                  <a:pt x="63010" y="42240"/>
                </a:lnTo>
                <a:lnTo>
                  <a:pt x="62990" y="42270"/>
                </a:lnTo>
                <a:lnTo>
                  <a:pt x="62970" y="42290"/>
                </a:lnTo>
                <a:lnTo>
                  <a:pt x="62950" y="42310"/>
                </a:lnTo>
                <a:lnTo>
                  <a:pt x="62930" y="42330"/>
                </a:lnTo>
                <a:lnTo>
                  <a:pt x="62920" y="42350"/>
                </a:lnTo>
                <a:lnTo>
                  <a:pt x="62900" y="42370"/>
                </a:lnTo>
                <a:lnTo>
                  <a:pt x="62880" y="42390"/>
                </a:lnTo>
                <a:lnTo>
                  <a:pt x="62870" y="42410"/>
                </a:lnTo>
                <a:lnTo>
                  <a:pt x="62810" y="42440"/>
                </a:lnTo>
                <a:lnTo>
                  <a:pt x="62740" y="42470"/>
                </a:lnTo>
                <a:lnTo>
                  <a:pt x="62680" y="42510"/>
                </a:lnTo>
                <a:lnTo>
                  <a:pt x="62650" y="42560"/>
                </a:lnTo>
                <a:lnTo>
                  <a:pt x="62630" y="42600"/>
                </a:lnTo>
                <a:lnTo>
                  <a:pt x="62610" y="42630"/>
                </a:lnTo>
                <a:lnTo>
                  <a:pt x="62580" y="42670"/>
                </a:lnTo>
                <a:lnTo>
                  <a:pt x="62560" y="42710"/>
                </a:lnTo>
                <a:lnTo>
                  <a:pt x="62530" y="42730"/>
                </a:lnTo>
                <a:lnTo>
                  <a:pt x="62480" y="42730"/>
                </a:lnTo>
                <a:lnTo>
                  <a:pt x="62430" y="42740"/>
                </a:lnTo>
                <a:lnTo>
                  <a:pt x="62390" y="42740"/>
                </a:lnTo>
                <a:lnTo>
                  <a:pt x="62370" y="42750"/>
                </a:lnTo>
                <a:lnTo>
                  <a:pt x="62360" y="42750"/>
                </a:lnTo>
                <a:lnTo>
                  <a:pt x="62350" y="42750"/>
                </a:lnTo>
                <a:lnTo>
                  <a:pt x="62340" y="42750"/>
                </a:lnTo>
                <a:lnTo>
                  <a:pt x="62300" y="42790"/>
                </a:lnTo>
                <a:lnTo>
                  <a:pt x="62280" y="42840"/>
                </a:lnTo>
                <a:lnTo>
                  <a:pt x="62270" y="42900"/>
                </a:lnTo>
                <a:lnTo>
                  <a:pt x="62250" y="42950"/>
                </a:lnTo>
                <a:lnTo>
                  <a:pt x="62230" y="42980"/>
                </a:lnTo>
                <a:lnTo>
                  <a:pt x="62230" y="43010"/>
                </a:lnTo>
                <a:lnTo>
                  <a:pt x="62250" y="43040"/>
                </a:lnTo>
                <a:lnTo>
                  <a:pt x="62280" y="43060"/>
                </a:lnTo>
                <a:lnTo>
                  <a:pt x="62290" y="43080"/>
                </a:lnTo>
                <a:lnTo>
                  <a:pt x="62310" y="43100"/>
                </a:lnTo>
                <a:lnTo>
                  <a:pt x="62330" y="43100"/>
                </a:lnTo>
                <a:lnTo>
                  <a:pt x="62360" y="43100"/>
                </a:lnTo>
                <a:lnTo>
                  <a:pt x="62460" y="43050"/>
                </a:lnTo>
                <a:lnTo>
                  <a:pt x="62560" y="43040"/>
                </a:lnTo>
                <a:lnTo>
                  <a:pt x="62630" y="43070"/>
                </a:lnTo>
                <a:lnTo>
                  <a:pt x="62670" y="43190"/>
                </a:lnTo>
                <a:lnTo>
                  <a:pt x="62670" y="43220"/>
                </a:lnTo>
                <a:lnTo>
                  <a:pt x="62670" y="43240"/>
                </a:lnTo>
                <a:lnTo>
                  <a:pt x="62670" y="43270"/>
                </a:lnTo>
                <a:lnTo>
                  <a:pt x="62670" y="43300"/>
                </a:lnTo>
                <a:lnTo>
                  <a:pt x="62700" y="43350"/>
                </a:lnTo>
                <a:lnTo>
                  <a:pt x="62730" y="43400"/>
                </a:lnTo>
                <a:lnTo>
                  <a:pt x="62730" y="43450"/>
                </a:lnTo>
                <a:lnTo>
                  <a:pt x="62680" y="43510"/>
                </a:lnTo>
                <a:lnTo>
                  <a:pt x="62610" y="43560"/>
                </a:lnTo>
                <a:lnTo>
                  <a:pt x="62570" y="43630"/>
                </a:lnTo>
                <a:lnTo>
                  <a:pt x="62540" y="43710"/>
                </a:lnTo>
                <a:lnTo>
                  <a:pt x="62520" y="43800"/>
                </a:lnTo>
                <a:lnTo>
                  <a:pt x="62500" y="43830"/>
                </a:lnTo>
                <a:lnTo>
                  <a:pt x="62470" y="43870"/>
                </a:lnTo>
                <a:lnTo>
                  <a:pt x="62450" y="43900"/>
                </a:lnTo>
                <a:lnTo>
                  <a:pt x="62430" y="43930"/>
                </a:lnTo>
                <a:lnTo>
                  <a:pt x="62420" y="43940"/>
                </a:lnTo>
                <a:lnTo>
                  <a:pt x="62410" y="43950"/>
                </a:lnTo>
                <a:lnTo>
                  <a:pt x="62410" y="43960"/>
                </a:lnTo>
                <a:lnTo>
                  <a:pt x="62400" y="43970"/>
                </a:lnTo>
                <a:lnTo>
                  <a:pt x="62350" y="44040"/>
                </a:lnTo>
                <a:lnTo>
                  <a:pt x="62310" y="44110"/>
                </a:lnTo>
                <a:lnTo>
                  <a:pt x="62300" y="44180"/>
                </a:lnTo>
                <a:lnTo>
                  <a:pt x="62320" y="44250"/>
                </a:lnTo>
                <a:lnTo>
                  <a:pt x="62390" y="44360"/>
                </a:lnTo>
                <a:lnTo>
                  <a:pt x="62460" y="44490"/>
                </a:lnTo>
                <a:lnTo>
                  <a:pt x="62530" y="44610"/>
                </a:lnTo>
                <a:lnTo>
                  <a:pt x="62610" y="44710"/>
                </a:lnTo>
                <a:lnTo>
                  <a:pt x="62530" y="44720"/>
                </a:lnTo>
                <a:lnTo>
                  <a:pt x="62460" y="44690"/>
                </a:lnTo>
                <a:lnTo>
                  <a:pt x="62400" y="44660"/>
                </a:lnTo>
                <a:lnTo>
                  <a:pt x="62340" y="44620"/>
                </a:lnTo>
                <a:lnTo>
                  <a:pt x="62330" y="44610"/>
                </a:lnTo>
                <a:lnTo>
                  <a:pt x="62320" y="44590"/>
                </a:lnTo>
                <a:lnTo>
                  <a:pt x="62310" y="44570"/>
                </a:lnTo>
                <a:lnTo>
                  <a:pt x="62290" y="44570"/>
                </a:lnTo>
                <a:lnTo>
                  <a:pt x="62250" y="44590"/>
                </a:lnTo>
                <a:lnTo>
                  <a:pt x="62240" y="44600"/>
                </a:lnTo>
                <a:lnTo>
                  <a:pt x="62240" y="44620"/>
                </a:lnTo>
                <a:lnTo>
                  <a:pt x="62230" y="44640"/>
                </a:lnTo>
                <a:lnTo>
                  <a:pt x="62200" y="44670"/>
                </a:lnTo>
                <a:lnTo>
                  <a:pt x="62180" y="44700"/>
                </a:lnTo>
                <a:lnTo>
                  <a:pt x="62150" y="44730"/>
                </a:lnTo>
                <a:lnTo>
                  <a:pt x="62130" y="44770"/>
                </a:lnTo>
                <a:lnTo>
                  <a:pt x="62100" y="44840"/>
                </a:lnTo>
                <a:lnTo>
                  <a:pt x="62070" y="44920"/>
                </a:lnTo>
                <a:lnTo>
                  <a:pt x="62020" y="44950"/>
                </a:lnTo>
                <a:lnTo>
                  <a:pt x="61960" y="44920"/>
                </a:lnTo>
                <a:lnTo>
                  <a:pt x="61950" y="44920"/>
                </a:lnTo>
                <a:lnTo>
                  <a:pt x="61950" y="44910"/>
                </a:lnTo>
                <a:lnTo>
                  <a:pt x="61940" y="44900"/>
                </a:lnTo>
                <a:lnTo>
                  <a:pt x="61930" y="44900"/>
                </a:lnTo>
                <a:lnTo>
                  <a:pt x="61870" y="44890"/>
                </a:lnTo>
                <a:lnTo>
                  <a:pt x="61810" y="44880"/>
                </a:lnTo>
                <a:lnTo>
                  <a:pt x="61750" y="44880"/>
                </a:lnTo>
                <a:lnTo>
                  <a:pt x="61690" y="44870"/>
                </a:lnTo>
                <a:lnTo>
                  <a:pt x="61680" y="44860"/>
                </a:lnTo>
                <a:lnTo>
                  <a:pt x="61670" y="44850"/>
                </a:lnTo>
                <a:lnTo>
                  <a:pt x="61660" y="44840"/>
                </a:lnTo>
                <a:lnTo>
                  <a:pt x="61620" y="44800"/>
                </a:lnTo>
                <a:lnTo>
                  <a:pt x="61580" y="44820"/>
                </a:lnTo>
                <a:lnTo>
                  <a:pt x="61540" y="44860"/>
                </a:lnTo>
                <a:lnTo>
                  <a:pt x="61500" y="44890"/>
                </a:lnTo>
                <a:lnTo>
                  <a:pt x="61450" y="44890"/>
                </a:lnTo>
                <a:lnTo>
                  <a:pt x="61410" y="44860"/>
                </a:lnTo>
                <a:lnTo>
                  <a:pt x="61370" y="44830"/>
                </a:lnTo>
                <a:lnTo>
                  <a:pt x="61330" y="44840"/>
                </a:lnTo>
                <a:lnTo>
                  <a:pt x="61300" y="44870"/>
                </a:lnTo>
                <a:lnTo>
                  <a:pt x="61270" y="44900"/>
                </a:lnTo>
                <a:lnTo>
                  <a:pt x="61240" y="44910"/>
                </a:lnTo>
                <a:lnTo>
                  <a:pt x="61200" y="44900"/>
                </a:lnTo>
                <a:lnTo>
                  <a:pt x="61190" y="44930"/>
                </a:lnTo>
                <a:lnTo>
                  <a:pt x="61180" y="44960"/>
                </a:lnTo>
                <a:lnTo>
                  <a:pt x="61160" y="44980"/>
                </a:lnTo>
                <a:lnTo>
                  <a:pt x="61120" y="44980"/>
                </a:lnTo>
                <a:lnTo>
                  <a:pt x="61130" y="44980"/>
                </a:lnTo>
                <a:lnTo>
                  <a:pt x="61130" y="44970"/>
                </a:lnTo>
                <a:lnTo>
                  <a:pt x="61130" y="44960"/>
                </a:lnTo>
                <a:lnTo>
                  <a:pt x="61160" y="44910"/>
                </a:lnTo>
                <a:lnTo>
                  <a:pt x="61190" y="44860"/>
                </a:lnTo>
                <a:lnTo>
                  <a:pt x="61220" y="44810"/>
                </a:lnTo>
                <a:lnTo>
                  <a:pt x="61240" y="44750"/>
                </a:lnTo>
                <a:lnTo>
                  <a:pt x="61250" y="44720"/>
                </a:lnTo>
                <a:lnTo>
                  <a:pt x="61270" y="44680"/>
                </a:lnTo>
                <a:lnTo>
                  <a:pt x="61290" y="44640"/>
                </a:lnTo>
                <a:lnTo>
                  <a:pt x="61300" y="44600"/>
                </a:lnTo>
                <a:lnTo>
                  <a:pt x="61310" y="44570"/>
                </a:lnTo>
                <a:lnTo>
                  <a:pt x="61300" y="44540"/>
                </a:lnTo>
                <a:lnTo>
                  <a:pt x="61280" y="44510"/>
                </a:lnTo>
                <a:lnTo>
                  <a:pt x="61250" y="44470"/>
                </a:lnTo>
                <a:lnTo>
                  <a:pt x="61240" y="44440"/>
                </a:lnTo>
                <a:lnTo>
                  <a:pt x="61220" y="44420"/>
                </a:lnTo>
                <a:lnTo>
                  <a:pt x="61210" y="44400"/>
                </a:lnTo>
                <a:lnTo>
                  <a:pt x="61200" y="44380"/>
                </a:lnTo>
                <a:lnTo>
                  <a:pt x="61190" y="44360"/>
                </a:lnTo>
                <a:lnTo>
                  <a:pt x="61170" y="44340"/>
                </a:lnTo>
                <a:lnTo>
                  <a:pt x="61160" y="44320"/>
                </a:lnTo>
                <a:lnTo>
                  <a:pt x="61150" y="44310"/>
                </a:lnTo>
                <a:lnTo>
                  <a:pt x="61130" y="44290"/>
                </a:lnTo>
                <a:lnTo>
                  <a:pt x="61120" y="44280"/>
                </a:lnTo>
                <a:lnTo>
                  <a:pt x="61100" y="44260"/>
                </a:lnTo>
                <a:lnTo>
                  <a:pt x="61090" y="44250"/>
                </a:lnTo>
                <a:lnTo>
                  <a:pt x="61080" y="44240"/>
                </a:lnTo>
                <a:lnTo>
                  <a:pt x="61070" y="44230"/>
                </a:lnTo>
                <a:lnTo>
                  <a:pt x="61060" y="44220"/>
                </a:lnTo>
                <a:lnTo>
                  <a:pt x="61040" y="44190"/>
                </a:lnTo>
                <a:lnTo>
                  <a:pt x="61010" y="44170"/>
                </a:lnTo>
                <a:lnTo>
                  <a:pt x="60990" y="44170"/>
                </a:lnTo>
                <a:lnTo>
                  <a:pt x="60960" y="44180"/>
                </a:lnTo>
                <a:lnTo>
                  <a:pt x="60880" y="44200"/>
                </a:lnTo>
                <a:lnTo>
                  <a:pt x="60820" y="44200"/>
                </a:lnTo>
                <a:lnTo>
                  <a:pt x="60770" y="44170"/>
                </a:lnTo>
                <a:lnTo>
                  <a:pt x="60720" y="44100"/>
                </a:lnTo>
                <a:lnTo>
                  <a:pt x="60620" y="44060"/>
                </a:lnTo>
                <a:lnTo>
                  <a:pt x="60510" y="44190"/>
                </a:lnTo>
                <a:lnTo>
                  <a:pt x="60390" y="44310"/>
                </a:lnTo>
                <a:lnTo>
                  <a:pt x="60260" y="44300"/>
                </a:lnTo>
                <a:lnTo>
                  <a:pt x="60260" y="44290"/>
                </a:lnTo>
                <a:lnTo>
                  <a:pt x="60250" y="44280"/>
                </a:lnTo>
                <a:lnTo>
                  <a:pt x="60250" y="44270"/>
                </a:lnTo>
                <a:lnTo>
                  <a:pt x="60240" y="44260"/>
                </a:lnTo>
                <a:lnTo>
                  <a:pt x="60250" y="44230"/>
                </a:lnTo>
                <a:lnTo>
                  <a:pt x="60250" y="44210"/>
                </a:lnTo>
                <a:lnTo>
                  <a:pt x="60260" y="44180"/>
                </a:lnTo>
                <a:lnTo>
                  <a:pt x="60260" y="44150"/>
                </a:lnTo>
                <a:lnTo>
                  <a:pt x="60280" y="44090"/>
                </a:lnTo>
                <a:lnTo>
                  <a:pt x="60300" y="44040"/>
                </a:lnTo>
                <a:lnTo>
                  <a:pt x="60320" y="43980"/>
                </a:lnTo>
                <a:lnTo>
                  <a:pt x="60350" y="43930"/>
                </a:lnTo>
                <a:lnTo>
                  <a:pt x="60340" y="43930"/>
                </a:lnTo>
                <a:lnTo>
                  <a:pt x="60320" y="43920"/>
                </a:lnTo>
                <a:lnTo>
                  <a:pt x="60310" y="43920"/>
                </a:lnTo>
                <a:lnTo>
                  <a:pt x="60300" y="43920"/>
                </a:lnTo>
                <a:lnTo>
                  <a:pt x="60310" y="43890"/>
                </a:lnTo>
                <a:lnTo>
                  <a:pt x="60320" y="43850"/>
                </a:lnTo>
                <a:lnTo>
                  <a:pt x="60320" y="43820"/>
                </a:lnTo>
                <a:lnTo>
                  <a:pt x="60320" y="43790"/>
                </a:lnTo>
                <a:lnTo>
                  <a:pt x="60310" y="43750"/>
                </a:lnTo>
                <a:lnTo>
                  <a:pt x="60300" y="43710"/>
                </a:lnTo>
                <a:lnTo>
                  <a:pt x="60270" y="43680"/>
                </a:lnTo>
                <a:lnTo>
                  <a:pt x="60250" y="43650"/>
                </a:lnTo>
                <a:lnTo>
                  <a:pt x="60230" y="43630"/>
                </a:lnTo>
                <a:lnTo>
                  <a:pt x="60220" y="43630"/>
                </a:lnTo>
                <a:lnTo>
                  <a:pt x="60210" y="43620"/>
                </a:lnTo>
                <a:lnTo>
                  <a:pt x="60190" y="43610"/>
                </a:lnTo>
                <a:lnTo>
                  <a:pt x="60140" y="43590"/>
                </a:lnTo>
                <a:lnTo>
                  <a:pt x="60100" y="43590"/>
                </a:lnTo>
                <a:lnTo>
                  <a:pt x="60050" y="43590"/>
                </a:lnTo>
                <a:lnTo>
                  <a:pt x="60000" y="43610"/>
                </a:lnTo>
                <a:lnTo>
                  <a:pt x="59940" y="43640"/>
                </a:lnTo>
                <a:lnTo>
                  <a:pt x="59880" y="43680"/>
                </a:lnTo>
                <a:lnTo>
                  <a:pt x="59820" y="43710"/>
                </a:lnTo>
                <a:lnTo>
                  <a:pt x="59750" y="43740"/>
                </a:lnTo>
                <a:lnTo>
                  <a:pt x="59700" y="43740"/>
                </a:lnTo>
                <a:lnTo>
                  <a:pt x="59660" y="43740"/>
                </a:lnTo>
                <a:lnTo>
                  <a:pt x="59610" y="43750"/>
                </a:lnTo>
                <a:lnTo>
                  <a:pt x="59570" y="43780"/>
                </a:lnTo>
                <a:lnTo>
                  <a:pt x="59540" y="43830"/>
                </a:lnTo>
                <a:lnTo>
                  <a:pt x="59540" y="43890"/>
                </a:lnTo>
                <a:lnTo>
                  <a:pt x="59540" y="43950"/>
                </a:lnTo>
                <a:lnTo>
                  <a:pt x="59530" y="44010"/>
                </a:lnTo>
                <a:lnTo>
                  <a:pt x="59510" y="44030"/>
                </a:lnTo>
                <a:lnTo>
                  <a:pt x="59480" y="44040"/>
                </a:lnTo>
                <a:lnTo>
                  <a:pt x="59450" y="44040"/>
                </a:lnTo>
                <a:lnTo>
                  <a:pt x="59420" y="44040"/>
                </a:lnTo>
                <a:lnTo>
                  <a:pt x="59370" y="44080"/>
                </a:lnTo>
                <a:lnTo>
                  <a:pt x="59350" y="44180"/>
                </a:lnTo>
                <a:lnTo>
                  <a:pt x="59320" y="44260"/>
                </a:lnTo>
                <a:lnTo>
                  <a:pt x="59220" y="44250"/>
                </a:lnTo>
                <a:lnTo>
                  <a:pt x="59150" y="44310"/>
                </a:lnTo>
                <a:lnTo>
                  <a:pt x="59090" y="44410"/>
                </a:lnTo>
                <a:lnTo>
                  <a:pt x="59040" y="44460"/>
                </a:lnTo>
                <a:lnTo>
                  <a:pt x="59010" y="44360"/>
                </a:lnTo>
                <a:lnTo>
                  <a:pt x="59010" y="44330"/>
                </a:lnTo>
                <a:lnTo>
                  <a:pt x="59010" y="44290"/>
                </a:lnTo>
                <a:lnTo>
                  <a:pt x="59000" y="44260"/>
                </a:lnTo>
                <a:lnTo>
                  <a:pt x="58980" y="44240"/>
                </a:lnTo>
                <a:lnTo>
                  <a:pt x="58960" y="44230"/>
                </a:lnTo>
                <a:lnTo>
                  <a:pt x="58940" y="44210"/>
                </a:lnTo>
                <a:lnTo>
                  <a:pt x="58930" y="44190"/>
                </a:lnTo>
                <a:lnTo>
                  <a:pt x="58920" y="44170"/>
                </a:lnTo>
                <a:lnTo>
                  <a:pt x="58930" y="44090"/>
                </a:lnTo>
                <a:lnTo>
                  <a:pt x="58910" y="44030"/>
                </a:lnTo>
                <a:lnTo>
                  <a:pt x="58860" y="43990"/>
                </a:lnTo>
                <a:lnTo>
                  <a:pt x="58800" y="43970"/>
                </a:lnTo>
                <a:lnTo>
                  <a:pt x="58720" y="43950"/>
                </a:lnTo>
                <a:lnTo>
                  <a:pt x="58680" y="43910"/>
                </a:lnTo>
                <a:lnTo>
                  <a:pt x="58660" y="43860"/>
                </a:lnTo>
                <a:lnTo>
                  <a:pt x="58680" y="43770"/>
                </a:lnTo>
                <a:lnTo>
                  <a:pt x="58690" y="43710"/>
                </a:lnTo>
                <a:lnTo>
                  <a:pt x="58720" y="43660"/>
                </a:lnTo>
                <a:lnTo>
                  <a:pt x="58740" y="43600"/>
                </a:lnTo>
                <a:lnTo>
                  <a:pt x="58750" y="43530"/>
                </a:lnTo>
                <a:lnTo>
                  <a:pt x="58750" y="43520"/>
                </a:lnTo>
                <a:lnTo>
                  <a:pt x="58740" y="43520"/>
                </a:lnTo>
                <a:lnTo>
                  <a:pt x="58740" y="43510"/>
                </a:lnTo>
                <a:lnTo>
                  <a:pt x="58720" y="43480"/>
                </a:lnTo>
                <a:lnTo>
                  <a:pt x="58690" y="43440"/>
                </a:lnTo>
                <a:lnTo>
                  <a:pt x="58670" y="43400"/>
                </a:lnTo>
                <a:lnTo>
                  <a:pt x="58640" y="43360"/>
                </a:lnTo>
                <a:lnTo>
                  <a:pt x="58620" y="43330"/>
                </a:lnTo>
                <a:lnTo>
                  <a:pt x="58600" y="43300"/>
                </a:lnTo>
                <a:lnTo>
                  <a:pt x="58590" y="43270"/>
                </a:lnTo>
                <a:lnTo>
                  <a:pt x="58570" y="43230"/>
                </a:lnTo>
                <a:lnTo>
                  <a:pt x="58530" y="43210"/>
                </a:lnTo>
                <a:lnTo>
                  <a:pt x="58470" y="43210"/>
                </a:lnTo>
                <a:lnTo>
                  <a:pt x="58400" y="43210"/>
                </a:lnTo>
                <a:lnTo>
                  <a:pt x="58350" y="43230"/>
                </a:lnTo>
                <a:lnTo>
                  <a:pt x="58330" y="43260"/>
                </a:lnTo>
                <a:lnTo>
                  <a:pt x="58320" y="43300"/>
                </a:lnTo>
                <a:lnTo>
                  <a:pt x="58310" y="43320"/>
                </a:lnTo>
                <a:lnTo>
                  <a:pt x="58260" y="43300"/>
                </a:lnTo>
                <a:lnTo>
                  <a:pt x="58180" y="43230"/>
                </a:lnTo>
                <a:lnTo>
                  <a:pt x="58090" y="43150"/>
                </a:lnTo>
                <a:lnTo>
                  <a:pt x="58010" y="43070"/>
                </a:lnTo>
                <a:lnTo>
                  <a:pt x="57940" y="42990"/>
                </a:lnTo>
                <a:lnTo>
                  <a:pt x="57930" y="42960"/>
                </a:lnTo>
                <a:lnTo>
                  <a:pt x="57920" y="42940"/>
                </a:lnTo>
                <a:lnTo>
                  <a:pt x="57910" y="42910"/>
                </a:lnTo>
                <a:lnTo>
                  <a:pt x="57900" y="42890"/>
                </a:lnTo>
                <a:lnTo>
                  <a:pt x="57870" y="42850"/>
                </a:lnTo>
                <a:lnTo>
                  <a:pt x="57820" y="42820"/>
                </a:lnTo>
                <a:lnTo>
                  <a:pt x="57770" y="42790"/>
                </a:lnTo>
                <a:lnTo>
                  <a:pt x="57720" y="42770"/>
                </a:lnTo>
                <a:lnTo>
                  <a:pt x="57730" y="42700"/>
                </a:lnTo>
                <a:lnTo>
                  <a:pt x="57740" y="42630"/>
                </a:lnTo>
                <a:lnTo>
                  <a:pt x="57750" y="42560"/>
                </a:lnTo>
                <a:lnTo>
                  <a:pt x="57760" y="42490"/>
                </a:lnTo>
                <a:lnTo>
                  <a:pt x="57770" y="42420"/>
                </a:lnTo>
                <a:lnTo>
                  <a:pt x="57780" y="42350"/>
                </a:lnTo>
                <a:lnTo>
                  <a:pt x="57790" y="42280"/>
                </a:lnTo>
                <a:lnTo>
                  <a:pt x="57800" y="42210"/>
                </a:lnTo>
                <a:lnTo>
                  <a:pt x="57800" y="42200"/>
                </a:lnTo>
                <a:lnTo>
                  <a:pt x="57800" y="42180"/>
                </a:lnTo>
                <a:lnTo>
                  <a:pt x="57790" y="42160"/>
                </a:lnTo>
                <a:lnTo>
                  <a:pt x="57790" y="42150"/>
                </a:lnTo>
                <a:lnTo>
                  <a:pt x="57890" y="42110"/>
                </a:lnTo>
                <a:lnTo>
                  <a:pt x="57990" y="42060"/>
                </a:lnTo>
                <a:lnTo>
                  <a:pt x="58100" y="42020"/>
                </a:lnTo>
                <a:lnTo>
                  <a:pt x="58200" y="42010"/>
                </a:lnTo>
                <a:lnTo>
                  <a:pt x="58200" y="42000"/>
                </a:lnTo>
                <a:lnTo>
                  <a:pt x="58210" y="41990"/>
                </a:lnTo>
                <a:lnTo>
                  <a:pt x="58250" y="42000"/>
                </a:lnTo>
                <a:lnTo>
                  <a:pt x="58300" y="42000"/>
                </a:lnTo>
                <a:lnTo>
                  <a:pt x="58340" y="41970"/>
                </a:lnTo>
                <a:lnTo>
                  <a:pt x="58360" y="41940"/>
                </a:lnTo>
                <a:lnTo>
                  <a:pt x="58380" y="41910"/>
                </a:lnTo>
                <a:lnTo>
                  <a:pt x="58390" y="41880"/>
                </a:lnTo>
                <a:lnTo>
                  <a:pt x="58410" y="41860"/>
                </a:lnTo>
                <a:lnTo>
                  <a:pt x="58430" y="41840"/>
                </a:lnTo>
                <a:lnTo>
                  <a:pt x="58450" y="41850"/>
                </a:lnTo>
                <a:lnTo>
                  <a:pt x="58460" y="41850"/>
                </a:lnTo>
                <a:lnTo>
                  <a:pt x="58470" y="41860"/>
                </a:lnTo>
                <a:lnTo>
                  <a:pt x="58490" y="41870"/>
                </a:lnTo>
                <a:lnTo>
                  <a:pt x="58500" y="41850"/>
                </a:lnTo>
                <a:lnTo>
                  <a:pt x="58510" y="41830"/>
                </a:lnTo>
                <a:lnTo>
                  <a:pt x="58520" y="41810"/>
                </a:lnTo>
                <a:lnTo>
                  <a:pt x="58530" y="41790"/>
                </a:lnTo>
                <a:lnTo>
                  <a:pt x="58550" y="41780"/>
                </a:lnTo>
                <a:lnTo>
                  <a:pt x="58570" y="41770"/>
                </a:lnTo>
                <a:lnTo>
                  <a:pt x="58590" y="41770"/>
                </a:lnTo>
                <a:lnTo>
                  <a:pt x="58610" y="41760"/>
                </a:lnTo>
                <a:lnTo>
                  <a:pt x="58640" y="41740"/>
                </a:lnTo>
                <a:lnTo>
                  <a:pt x="58660" y="41720"/>
                </a:lnTo>
                <a:lnTo>
                  <a:pt x="58700" y="41700"/>
                </a:lnTo>
                <a:lnTo>
                  <a:pt x="58740" y="41690"/>
                </a:lnTo>
                <a:lnTo>
                  <a:pt x="58730" y="41670"/>
                </a:lnTo>
                <a:lnTo>
                  <a:pt x="58710" y="41660"/>
                </a:lnTo>
                <a:lnTo>
                  <a:pt x="58680" y="41610"/>
                </a:lnTo>
                <a:lnTo>
                  <a:pt x="58660" y="41560"/>
                </a:lnTo>
                <a:lnTo>
                  <a:pt x="58650" y="41490"/>
                </a:lnTo>
                <a:lnTo>
                  <a:pt x="58650" y="41460"/>
                </a:lnTo>
                <a:lnTo>
                  <a:pt x="58700" y="41260"/>
                </a:lnTo>
                <a:lnTo>
                  <a:pt x="58730" y="41160"/>
                </a:lnTo>
                <a:lnTo>
                  <a:pt x="58790" y="41070"/>
                </a:lnTo>
                <a:lnTo>
                  <a:pt x="58950" y="40970"/>
                </a:lnTo>
                <a:lnTo>
                  <a:pt x="58980" y="40950"/>
                </a:lnTo>
                <a:lnTo>
                  <a:pt x="59000" y="40920"/>
                </a:lnTo>
                <a:lnTo>
                  <a:pt x="59020" y="40860"/>
                </a:lnTo>
                <a:lnTo>
                  <a:pt x="59030" y="40750"/>
                </a:lnTo>
                <a:lnTo>
                  <a:pt x="59050" y="40700"/>
                </a:lnTo>
                <a:lnTo>
                  <a:pt x="59110" y="40610"/>
                </a:lnTo>
                <a:lnTo>
                  <a:pt x="59130" y="40570"/>
                </a:lnTo>
                <a:lnTo>
                  <a:pt x="59130" y="40520"/>
                </a:lnTo>
                <a:lnTo>
                  <a:pt x="59060" y="40400"/>
                </a:lnTo>
                <a:lnTo>
                  <a:pt x="59060" y="40360"/>
                </a:lnTo>
                <a:lnTo>
                  <a:pt x="59100" y="40310"/>
                </a:lnTo>
                <a:lnTo>
                  <a:pt x="59120" y="40300"/>
                </a:lnTo>
                <a:lnTo>
                  <a:pt x="59180" y="40290"/>
                </a:lnTo>
                <a:lnTo>
                  <a:pt x="59210" y="40270"/>
                </a:lnTo>
                <a:lnTo>
                  <a:pt x="59250" y="40210"/>
                </a:lnTo>
                <a:lnTo>
                  <a:pt x="59280" y="40200"/>
                </a:lnTo>
                <a:lnTo>
                  <a:pt x="59340" y="40200"/>
                </a:lnTo>
                <a:lnTo>
                  <a:pt x="59440" y="40260"/>
                </a:lnTo>
                <a:lnTo>
                  <a:pt x="59490" y="40290"/>
                </a:lnTo>
                <a:lnTo>
                  <a:pt x="59580" y="40270"/>
                </a:lnTo>
                <a:lnTo>
                  <a:pt x="59710" y="40160"/>
                </a:lnTo>
                <a:lnTo>
                  <a:pt x="59800" y="40120"/>
                </a:lnTo>
                <a:lnTo>
                  <a:pt x="59870" y="40130"/>
                </a:lnTo>
                <a:lnTo>
                  <a:pt x="59890" y="40130"/>
                </a:lnTo>
                <a:lnTo>
                  <a:pt x="59910" y="40120"/>
                </a:lnTo>
                <a:lnTo>
                  <a:pt x="59930" y="40100"/>
                </a:lnTo>
                <a:lnTo>
                  <a:pt x="59960" y="40100"/>
                </a:lnTo>
                <a:lnTo>
                  <a:pt x="60000" y="40110"/>
                </a:lnTo>
                <a:lnTo>
                  <a:pt x="60030" y="40110"/>
                </a:lnTo>
                <a:lnTo>
                  <a:pt x="60020" y="40040"/>
                </a:lnTo>
                <a:lnTo>
                  <a:pt x="60020" y="39970"/>
                </a:lnTo>
                <a:lnTo>
                  <a:pt x="60020" y="39910"/>
                </a:lnTo>
                <a:lnTo>
                  <a:pt x="60020" y="39890"/>
                </a:lnTo>
                <a:lnTo>
                  <a:pt x="60020" y="39870"/>
                </a:lnTo>
                <a:lnTo>
                  <a:pt x="60020" y="39840"/>
                </a:lnTo>
                <a:lnTo>
                  <a:pt x="60020" y="39830"/>
                </a:lnTo>
                <a:lnTo>
                  <a:pt x="60070" y="39770"/>
                </a:lnTo>
                <a:lnTo>
                  <a:pt x="60160" y="39740"/>
                </a:lnTo>
                <a:lnTo>
                  <a:pt x="60250" y="39730"/>
                </a:lnTo>
                <a:lnTo>
                  <a:pt x="60320" y="39760"/>
                </a:lnTo>
                <a:lnTo>
                  <a:pt x="60340" y="39770"/>
                </a:lnTo>
                <a:lnTo>
                  <a:pt x="60350" y="39790"/>
                </a:lnTo>
                <a:lnTo>
                  <a:pt x="60360" y="39810"/>
                </a:lnTo>
                <a:lnTo>
                  <a:pt x="60370" y="39840"/>
                </a:lnTo>
                <a:lnTo>
                  <a:pt x="60390" y="39870"/>
                </a:lnTo>
                <a:lnTo>
                  <a:pt x="60390" y="39910"/>
                </a:lnTo>
                <a:lnTo>
                  <a:pt x="60400" y="39950"/>
                </a:lnTo>
                <a:lnTo>
                  <a:pt x="60420" y="39990"/>
                </a:lnTo>
                <a:lnTo>
                  <a:pt x="60450" y="40010"/>
                </a:lnTo>
                <a:lnTo>
                  <a:pt x="60480" y="40030"/>
                </a:lnTo>
                <a:lnTo>
                  <a:pt x="60520" y="40040"/>
                </a:lnTo>
                <a:lnTo>
                  <a:pt x="60550" y="40060"/>
                </a:lnTo>
                <a:lnTo>
                  <a:pt x="60610" y="40090"/>
                </a:lnTo>
                <a:lnTo>
                  <a:pt x="60650" y="40110"/>
                </a:lnTo>
                <a:lnTo>
                  <a:pt x="60700" y="40120"/>
                </a:lnTo>
                <a:lnTo>
                  <a:pt x="60760" y="40100"/>
                </a:lnTo>
                <a:lnTo>
                  <a:pt x="60820" y="40070"/>
                </a:lnTo>
                <a:lnTo>
                  <a:pt x="60890" y="40040"/>
                </a:lnTo>
                <a:lnTo>
                  <a:pt x="60960" y="40010"/>
                </a:lnTo>
                <a:lnTo>
                  <a:pt x="61040" y="40000"/>
                </a:lnTo>
                <a:lnTo>
                  <a:pt x="61060" y="40010"/>
                </a:lnTo>
                <a:lnTo>
                  <a:pt x="61080" y="40010"/>
                </a:lnTo>
                <a:lnTo>
                  <a:pt x="61100" y="40020"/>
                </a:lnTo>
                <a:lnTo>
                  <a:pt x="61120" y="40030"/>
                </a:lnTo>
                <a:lnTo>
                  <a:pt x="61150" y="40030"/>
                </a:lnTo>
                <a:lnTo>
                  <a:pt x="61170" y="40030"/>
                </a:lnTo>
                <a:lnTo>
                  <a:pt x="61190" y="40030"/>
                </a:lnTo>
                <a:lnTo>
                  <a:pt x="61210" y="40010"/>
                </a:lnTo>
                <a:lnTo>
                  <a:pt x="61230" y="39990"/>
                </a:lnTo>
                <a:lnTo>
                  <a:pt x="61260" y="39980"/>
                </a:lnTo>
                <a:lnTo>
                  <a:pt x="61290" y="39990"/>
                </a:lnTo>
                <a:lnTo>
                  <a:pt x="61320" y="40000"/>
                </a:lnTo>
                <a:lnTo>
                  <a:pt x="61330" y="39900"/>
                </a:lnTo>
                <a:lnTo>
                  <a:pt x="61340" y="39790"/>
                </a:lnTo>
                <a:lnTo>
                  <a:pt x="61330" y="39680"/>
                </a:lnTo>
                <a:lnTo>
                  <a:pt x="61330" y="39570"/>
                </a:lnTo>
                <a:lnTo>
                  <a:pt x="61320" y="39530"/>
                </a:lnTo>
                <a:lnTo>
                  <a:pt x="61330" y="39510"/>
                </a:lnTo>
                <a:lnTo>
                  <a:pt x="61340" y="39490"/>
                </a:lnTo>
                <a:lnTo>
                  <a:pt x="61370" y="39480"/>
                </a:lnTo>
                <a:lnTo>
                  <a:pt x="61410" y="39460"/>
                </a:lnTo>
                <a:lnTo>
                  <a:pt x="61450" y="39450"/>
                </a:lnTo>
                <a:lnTo>
                  <a:pt x="61500" y="39430"/>
                </a:lnTo>
                <a:lnTo>
                  <a:pt x="61540" y="39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Guanajuat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51250" y="42530"/>
                </a:moveTo>
                <a:lnTo>
                  <a:pt x="51260" y="42480"/>
                </a:lnTo>
                <a:lnTo>
                  <a:pt x="51300" y="42380"/>
                </a:lnTo>
                <a:lnTo>
                  <a:pt x="51360" y="42280"/>
                </a:lnTo>
                <a:lnTo>
                  <a:pt x="51430" y="42190"/>
                </a:lnTo>
                <a:lnTo>
                  <a:pt x="51520" y="42100"/>
                </a:lnTo>
                <a:lnTo>
                  <a:pt x="51590" y="42020"/>
                </a:lnTo>
                <a:lnTo>
                  <a:pt x="51630" y="41920"/>
                </a:lnTo>
                <a:lnTo>
                  <a:pt x="51600" y="41790"/>
                </a:lnTo>
                <a:lnTo>
                  <a:pt x="51600" y="41780"/>
                </a:lnTo>
                <a:lnTo>
                  <a:pt x="51590" y="41770"/>
                </a:lnTo>
                <a:lnTo>
                  <a:pt x="51590" y="41760"/>
                </a:lnTo>
                <a:lnTo>
                  <a:pt x="51580" y="41760"/>
                </a:lnTo>
                <a:lnTo>
                  <a:pt x="51510" y="41680"/>
                </a:lnTo>
                <a:lnTo>
                  <a:pt x="51440" y="41620"/>
                </a:lnTo>
                <a:lnTo>
                  <a:pt x="51360" y="41560"/>
                </a:lnTo>
                <a:lnTo>
                  <a:pt x="51290" y="41480"/>
                </a:lnTo>
                <a:lnTo>
                  <a:pt x="51260" y="41390"/>
                </a:lnTo>
                <a:lnTo>
                  <a:pt x="51280" y="41290"/>
                </a:lnTo>
                <a:lnTo>
                  <a:pt x="51320" y="41200"/>
                </a:lnTo>
                <a:lnTo>
                  <a:pt x="51370" y="41110"/>
                </a:lnTo>
                <a:lnTo>
                  <a:pt x="51380" y="41100"/>
                </a:lnTo>
                <a:lnTo>
                  <a:pt x="51390" y="41080"/>
                </a:lnTo>
                <a:lnTo>
                  <a:pt x="51400" y="41060"/>
                </a:lnTo>
                <a:lnTo>
                  <a:pt x="51400" y="41040"/>
                </a:lnTo>
                <a:lnTo>
                  <a:pt x="51430" y="40990"/>
                </a:lnTo>
                <a:lnTo>
                  <a:pt x="51460" y="40940"/>
                </a:lnTo>
                <a:lnTo>
                  <a:pt x="51490" y="40890"/>
                </a:lnTo>
                <a:lnTo>
                  <a:pt x="51520" y="40840"/>
                </a:lnTo>
                <a:lnTo>
                  <a:pt x="51600" y="40710"/>
                </a:lnTo>
                <a:lnTo>
                  <a:pt x="51680" y="40590"/>
                </a:lnTo>
                <a:lnTo>
                  <a:pt x="51770" y="40460"/>
                </a:lnTo>
                <a:lnTo>
                  <a:pt x="51870" y="40350"/>
                </a:lnTo>
                <a:lnTo>
                  <a:pt x="51890" y="40320"/>
                </a:lnTo>
                <a:lnTo>
                  <a:pt x="51900" y="40300"/>
                </a:lnTo>
                <a:lnTo>
                  <a:pt x="51910" y="40270"/>
                </a:lnTo>
                <a:lnTo>
                  <a:pt x="51920" y="40240"/>
                </a:lnTo>
                <a:lnTo>
                  <a:pt x="51950" y="40190"/>
                </a:lnTo>
                <a:lnTo>
                  <a:pt x="51990" y="40170"/>
                </a:lnTo>
                <a:lnTo>
                  <a:pt x="52030" y="40140"/>
                </a:lnTo>
                <a:lnTo>
                  <a:pt x="52070" y="40110"/>
                </a:lnTo>
                <a:lnTo>
                  <a:pt x="52090" y="40080"/>
                </a:lnTo>
                <a:lnTo>
                  <a:pt x="52110" y="40040"/>
                </a:lnTo>
                <a:lnTo>
                  <a:pt x="52130" y="40000"/>
                </a:lnTo>
                <a:lnTo>
                  <a:pt x="52150" y="39970"/>
                </a:lnTo>
                <a:lnTo>
                  <a:pt x="52190" y="39940"/>
                </a:lnTo>
                <a:lnTo>
                  <a:pt x="52250" y="39940"/>
                </a:lnTo>
                <a:lnTo>
                  <a:pt x="52300" y="39940"/>
                </a:lnTo>
                <a:lnTo>
                  <a:pt x="52350" y="39940"/>
                </a:lnTo>
                <a:lnTo>
                  <a:pt x="52390" y="39940"/>
                </a:lnTo>
                <a:lnTo>
                  <a:pt x="52430" y="39920"/>
                </a:lnTo>
                <a:lnTo>
                  <a:pt x="52470" y="39900"/>
                </a:lnTo>
                <a:lnTo>
                  <a:pt x="52500" y="39880"/>
                </a:lnTo>
                <a:lnTo>
                  <a:pt x="52580" y="39810"/>
                </a:lnTo>
                <a:lnTo>
                  <a:pt x="52650" y="39750"/>
                </a:lnTo>
                <a:lnTo>
                  <a:pt x="52710" y="39670"/>
                </a:lnTo>
                <a:lnTo>
                  <a:pt x="52760" y="39580"/>
                </a:lnTo>
                <a:lnTo>
                  <a:pt x="52770" y="39520"/>
                </a:lnTo>
                <a:lnTo>
                  <a:pt x="52780" y="39460"/>
                </a:lnTo>
                <a:lnTo>
                  <a:pt x="52770" y="39400"/>
                </a:lnTo>
                <a:lnTo>
                  <a:pt x="52760" y="39340"/>
                </a:lnTo>
                <a:lnTo>
                  <a:pt x="52700" y="39250"/>
                </a:lnTo>
                <a:lnTo>
                  <a:pt x="52630" y="39160"/>
                </a:lnTo>
                <a:lnTo>
                  <a:pt x="52580" y="39060"/>
                </a:lnTo>
                <a:lnTo>
                  <a:pt x="52570" y="38950"/>
                </a:lnTo>
                <a:lnTo>
                  <a:pt x="52640" y="38850"/>
                </a:lnTo>
                <a:lnTo>
                  <a:pt x="52760" y="38770"/>
                </a:lnTo>
                <a:lnTo>
                  <a:pt x="52860" y="38690"/>
                </a:lnTo>
                <a:lnTo>
                  <a:pt x="52870" y="38590"/>
                </a:lnTo>
                <a:lnTo>
                  <a:pt x="52830" y="38530"/>
                </a:lnTo>
                <a:lnTo>
                  <a:pt x="52790" y="38460"/>
                </a:lnTo>
                <a:lnTo>
                  <a:pt x="52740" y="38400"/>
                </a:lnTo>
                <a:lnTo>
                  <a:pt x="52720" y="38320"/>
                </a:lnTo>
                <a:lnTo>
                  <a:pt x="52740" y="38250"/>
                </a:lnTo>
                <a:lnTo>
                  <a:pt x="52790" y="38180"/>
                </a:lnTo>
                <a:lnTo>
                  <a:pt x="52860" y="38110"/>
                </a:lnTo>
                <a:lnTo>
                  <a:pt x="52910" y="38060"/>
                </a:lnTo>
                <a:lnTo>
                  <a:pt x="53030" y="38110"/>
                </a:lnTo>
                <a:lnTo>
                  <a:pt x="53120" y="38120"/>
                </a:lnTo>
                <a:lnTo>
                  <a:pt x="53200" y="38080"/>
                </a:lnTo>
                <a:lnTo>
                  <a:pt x="53300" y="38010"/>
                </a:lnTo>
                <a:lnTo>
                  <a:pt x="53310" y="38010"/>
                </a:lnTo>
                <a:lnTo>
                  <a:pt x="53320" y="38000"/>
                </a:lnTo>
                <a:lnTo>
                  <a:pt x="53330" y="38000"/>
                </a:lnTo>
                <a:lnTo>
                  <a:pt x="53400" y="37970"/>
                </a:lnTo>
                <a:lnTo>
                  <a:pt x="53470" y="37960"/>
                </a:lnTo>
                <a:lnTo>
                  <a:pt x="53530" y="37980"/>
                </a:lnTo>
                <a:lnTo>
                  <a:pt x="53580" y="38040"/>
                </a:lnTo>
                <a:lnTo>
                  <a:pt x="53590" y="38080"/>
                </a:lnTo>
                <a:lnTo>
                  <a:pt x="53580" y="38130"/>
                </a:lnTo>
                <a:lnTo>
                  <a:pt x="53590" y="38170"/>
                </a:lnTo>
                <a:lnTo>
                  <a:pt x="53600" y="38210"/>
                </a:lnTo>
                <a:lnTo>
                  <a:pt x="53630" y="38240"/>
                </a:lnTo>
                <a:lnTo>
                  <a:pt x="53660" y="38270"/>
                </a:lnTo>
                <a:lnTo>
                  <a:pt x="53690" y="38300"/>
                </a:lnTo>
                <a:lnTo>
                  <a:pt x="53730" y="38310"/>
                </a:lnTo>
                <a:lnTo>
                  <a:pt x="53830" y="38330"/>
                </a:lnTo>
                <a:lnTo>
                  <a:pt x="53930" y="38310"/>
                </a:lnTo>
                <a:lnTo>
                  <a:pt x="54040" y="38280"/>
                </a:lnTo>
                <a:lnTo>
                  <a:pt x="54140" y="38270"/>
                </a:lnTo>
                <a:lnTo>
                  <a:pt x="54240" y="38270"/>
                </a:lnTo>
                <a:lnTo>
                  <a:pt x="54330" y="38280"/>
                </a:lnTo>
                <a:lnTo>
                  <a:pt x="54430" y="38300"/>
                </a:lnTo>
                <a:lnTo>
                  <a:pt x="54520" y="38340"/>
                </a:lnTo>
                <a:lnTo>
                  <a:pt x="54560" y="38380"/>
                </a:lnTo>
                <a:lnTo>
                  <a:pt x="54610" y="38420"/>
                </a:lnTo>
                <a:lnTo>
                  <a:pt x="54650" y="38470"/>
                </a:lnTo>
                <a:lnTo>
                  <a:pt x="54700" y="38510"/>
                </a:lnTo>
                <a:lnTo>
                  <a:pt x="54830" y="38620"/>
                </a:lnTo>
                <a:lnTo>
                  <a:pt x="54970" y="38730"/>
                </a:lnTo>
                <a:lnTo>
                  <a:pt x="55100" y="38830"/>
                </a:lnTo>
                <a:lnTo>
                  <a:pt x="55240" y="38940"/>
                </a:lnTo>
                <a:lnTo>
                  <a:pt x="55290" y="38990"/>
                </a:lnTo>
                <a:lnTo>
                  <a:pt x="55350" y="39040"/>
                </a:lnTo>
                <a:lnTo>
                  <a:pt x="55410" y="39090"/>
                </a:lnTo>
                <a:lnTo>
                  <a:pt x="55480" y="39140"/>
                </a:lnTo>
                <a:lnTo>
                  <a:pt x="55570" y="39130"/>
                </a:lnTo>
                <a:lnTo>
                  <a:pt x="55680" y="39140"/>
                </a:lnTo>
                <a:lnTo>
                  <a:pt x="55780" y="39120"/>
                </a:lnTo>
                <a:lnTo>
                  <a:pt x="55840" y="39070"/>
                </a:lnTo>
                <a:lnTo>
                  <a:pt x="55860" y="39010"/>
                </a:lnTo>
                <a:lnTo>
                  <a:pt x="55880" y="38940"/>
                </a:lnTo>
                <a:lnTo>
                  <a:pt x="55890" y="38870"/>
                </a:lnTo>
                <a:lnTo>
                  <a:pt x="55900" y="38810"/>
                </a:lnTo>
                <a:lnTo>
                  <a:pt x="55920" y="38770"/>
                </a:lnTo>
                <a:lnTo>
                  <a:pt x="55930" y="38730"/>
                </a:lnTo>
                <a:lnTo>
                  <a:pt x="55950" y="38690"/>
                </a:lnTo>
                <a:lnTo>
                  <a:pt x="55970" y="38650"/>
                </a:lnTo>
                <a:lnTo>
                  <a:pt x="55990" y="38630"/>
                </a:lnTo>
                <a:lnTo>
                  <a:pt x="56020" y="38600"/>
                </a:lnTo>
                <a:lnTo>
                  <a:pt x="56050" y="38580"/>
                </a:lnTo>
                <a:lnTo>
                  <a:pt x="56080" y="38560"/>
                </a:lnTo>
                <a:lnTo>
                  <a:pt x="56120" y="38560"/>
                </a:lnTo>
                <a:lnTo>
                  <a:pt x="56140" y="38570"/>
                </a:lnTo>
                <a:lnTo>
                  <a:pt x="56150" y="38590"/>
                </a:lnTo>
                <a:lnTo>
                  <a:pt x="56180" y="38610"/>
                </a:lnTo>
                <a:lnTo>
                  <a:pt x="56210" y="38620"/>
                </a:lnTo>
                <a:lnTo>
                  <a:pt x="56240" y="38630"/>
                </a:lnTo>
                <a:lnTo>
                  <a:pt x="56270" y="38640"/>
                </a:lnTo>
                <a:lnTo>
                  <a:pt x="56300" y="38660"/>
                </a:lnTo>
                <a:lnTo>
                  <a:pt x="56350" y="38680"/>
                </a:lnTo>
                <a:lnTo>
                  <a:pt x="56410" y="38710"/>
                </a:lnTo>
                <a:lnTo>
                  <a:pt x="56460" y="38730"/>
                </a:lnTo>
                <a:lnTo>
                  <a:pt x="56510" y="38750"/>
                </a:lnTo>
                <a:lnTo>
                  <a:pt x="56550" y="38770"/>
                </a:lnTo>
                <a:lnTo>
                  <a:pt x="56580" y="38790"/>
                </a:lnTo>
                <a:lnTo>
                  <a:pt x="56610" y="38800"/>
                </a:lnTo>
                <a:lnTo>
                  <a:pt x="56650" y="38810"/>
                </a:lnTo>
                <a:lnTo>
                  <a:pt x="56750" y="38840"/>
                </a:lnTo>
                <a:lnTo>
                  <a:pt x="56840" y="38870"/>
                </a:lnTo>
                <a:lnTo>
                  <a:pt x="56940" y="38900"/>
                </a:lnTo>
                <a:lnTo>
                  <a:pt x="57030" y="38930"/>
                </a:lnTo>
                <a:lnTo>
                  <a:pt x="57040" y="38930"/>
                </a:lnTo>
                <a:lnTo>
                  <a:pt x="57040" y="38940"/>
                </a:lnTo>
                <a:lnTo>
                  <a:pt x="57050" y="38940"/>
                </a:lnTo>
                <a:lnTo>
                  <a:pt x="57060" y="38940"/>
                </a:lnTo>
                <a:lnTo>
                  <a:pt x="57170" y="39030"/>
                </a:lnTo>
                <a:lnTo>
                  <a:pt x="57280" y="39150"/>
                </a:lnTo>
                <a:lnTo>
                  <a:pt x="57400" y="39240"/>
                </a:lnTo>
                <a:lnTo>
                  <a:pt x="57520" y="39250"/>
                </a:lnTo>
                <a:lnTo>
                  <a:pt x="57630" y="39250"/>
                </a:lnTo>
                <a:lnTo>
                  <a:pt x="57710" y="39280"/>
                </a:lnTo>
                <a:lnTo>
                  <a:pt x="57790" y="39320"/>
                </a:lnTo>
                <a:lnTo>
                  <a:pt x="57880" y="39360"/>
                </a:lnTo>
                <a:lnTo>
                  <a:pt x="57880" y="39400"/>
                </a:lnTo>
                <a:lnTo>
                  <a:pt x="57860" y="39440"/>
                </a:lnTo>
                <a:lnTo>
                  <a:pt x="57860" y="39480"/>
                </a:lnTo>
                <a:lnTo>
                  <a:pt x="57870" y="39520"/>
                </a:lnTo>
                <a:lnTo>
                  <a:pt x="57880" y="39570"/>
                </a:lnTo>
                <a:lnTo>
                  <a:pt x="57880" y="39590"/>
                </a:lnTo>
                <a:lnTo>
                  <a:pt x="57870" y="39620"/>
                </a:lnTo>
                <a:lnTo>
                  <a:pt x="57860" y="39660"/>
                </a:lnTo>
                <a:lnTo>
                  <a:pt x="57870" y="39750"/>
                </a:lnTo>
                <a:lnTo>
                  <a:pt x="57920" y="39800"/>
                </a:lnTo>
                <a:lnTo>
                  <a:pt x="58000" y="39810"/>
                </a:lnTo>
                <a:lnTo>
                  <a:pt x="58080" y="39820"/>
                </a:lnTo>
                <a:lnTo>
                  <a:pt x="58110" y="39850"/>
                </a:lnTo>
                <a:lnTo>
                  <a:pt x="58120" y="39890"/>
                </a:lnTo>
                <a:lnTo>
                  <a:pt x="58100" y="39930"/>
                </a:lnTo>
                <a:lnTo>
                  <a:pt x="58060" y="39960"/>
                </a:lnTo>
                <a:lnTo>
                  <a:pt x="58030" y="39980"/>
                </a:lnTo>
                <a:lnTo>
                  <a:pt x="57990" y="39990"/>
                </a:lnTo>
                <a:lnTo>
                  <a:pt x="57960" y="40010"/>
                </a:lnTo>
                <a:lnTo>
                  <a:pt x="57930" y="40030"/>
                </a:lnTo>
                <a:lnTo>
                  <a:pt x="57910" y="40060"/>
                </a:lnTo>
                <a:lnTo>
                  <a:pt x="57900" y="40090"/>
                </a:lnTo>
                <a:lnTo>
                  <a:pt x="57890" y="40120"/>
                </a:lnTo>
                <a:lnTo>
                  <a:pt x="57850" y="40140"/>
                </a:lnTo>
                <a:lnTo>
                  <a:pt x="57770" y="40160"/>
                </a:lnTo>
                <a:lnTo>
                  <a:pt x="57690" y="40180"/>
                </a:lnTo>
                <a:lnTo>
                  <a:pt x="57610" y="40160"/>
                </a:lnTo>
                <a:lnTo>
                  <a:pt x="57560" y="40110"/>
                </a:lnTo>
                <a:lnTo>
                  <a:pt x="57520" y="40070"/>
                </a:lnTo>
                <a:lnTo>
                  <a:pt x="57480" y="40050"/>
                </a:lnTo>
                <a:lnTo>
                  <a:pt x="57440" y="40040"/>
                </a:lnTo>
                <a:lnTo>
                  <a:pt x="57390" y="40030"/>
                </a:lnTo>
                <a:lnTo>
                  <a:pt x="57320" y="40030"/>
                </a:lnTo>
                <a:lnTo>
                  <a:pt x="57240" y="40060"/>
                </a:lnTo>
                <a:lnTo>
                  <a:pt x="57170" y="40100"/>
                </a:lnTo>
                <a:lnTo>
                  <a:pt x="57130" y="40160"/>
                </a:lnTo>
                <a:lnTo>
                  <a:pt x="57090" y="40270"/>
                </a:lnTo>
                <a:lnTo>
                  <a:pt x="57070" y="40380"/>
                </a:lnTo>
                <a:lnTo>
                  <a:pt x="57060" y="40490"/>
                </a:lnTo>
                <a:lnTo>
                  <a:pt x="57050" y="40600"/>
                </a:lnTo>
                <a:lnTo>
                  <a:pt x="57050" y="40670"/>
                </a:lnTo>
                <a:lnTo>
                  <a:pt x="57040" y="40750"/>
                </a:lnTo>
                <a:lnTo>
                  <a:pt x="57030" y="40820"/>
                </a:lnTo>
                <a:lnTo>
                  <a:pt x="57000" y="40880"/>
                </a:lnTo>
                <a:lnTo>
                  <a:pt x="56970" y="40910"/>
                </a:lnTo>
                <a:lnTo>
                  <a:pt x="56950" y="40920"/>
                </a:lnTo>
                <a:lnTo>
                  <a:pt x="56920" y="40920"/>
                </a:lnTo>
                <a:lnTo>
                  <a:pt x="56890" y="40930"/>
                </a:lnTo>
                <a:lnTo>
                  <a:pt x="56870" y="40950"/>
                </a:lnTo>
                <a:lnTo>
                  <a:pt x="56860" y="40980"/>
                </a:lnTo>
                <a:lnTo>
                  <a:pt x="56840" y="41010"/>
                </a:lnTo>
                <a:lnTo>
                  <a:pt x="56810" y="41020"/>
                </a:lnTo>
                <a:lnTo>
                  <a:pt x="56750" y="41020"/>
                </a:lnTo>
                <a:lnTo>
                  <a:pt x="56710" y="40990"/>
                </a:lnTo>
                <a:lnTo>
                  <a:pt x="56670" y="40930"/>
                </a:lnTo>
                <a:lnTo>
                  <a:pt x="56630" y="40880"/>
                </a:lnTo>
                <a:lnTo>
                  <a:pt x="56620" y="40870"/>
                </a:lnTo>
                <a:lnTo>
                  <a:pt x="56610" y="40870"/>
                </a:lnTo>
                <a:lnTo>
                  <a:pt x="56600" y="40860"/>
                </a:lnTo>
                <a:lnTo>
                  <a:pt x="56550" y="40860"/>
                </a:lnTo>
                <a:lnTo>
                  <a:pt x="56500" y="40880"/>
                </a:lnTo>
                <a:lnTo>
                  <a:pt x="56450" y="40920"/>
                </a:lnTo>
                <a:lnTo>
                  <a:pt x="56410" y="40950"/>
                </a:lnTo>
                <a:lnTo>
                  <a:pt x="56350" y="40970"/>
                </a:lnTo>
                <a:lnTo>
                  <a:pt x="56290" y="40970"/>
                </a:lnTo>
                <a:lnTo>
                  <a:pt x="56240" y="40960"/>
                </a:lnTo>
                <a:lnTo>
                  <a:pt x="56180" y="40950"/>
                </a:lnTo>
                <a:lnTo>
                  <a:pt x="56090" y="40920"/>
                </a:lnTo>
                <a:lnTo>
                  <a:pt x="56070" y="40860"/>
                </a:lnTo>
                <a:lnTo>
                  <a:pt x="56060" y="40800"/>
                </a:lnTo>
                <a:lnTo>
                  <a:pt x="56020" y="40740"/>
                </a:lnTo>
                <a:lnTo>
                  <a:pt x="55960" y="40750"/>
                </a:lnTo>
                <a:lnTo>
                  <a:pt x="55920" y="40800"/>
                </a:lnTo>
                <a:lnTo>
                  <a:pt x="55880" y="40870"/>
                </a:lnTo>
                <a:lnTo>
                  <a:pt x="55850" y="40930"/>
                </a:lnTo>
                <a:lnTo>
                  <a:pt x="55810" y="40970"/>
                </a:lnTo>
                <a:lnTo>
                  <a:pt x="55800" y="41020"/>
                </a:lnTo>
                <a:lnTo>
                  <a:pt x="55790" y="41070"/>
                </a:lnTo>
                <a:lnTo>
                  <a:pt x="55790" y="41130"/>
                </a:lnTo>
                <a:lnTo>
                  <a:pt x="55780" y="41180"/>
                </a:lnTo>
                <a:lnTo>
                  <a:pt x="55760" y="41230"/>
                </a:lnTo>
                <a:lnTo>
                  <a:pt x="55740" y="41270"/>
                </a:lnTo>
                <a:lnTo>
                  <a:pt x="55710" y="41320"/>
                </a:lnTo>
                <a:lnTo>
                  <a:pt x="55650" y="41450"/>
                </a:lnTo>
                <a:lnTo>
                  <a:pt x="55640" y="41580"/>
                </a:lnTo>
                <a:lnTo>
                  <a:pt x="55670" y="41700"/>
                </a:lnTo>
                <a:lnTo>
                  <a:pt x="55730" y="41830"/>
                </a:lnTo>
                <a:lnTo>
                  <a:pt x="55770" y="41880"/>
                </a:lnTo>
                <a:lnTo>
                  <a:pt x="55800" y="41940"/>
                </a:lnTo>
                <a:lnTo>
                  <a:pt x="55840" y="42000"/>
                </a:lnTo>
                <a:lnTo>
                  <a:pt x="55870" y="42050"/>
                </a:lnTo>
                <a:lnTo>
                  <a:pt x="55880" y="42170"/>
                </a:lnTo>
                <a:lnTo>
                  <a:pt x="55880" y="42280"/>
                </a:lnTo>
                <a:lnTo>
                  <a:pt x="55890" y="42380"/>
                </a:lnTo>
                <a:lnTo>
                  <a:pt x="55930" y="42490"/>
                </a:lnTo>
                <a:lnTo>
                  <a:pt x="55940" y="42500"/>
                </a:lnTo>
                <a:lnTo>
                  <a:pt x="55950" y="42510"/>
                </a:lnTo>
                <a:lnTo>
                  <a:pt x="55960" y="42530"/>
                </a:lnTo>
                <a:lnTo>
                  <a:pt x="55970" y="42540"/>
                </a:lnTo>
                <a:lnTo>
                  <a:pt x="56030" y="42610"/>
                </a:lnTo>
                <a:lnTo>
                  <a:pt x="56090" y="42670"/>
                </a:lnTo>
                <a:lnTo>
                  <a:pt x="56140" y="42730"/>
                </a:lnTo>
                <a:lnTo>
                  <a:pt x="56170" y="42810"/>
                </a:lnTo>
                <a:lnTo>
                  <a:pt x="56200" y="42880"/>
                </a:lnTo>
                <a:lnTo>
                  <a:pt x="56260" y="42910"/>
                </a:lnTo>
                <a:lnTo>
                  <a:pt x="56310" y="42940"/>
                </a:lnTo>
                <a:lnTo>
                  <a:pt x="56340" y="43010"/>
                </a:lnTo>
                <a:lnTo>
                  <a:pt x="56370" y="43020"/>
                </a:lnTo>
                <a:lnTo>
                  <a:pt x="56400" y="43030"/>
                </a:lnTo>
                <a:lnTo>
                  <a:pt x="56440" y="43040"/>
                </a:lnTo>
                <a:lnTo>
                  <a:pt x="56460" y="43060"/>
                </a:lnTo>
                <a:lnTo>
                  <a:pt x="56410" y="43110"/>
                </a:lnTo>
                <a:lnTo>
                  <a:pt x="56380" y="43140"/>
                </a:lnTo>
                <a:lnTo>
                  <a:pt x="56360" y="43180"/>
                </a:lnTo>
                <a:lnTo>
                  <a:pt x="56340" y="43230"/>
                </a:lnTo>
                <a:lnTo>
                  <a:pt x="56330" y="43260"/>
                </a:lnTo>
                <a:lnTo>
                  <a:pt x="56300" y="43300"/>
                </a:lnTo>
                <a:lnTo>
                  <a:pt x="56270" y="43340"/>
                </a:lnTo>
                <a:lnTo>
                  <a:pt x="56250" y="43360"/>
                </a:lnTo>
                <a:lnTo>
                  <a:pt x="56230" y="43350"/>
                </a:lnTo>
                <a:lnTo>
                  <a:pt x="56210" y="43350"/>
                </a:lnTo>
                <a:lnTo>
                  <a:pt x="56180" y="43350"/>
                </a:lnTo>
                <a:lnTo>
                  <a:pt x="56170" y="43350"/>
                </a:lnTo>
                <a:lnTo>
                  <a:pt x="56150" y="43370"/>
                </a:lnTo>
                <a:lnTo>
                  <a:pt x="56160" y="43390"/>
                </a:lnTo>
                <a:lnTo>
                  <a:pt x="56170" y="43400"/>
                </a:lnTo>
                <a:lnTo>
                  <a:pt x="56170" y="43410"/>
                </a:lnTo>
                <a:lnTo>
                  <a:pt x="56160" y="43430"/>
                </a:lnTo>
                <a:lnTo>
                  <a:pt x="56140" y="43460"/>
                </a:lnTo>
                <a:lnTo>
                  <a:pt x="56130" y="43490"/>
                </a:lnTo>
                <a:lnTo>
                  <a:pt x="56130" y="43520"/>
                </a:lnTo>
                <a:lnTo>
                  <a:pt x="56160" y="43590"/>
                </a:lnTo>
                <a:lnTo>
                  <a:pt x="56190" y="43700"/>
                </a:lnTo>
                <a:lnTo>
                  <a:pt x="56190" y="43790"/>
                </a:lnTo>
                <a:lnTo>
                  <a:pt x="56140" y="43830"/>
                </a:lnTo>
                <a:lnTo>
                  <a:pt x="56070" y="43830"/>
                </a:lnTo>
                <a:lnTo>
                  <a:pt x="56000" y="43830"/>
                </a:lnTo>
                <a:lnTo>
                  <a:pt x="55930" y="43840"/>
                </a:lnTo>
                <a:lnTo>
                  <a:pt x="55870" y="43860"/>
                </a:lnTo>
                <a:lnTo>
                  <a:pt x="55830" y="43890"/>
                </a:lnTo>
                <a:lnTo>
                  <a:pt x="55810" y="43950"/>
                </a:lnTo>
                <a:lnTo>
                  <a:pt x="55790" y="43990"/>
                </a:lnTo>
                <a:lnTo>
                  <a:pt x="55750" y="44010"/>
                </a:lnTo>
                <a:lnTo>
                  <a:pt x="55720" y="43990"/>
                </a:lnTo>
                <a:lnTo>
                  <a:pt x="55720" y="43960"/>
                </a:lnTo>
                <a:lnTo>
                  <a:pt x="55720" y="43930"/>
                </a:lnTo>
                <a:lnTo>
                  <a:pt x="55710" y="43890"/>
                </a:lnTo>
                <a:lnTo>
                  <a:pt x="55670" y="43880"/>
                </a:lnTo>
                <a:lnTo>
                  <a:pt x="55600" y="43880"/>
                </a:lnTo>
                <a:lnTo>
                  <a:pt x="55530" y="43890"/>
                </a:lnTo>
                <a:lnTo>
                  <a:pt x="55480" y="43890"/>
                </a:lnTo>
                <a:lnTo>
                  <a:pt x="55430" y="43890"/>
                </a:lnTo>
                <a:lnTo>
                  <a:pt x="55380" y="43890"/>
                </a:lnTo>
                <a:lnTo>
                  <a:pt x="55330" y="43900"/>
                </a:lnTo>
                <a:lnTo>
                  <a:pt x="55280" y="43900"/>
                </a:lnTo>
                <a:lnTo>
                  <a:pt x="55220" y="43900"/>
                </a:lnTo>
                <a:lnTo>
                  <a:pt x="55190" y="43910"/>
                </a:lnTo>
                <a:lnTo>
                  <a:pt x="55180" y="43940"/>
                </a:lnTo>
                <a:lnTo>
                  <a:pt x="55170" y="44000"/>
                </a:lnTo>
                <a:lnTo>
                  <a:pt x="55100" y="43990"/>
                </a:lnTo>
                <a:lnTo>
                  <a:pt x="55050" y="43990"/>
                </a:lnTo>
                <a:lnTo>
                  <a:pt x="55020" y="43960"/>
                </a:lnTo>
                <a:lnTo>
                  <a:pt x="54990" y="43910"/>
                </a:lnTo>
                <a:lnTo>
                  <a:pt x="54970" y="43870"/>
                </a:lnTo>
                <a:lnTo>
                  <a:pt x="54950" y="43850"/>
                </a:lnTo>
                <a:lnTo>
                  <a:pt x="54920" y="43830"/>
                </a:lnTo>
                <a:lnTo>
                  <a:pt x="54890" y="43790"/>
                </a:lnTo>
                <a:lnTo>
                  <a:pt x="54850" y="43850"/>
                </a:lnTo>
                <a:lnTo>
                  <a:pt x="54810" y="43890"/>
                </a:lnTo>
                <a:lnTo>
                  <a:pt x="54760" y="43910"/>
                </a:lnTo>
                <a:lnTo>
                  <a:pt x="54700" y="43930"/>
                </a:lnTo>
                <a:lnTo>
                  <a:pt x="54650" y="43940"/>
                </a:lnTo>
                <a:lnTo>
                  <a:pt x="54600" y="43950"/>
                </a:lnTo>
                <a:lnTo>
                  <a:pt x="54560" y="43940"/>
                </a:lnTo>
                <a:lnTo>
                  <a:pt x="54510" y="43920"/>
                </a:lnTo>
                <a:lnTo>
                  <a:pt x="54440" y="43900"/>
                </a:lnTo>
                <a:lnTo>
                  <a:pt x="54360" y="43860"/>
                </a:lnTo>
                <a:lnTo>
                  <a:pt x="54290" y="43810"/>
                </a:lnTo>
                <a:lnTo>
                  <a:pt x="54280" y="43740"/>
                </a:lnTo>
                <a:lnTo>
                  <a:pt x="54320" y="43700"/>
                </a:lnTo>
                <a:lnTo>
                  <a:pt x="54390" y="43670"/>
                </a:lnTo>
                <a:lnTo>
                  <a:pt x="54440" y="43640"/>
                </a:lnTo>
                <a:lnTo>
                  <a:pt x="54450" y="43580"/>
                </a:lnTo>
                <a:lnTo>
                  <a:pt x="54440" y="43570"/>
                </a:lnTo>
                <a:lnTo>
                  <a:pt x="54430" y="43560"/>
                </a:lnTo>
                <a:lnTo>
                  <a:pt x="54420" y="43550"/>
                </a:lnTo>
                <a:lnTo>
                  <a:pt x="54410" y="43540"/>
                </a:lnTo>
                <a:lnTo>
                  <a:pt x="54420" y="43510"/>
                </a:lnTo>
                <a:lnTo>
                  <a:pt x="54420" y="43490"/>
                </a:lnTo>
                <a:lnTo>
                  <a:pt x="54420" y="43460"/>
                </a:lnTo>
                <a:lnTo>
                  <a:pt x="54410" y="43440"/>
                </a:lnTo>
                <a:lnTo>
                  <a:pt x="54350" y="43420"/>
                </a:lnTo>
                <a:lnTo>
                  <a:pt x="54280" y="43410"/>
                </a:lnTo>
                <a:lnTo>
                  <a:pt x="54200" y="43420"/>
                </a:lnTo>
                <a:lnTo>
                  <a:pt x="54140" y="43440"/>
                </a:lnTo>
                <a:lnTo>
                  <a:pt x="54100" y="43450"/>
                </a:lnTo>
                <a:lnTo>
                  <a:pt x="54070" y="43440"/>
                </a:lnTo>
                <a:lnTo>
                  <a:pt x="54030" y="43420"/>
                </a:lnTo>
                <a:lnTo>
                  <a:pt x="54000" y="43390"/>
                </a:lnTo>
                <a:lnTo>
                  <a:pt x="53940" y="43410"/>
                </a:lnTo>
                <a:lnTo>
                  <a:pt x="53910" y="43470"/>
                </a:lnTo>
                <a:lnTo>
                  <a:pt x="53890" y="43550"/>
                </a:lnTo>
                <a:lnTo>
                  <a:pt x="53850" y="43610"/>
                </a:lnTo>
                <a:lnTo>
                  <a:pt x="53790" y="43630"/>
                </a:lnTo>
                <a:lnTo>
                  <a:pt x="53730" y="43620"/>
                </a:lnTo>
                <a:lnTo>
                  <a:pt x="53670" y="43610"/>
                </a:lnTo>
                <a:lnTo>
                  <a:pt x="53620" y="43580"/>
                </a:lnTo>
                <a:lnTo>
                  <a:pt x="53580" y="43570"/>
                </a:lnTo>
                <a:lnTo>
                  <a:pt x="53550" y="43580"/>
                </a:lnTo>
                <a:lnTo>
                  <a:pt x="53510" y="43590"/>
                </a:lnTo>
                <a:lnTo>
                  <a:pt x="53470" y="43590"/>
                </a:lnTo>
                <a:lnTo>
                  <a:pt x="53450" y="43580"/>
                </a:lnTo>
                <a:lnTo>
                  <a:pt x="53430" y="43570"/>
                </a:lnTo>
                <a:lnTo>
                  <a:pt x="53410" y="43560"/>
                </a:lnTo>
                <a:lnTo>
                  <a:pt x="53390" y="43550"/>
                </a:lnTo>
                <a:lnTo>
                  <a:pt x="53360" y="43560"/>
                </a:lnTo>
                <a:lnTo>
                  <a:pt x="53340" y="43570"/>
                </a:lnTo>
                <a:lnTo>
                  <a:pt x="53310" y="43590"/>
                </a:lnTo>
                <a:lnTo>
                  <a:pt x="53280" y="43600"/>
                </a:lnTo>
                <a:lnTo>
                  <a:pt x="53200" y="43550"/>
                </a:lnTo>
                <a:lnTo>
                  <a:pt x="53200" y="43480"/>
                </a:lnTo>
                <a:lnTo>
                  <a:pt x="53220" y="43390"/>
                </a:lnTo>
                <a:lnTo>
                  <a:pt x="53230" y="43300"/>
                </a:lnTo>
                <a:lnTo>
                  <a:pt x="53230" y="43280"/>
                </a:lnTo>
                <a:lnTo>
                  <a:pt x="53220" y="43260"/>
                </a:lnTo>
                <a:lnTo>
                  <a:pt x="53210" y="43240"/>
                </a:lnTo>
                <a:lnTo>
                  <a:pt x="53200" y="43230"/>
                </a:lnTo>
                <a:lnTo>
                  <a:pt x="53190" y="43210"/>
                </a:lnTo>
                <a:lnTo>
                  <a:pt x="53190" y="43200"/>
                </a:lnTo>
                <a:lnTo>
                  <a:pt x="53200" y="43190"/>
                </a:lnTo>
                <a:lnTo>
                  <a:pt x="53210" y="43180"/>
                </a:lnTo>
                <a:lnTo>
                  <a:pt x="53210" y="43160"/>
                </a:lnTo>
                <a:lnTo>
                  <a:pt x="53220" y="43140"/>
                </a:lnTo>
                <a:lnTo>
                  <a:pt x="53220" y="43130"/>
                </a:lnTo>
                <a:lnTo>
                  <a:pt x="53220" y="43100"/>
                </a:lnTo>
                <a:lnTo>
                  <a:pt x="53210" y="43080"/>
                </a:lnTo>
                <a:lnTo>
                  <a:pt x="53180" y="43070"/>
                </a:lnTo>
                <a:lnTo>
                  <a:pt x="53170" y="43060"/>
                </a:lnTo>
                <a:lnTo>
                  <a:pt x="53160" y="43030"/>
                </a:lnTo>
                <a:lnTo>
                  <a:pt x="53190" y="42990"/>
                </a:lnTo>
                <a:lnTo>
                  <a:pt x="53240" y="42960"/>
                </a:lnTo>
                <a:lnTo>
                  <a:pt x="53300" y="42930"/>
                </a:lnTo>
                <a:lnTo>
                  <a:pt x="53320" y="42890"/>
                </a:lnTo>
                <a:lnTo>
                  <a:pt x="53310" y="42840"/>
                </a:lnTo>
                <a:lnTo>
                  <a:pt x="53250" y="42800"/>
                </a:lnTo>
                <a:lnTo>
                  <a:pt x="53190" y="42790"/>
                </a:lnTo>
                <a:lnTo>
                  <a:pt x="53140" y="42780"/>
                </a:lnTo>
                <a:lnTo>
                  <a:pt x="53100" y="42780"/>
                </a:lnTo>
                <a:lnTo>
                  <a:pt x="53080" y="42760"/>
                </a:lnTo>
                <a:lnTo>
                  <a:pt x="53070" y="42730"/>
                </a:lnTo>
                <a:lnTo>
                  <a:pt x="53080" y="42690"/>
                </a:lnTo>
                <a:lnTo>
                  <a:pt x="53030" y="42700"/>
                </a:lnTo>
                <a:lnTo>
                  <a:pt x="52920" y="42690"/>
                </a:lnTo>
                <a:lnTo>
                  <a:pt x="52870" y="42690"/>
                </a:lnTo>
                <a:lnTo>
                  <a:pt x="52840" y="42700"/>
                </a:lnTo>
                <a:lnTo>
                  <a:pt x="52780" y="42730"/>
                </a:lnTo>
                <a:lnTo>
                  <a:pt x="52760" y="42730"/>
                </a:lnTo>
                <a:lnTo>
                  <a:pt x="52660" y="42740"/>
                </a:lnTo>
                <a:lnTo>
                  <a:pt x="52640" y="42740"/>
                </a:lnTo>
                <a:lnTo>
                  <a:pt x="52630" y="42770"/>
                </a:lnTo>
                <a:lnTo>
                  <a:pt x="52630" y="42800"/>
                </a:lnTo>
                <a:lnTo>
                  <a:pt x="52630" y="42830"/>
                </a:lnTo>
                <a:lnTo>
                  <a:pt x="52630" y="42860"/>
                </a:lnTo>
                <a:lnTo>
                  <a:pt x="52620" y="42890"/>
                </a:lnTo>
                <a:lnTo>
                  <a:pt x="52590" y="42930"/>
                </a:lnTo>
                <a:lnTo>
                  <a:pt x="52590" y="42950"/>
                </a:lnTo>
                <a:lnTo>
                  <a:pt x="52570" y="43000"/>
                </a:lnTo>
                <a:lnTo>
                  <a:pt x="52500" y="43090"/>
                </a:lnTo>
                <a:lnTo>
                  <a:pt x="52470" y="43130"/>
                </a:lnTo>
                <a:lnTo>
                  <a:pt x="52430" y="43100"/>
                </a:lnTo>
                <a:lnTo>
                  <a:pt x="52370" y="43090"/>
                </a:lnTo>
                <a:lnTo>
                  <a:pt x="52270" y="43090"/>
                </a:lnTo>
                <a:lnTo>
                  <a:pt x="52190" y="43070"/>
                </a:lnTo>
                <a:lnTo>
                  <a:pt x="52170" y="43070"/>
                </a:lnTo>
                <a:lnTo>
                  <a:pt x="52140" y="43070"/>
                </a:lnTo>
                <a:lnTo>
                  <a:pt x="52110" y="43100"/>
                </a:lnTo>
                <a:lnTo>
                  <a:pt x="52090" y="43110"/>
                </a:lnTo>
                <a:lnTo>
                  <a:pt x="52070" y="43100"/>
                </a:lnTo>
                <a:lnTo>
                  <a:pt x="52030" y="43070"/>
                </a:lnTo>
                <a:lnTo>
                  <a:pt x="52000" y="43070"/>
                </a:lnTo>
                <a:lnTo>
                  <a:pt x="51970" y="43070"/>
                </a:lnTo>
                <a:lnTo>
                  <a:pt x="51940" y="43100"/>
                </a:lnTo>
                <a:lnTo>
                  <a:pt x="51910" y="43110"/>
                </a:lnTo>
                <a:lnTo>
                  <a:pt x="51840" y="43110"/>
                </a:lnTo>
                <a:lnTo>
                  <a:pt x="51810" y="43090"/>
                </a:lnTo>
                <a:lnTo>
                  <a:pt x="51790" y="43060"/>
                </a:lnTo>
                <a:lnTo>
                  <a:pt x="51760" y="42980"/>
                </a:lnTo>
                <a:lnTo>
                  <a:pt x="51750" y="42970"/>
                </a:lnTo>
                <a:lnTo>
                  <a:pt x="51740" y="42960"/>
                </a:lnTo>
                <a:lnTo>
                  <a:pt x="51730" y="42950"/>
                </a:lnTo>
                <a:lnTo>
                  <a:pt x="51700" y="42670"/>
                </a:lnTo>
                <a:lnTo>
                  <a:pt x="51680" y="42600"/>
                </a:lnTo>
                <a:lnTo>
                  <a:pt x="51640" y="42570"/>
                </a:lnTo>
                <a:lnTo>
                  <a:pt x="51590" y="42590"/>
                </a:lnTo>
                <a:lnTo>
                  <a:pt x="51560" y="42670"/>
                </a:lnTo>
                <a:lnTo>
                  <a:pt x="51520" y="42690"/>
                </a:lnTo>
                <a:lnTo>
                  <a:pt x="51490" y="42660"/>
                </a:lnTo>
                <a:lnTo>
                  <a:pt x="51500" y="42600"/>
                </a:lnTo>
                <a:lnTo>
                  <a:pt x="51550" y="42480"/>
                </a:lnTo>
                <a:lnTo>
                  <a:pt x="51250" y="42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San Luis Potosí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57110" y="33710"/>
                </a:moveTo>
                <a:lnTo>
                  <a:pt x="57090" y="33800"/>
                </a:lnTo>
                <a:lnTo>
                  <a:pt x="57070" y="33890"/>
                </a:lnTo>
                <a:lnTo>
                  <a:pt x="57040" y="33990"/>
                </a:lnTo>
                <a:lnTo>
                  <a:pt x="57020" y="34080"/>
                </a:lnTo>
                <a:lnTo>
                  <a:pt x="57070" y="34040"/>
                </a:lnTo>
                <a:lnTo>
                  <a:pt x="57140" y="33970"/>
                </a:lnTo>
                <a:lnTo>
                  <a:pt x="57210" y="33930"/>
                </a:lnTo>
                <a:lnTo>
                  <a:pt x="57260" y="33940"/>
                </a:lnTo>
                <a:lnTo>
                  <a:pt x="57270" y="34000"/>
                </a:lnTo>
                <a:lnTo>
                  <a:pt x="57270" y="34060"/>
                </a:lnTo>
                <a:lnTo>
                  <a:pt x="57280" y="34110"/>
                </a:lnTo>
                <a:lnTo>
                  <a:pt x="57310" y="34170"/>
                </a:lnTo>
                <a:lnTo>
                  <a:pt x="57380" y="34250"/>
                </a:lnTo>
                <a:lnTo>
                  <a:pt x="57460" y="34320"/>
                </a:lnTo>
                <a:lnTo>
                  <a:pt x="57520" y="34400"/>
                </a:lnTo>
                <a:lnTo>
                  <a:pt x="57540" y="34510"/>
                </a:lnTo>
                <a:lnTo>
                  <a:pt x="57530" y="34550"/>
                </a:lnTo>
                <a:lnTo>
                  <a:pt x="57520" y="34590"/>
                </a:lnTo>
                <a:lnTo>
                  <a:pt x="57500" y="34630"/>
                </a:lnTo>
                <a:lnTo>
                  <a:pt x="57470" y="34660"/>
                </a:lnTo>
                <a:lnTo>
                  <a:pt x="57410" y="34710"/>
                </a:lnTo>
                <a:lnTo>
                  <a:pt x="57340" y="34730"/>
                </a:lnTo>
                <a:lnTo>
                  <a:pt x="57270" y="34750"/>
                </a:lnTo>
                <a:lnTo>
                  <a:pt x="57210" y="34790"/>
                </a:lnTo>
                <a:lnTo>
                  <a:pt x="57170" y="34830"/>
                </a:lnTo>
                <a:lnTo>
                  <a:pt x="57160" y="34870"/>
                </a:lnTo>
                <a:lnTo>
                  <a:pt x="57180" y="34900"/>
                </a:lnTo>
                <a:lnTo>
                  <a:pt x="57210" y="34950"/>
                </a:lnTo>
                <a:lnTo>
                  <a:pt x="57230" y="34990"/>
                </a:lnTo>
                <a:lnTo>
                  <a:pt x="57240" y="35020"/>
                </a:lnTo>
                <a:lnTo>
                  <a:pt x="57250" y="35060"/>
                </a:lnTo>
                <a:lnTo>
                  <a:pt x="57260" y="35110"/>
                </a:lnTo>
                <a:lnTo>
                  <a:pt x="57280" y="35130"/>
                </a:lnTo>
                <a:lnTo>
                  <a:pt x="57310" y="35150"/>
                </a:lnTo>
                <a:lnTo>
                  <a:pt x="57360" y="35170"/>
                </a:lnTo>
                <a:lnTo>
                  <a:pt x="57400" y="35180"/>
                </a:lnTo>
                <a:lnTo>
                  <a:pt x="57460" y="35210"/>
                </a:lnTo>
                <a:lnTo>
                  <a:pt x="57530" y="35240"/>
                </a:lnTo>
                <a:lnTo>
                  <a:pt x="57590" y="35270"/>
                </a:lnTo>
                <a:lnTo>
                  <a:pt x="57660" y="35290"/>
                </a:lnTo>
                <a:lnTo>
                  <a:pt x="57810" y="35350"/>
                </a:lnTo>
                <a:lnTo>
                  <a:pt x="57960" y="35410"/>
                </a:lnTo>
                <a:lnTo>
                  <a:pt x="58110" y="35480"/>
                </a:lnTo>
                <a:lnTo>
                  <a:pt x="58260" y="35540"/>
                </a:lnTo>
                <a:lnTo>
                  <a:pt x="58320" y="35560"/>
                </a:lnTo>
                <a:lnTo>
                  <a:pt x="58370" y="35580"/>
                </a:lnTo>
                <a:lnTo>
                  <a:pt x="58430" y="35590"/>
                </a:lnTo>
                <a:lnTo>
                  <a:pt x="58480" y="35610"/>
                </a:lnTo>
                <a:lnTo>
                  <a:pt x="58560" y="35640"/>
                </a:lnTo>
                <a:lnTo>
                  <a:pt x="58610" y="35650"/>
                </a:lnTo>
                <a:lnTo>
                  <a:pt x="58630" y="35630"/>
                </a:lnTo>
                <a:lnTo>
                  <a:pt x="58630" y="35540"/>
                </a:lnTo>
                <a:lnTo>
                  <a:pt x="58620" y="35500"/>
                </a:lnTo>
                <a:lnTo>
                  <a:pt x="58610" y="35450"/>
                </a:lnTo>
                <a:lnTo>
                  <a:pt x="58600" y="35410"/>
                </a:lnTo>
                <a:lnTo>
                  <a:pt x="58590" y="35360"/>
                </a:lnTo>
                <a:lnTo>
                  <a:pt x="58580" y="35330"/>
                </a:lnTo>
                <a:lnTo>
                  <a:pt x="58570" y="35320"/>
                </a:lnTo>
                <a:lnTo>
                  <a:pt x="58570" y="35310"/>
                </a:lnTo>
                <a:lnTo>
                  <a:pt x="58600" y="35300"/>
                </a:lnTo>
                <a:lnTo>
                  <a:pt x="58630" y="35310"/>
                </a:lnTo>
                <a:lnTo>
                  <a:pt x="58660" y="35330"/>
                </a:lnTo>
                <a:lnTo>
                  <a:pt x="58690" y="35360"/>
                </a:lnTo>
                <a:lnTo>
                  <a:pt x="58720" y="35380"/>
                </a:lnTo>
                <a:lnTo>
                  <a:pt x="58760" y="35430"/>
                </a:lnTo>
                <a:lnTo>
                  <a:pt x="58810" y="35500"/>
                </a:lnTo>
                <a:lnTo>
                  <a:pt x="58860" y="35560"/>
                </a:lnTo>
                <a:lnTo>
                  <a:pt x="58910" y="35590"/>
                </a:lnTo>
                <a:lnTo>
                  <a:pt x="58950" y="35580"/>
                </a:lnTo>
                <a:lnTo>
                  <a:pt x="58990" y="35540"/>
                </a:lnTo>
                <a:lnTo>
                  <a:pt x="59030" y="35490"/>
                </a:lnTo>
                <a:lnTo>
                  <a:pt x="59060" y="35440"/>
                </a:lnTo>
                <a:lnTo>
                  <a:pt x="59070" y="35460"/>
                </a:lnTo>
                <a:lnTo>
                  <a:pt x="59080" y="35480"/>
                </a:lnTo>
                <a:lnTo>
                  <a:pt x="59090" y="35490"/>
                </a:lnTo>
                <a:lnTo>
                  <a:pt x="59100" y="35510"/>
                </a:lnTo>
                <a:lnTo>
                  <a:pt x="59140" y="35600"/>
                </a:lnTo>
                <a:lnTo>
                  <a:pt x="59190" y="35680"/>
                </a:lnTo>
                <a:lnTo>
                  <a:pt x="59240" y="35770"/>
                </a:lnTo>
                <a:lnTo>
                  <a:pt x="59290" y="35860"/>
                </a:lnTo>
                <a:lnTo>
                  <a:pt x="59320" y="35930"/>
                </a:lnTo>
                <a:lnTo>
                  <a:pt x="59350" y="36010"/>
                </a:lnTo>
                <a:lnTo>
                  <a:pt x="59390" y="36080"/>
                </a:lnTo>
                <a:lnTo>
                  <a:pt x="59430" y="36140"/>
                </a:lnTo>
                <a:lnTo>
                  <a:pt x="59490" y="36190"/>
                </a:lnTo>
                <a:lnTo>
                  <a:pt x="59550" y="36210"/>
                </a:lnTo>
                <a:lnTo>
                  <a:pt x="59620" y="36220"/>
                </a:lnTo>
                <a:lnTo>
                  <a:pt x="59690" y="36230"/>
                </a:lnTo>
                <a:lnTo>
                  <a:pt x="59770" y="36240"/>
                </a:lnTo>
                <a:lnTo>
                  <a:pt x="59860" y="36260"/>
                </a:lnTo>
                <a:lnTo>
                  <a:pt x="59940" y="36280"/>
                </a:lnTo>
                <a:lnTo>
                  <a:pt x="60020" y="36310"/>
                </a:lnTo>
                <a:lnTo>
                  <a:pt x="60030" y="36310"/>
                </a:lnTo>
                <a:lnTo>
                  <a:pt x="60040" y="36320"/>
                </a:lnTo>
                <a:lnTo>
                  <a:pt x="60050" y="36320"/>
                </a:lnTo>
                <a:lnTo>
                  <a:pt x="60140" y="36360"/>
                </a:lnTo>
                <a:lnTo>
                  <a:pt x="60230" y="36390"/>
                </a:lnTo>
                <a:lnTo>
                  <a:pt x="60320" y="36410"/>
                </a:lnTo>
                <a:lnTo>
                  <a:pt x="60420" y="36430"/>
                </a:lnTo>
                <a:lnTo>
                  <a:pt x="60480" y="36440"/>
                </a:lnTo>
                <a:lnTo>
                  <a:pt x="60550" y="36450"/>
                </a:lnTo>
                <a:lnTo>
                  <a:pt x="60630" y="36450"/>
                </a:lnTo>
                <a:lnTo>
                  <a:pt x="60690" y="36440"/>
                </a:lnTo>
                <a:lnTo>
                  <a:pt x="60720" y="36410"/>
                </a:lnTo>
                <a:lnTo>
                  <a:pt x="60750" y="36370"/>
                </a:lnTo>
                <a:lnTo>
                  <a:pt x="60780" y="36330"/>
                </a:lnTo>
                <a:lnTo>
                  <a:pt x="60820" y="36310"/>
                </a:lnTo>
                <a:lnTo>
                  <a:pt x="60910" y="36300"/>
                </a:lnTo>
                <a:lnTo>
                  <a:pt x="61000" y="36290"/>
                </a:lnTo>
                <a:lnTo>
                  <a:pt x="61080" y="36260"/>
                </a:lnTo>
                <a:lnTo>
                  <a:pt x="61130" y="36190"/>
                </a:lnTo>
                <a:lnTo>
                  <a:pt x="61160" y="36220"/>
                </a:lnTo>
                <a:lnTo>
                  <a:pt x="61190" y="36240"/>
                </a:lnTo>
                <a:lnTo>
                  <a:pt x="61220" y="36250"/>
                </a:lnTo>
                <a:lnTo>
                  <a:pt x="61250" y="36270"/>
                </a:lnTo>
                <a:lnTo>
                  <a:pt x="61270" y="36280"/>
                </a:lnTo>
                <a:lnTo>
                  <a:pt x="61280" y="36290"/>
                </a:lnTo>
                <a:lnTo>
                  <a:pt x="61300" y="36300"/>
                </a:lnTo>
                <a:lnTo>
                  <a:pt x="61320" y="36320"/>
                </a:lnTo>
                <a:lnTo>
                  <a:pt x="61380" y="36350"/>
                </a:lnTo>
                <a:lnTo>
                  <a:pt x="61430" y="36400"/>
                </a:lnTo>
                <a:lnTo>
                  <a:pt x="61490" y="36440"/>
                </a:lnTo>
                <a:lnTo>
                  <a:pt x="61540" y="36480"/>
                </a:lnTo>
                <a:lnTo>
                  <a:pt x="61630" y="36540"/>
                </a:lnTo>
                <a:lnTo>
                  <a:pt x="61710" y="36590"/>
                </a:lnTo>
                <a:lnTo>
                  <a:pt x="61790" y="36640"/>
                </a:lnTo>
                <a:lnTo>
                  <a:pt x="61880" y="36690"/>
                </a:lnTo>
                <a:lnTo>
                  <a:pt x="61940" y="36740"/>
                </a:lnTo>
                <a:lnTo>
                  <a:pt x="61990" y="36810"/>
                </a:lnTo>
                <a:lnTo>
                  <a:pt x="62020" y="36880"/>
                </a:lnTo>
                <a:lnTo>
                  <a:pt x="62020" y="36970"/>
                </a:lnTo>
                <a:lnTo>
                  <a:pt x="61980" y="37090"/>
                </a:lnTo>
                <a:lnTo>
                  <a:pt x="61920" y="37210"/>
                </a:lnTo>
                <a:lnTo>
                  <a:pt x="61860" y="37330"/>
                </a:lnTo>
                <a:lnTo>
                  <a:pt x="61790" y="37440"/>
                </a:lnTo>
                <a:lnTo>
                  <a:pt x="61770" y="37480"/>
                </a:lnTo>
                <a:lnTo>
                  <a:pt x="61750" y="37530"/>
                </a:lnTo>
                <a:lnTo>
                  <a:pt x="61740" y="37580"/>
                </a:lnTo>
                <a:lnTo>
                  <a:pt x="61720" y="37630"/>
                </a:lnTo>
                <a:lnTo>
                  <a:pt x="61700" y="37630"/>
                </a:lnTo>
                <a:lnTo>
                  <a:pt x="61680" y="37610"/>
                </a:lnTo>
                <a:lnTo>
                  <a:pt x="61650" y="37640"/>
                </a:lnTo>
                <a:lnTo>
                  <a:pt x="61620" y="37650"/>
                </a:lnTo>
                <a:lnTo>
                  <a:pt x="61590" y="37630"/>
                </a:lnTo>
                <a:lnTo>
                  <a:pt x="61560" y="37630"/>
                </a:lnTo>
                <a:lnTo>
                  <a:pt x="61520" y="37630"/>
                </a:lnTo>
                <a:lnTo>
                  <a:pt x="61490" y="37650"/>
                </a:lnTo>
                <a:lnTo>
                  <a:pt x="61470" y="37650"/>
                </a:lnTo>
                <a:lnTo>
                  <a:pt x="61360" y="37640"/>
                </a:lnTo>
                <a:lnTo>
                  <a:pt x="61330" y="37630"/>
                </a:lnTo>
                <a:lnTo>
                  <a:pt x="61320" y="37630"/>
                </a:lnTo>
                <a:lnTo>
                  <a:pt x="61330" y="37710"/>
                </a:lnTo>
                <a:lnTo>
                  <a:pt x="61380" y="37720"/>
                </a:lnTo>
                <a:lnTo>
                  <a:pt x="61450" y="37700"/>
                </a:lnTo>
                <a:lnTo>
                  <a:pt x="61500" y="37690"/>
                </a:lnTo>
                <a:lnTo>
                  <a:pt x="61510" y="37710"/>
                </a:lnTo>
                <a:lnTo>
                  <a:pt x="61470" y="37740"/>
                </a:lnTo>
                <a:lnTo>
                  <a:pt x="61440" y="37780"/>
                </a:lnTo>
                <a:lnTo>
                  <a:pt x="61460" y="37840"/>
                </a:lnTo>
                <a:lnTo>
                  <a:pt x="61390" y="37860"/>
                </a:lnTo>
                <a:lnTo>
                  <a:pt x="61410" y="37930"/>
                </a:lnTo>
                <a:lnTo>
                  <a:pt x="61450" y="38000"/>
                </a:lnTo>
                <a:lnTo>
                  <a:pt x="61490" y="38030"/>
                </a:lnTo>
                <a:lnTo>
                  <a:pt x="61610" y="38020"/>
                </a:lnTo>
                <a:lnTo>
                  <a:pt x="61620" y="38050"/>
                </a:lnTo>
                <a:lnTo>
                  <a:pt x="61620" y="38090"/>
                </a:lnTo>
                <a:lnTo>
                  <a:pt x="61630" y="38120"/>
                </a:lnTo>
                <a:lnTo>
                  <a:pt x="61650" y="38140"/>
                </a:lnTo>
                <a:lnTo>
                  <a:pt x="61700" y="38150"/>
                </a:lnTo>
                <a:lnTo>
                  <a:pt x="61710" y="38190"/>
                </a:lnTo>
                <a:lnTo>
                  <a:pt x="61690" y="38240"/>
                </a:lnTo>
                <a:lnTo>
                  <a:pt x="61680" y="38260"/>
                </a:lnTo>
                <a:lnTo>
                  <a:pt x="61650" y="38300"/>
                </a:lnTo>
                <a:lnTo>
                  <a:pt x="61610" y="38330"/>
                </a:lnTo>
                <a:lnTo>
                  <a:pt x="61540" y="38370"/>
                </a:lnTo>
                <a:lnTo>
                  <a:pt x="61530" y="38380"/>
                </a:lnTo>
                <a:lnTo>
                  <a:pt x="61530" y="38390"/>
                </a:lnTo>
                <a:lnTo>
                  <a:pt x="61520" y="38410"/>
                </a:lnTo>
                <a:lnTo>
                  <a:pt x="61510" y="38410"/>
                </a:lnTo>
                <a:lnTo>
                  <a:pt x="61490" y="38410"/>
                </a:lnTo>
                <a:lnTo>
                  <a:pt x="61460" y="38390"/>
                </a:lnTo>
                <a:lnTo>
                  <a:pt x="61440" y="38390"/>
                </a:lnTo>
                <a:lnTo>
                  <a:pt x="61410" y="38410"/>
                </a:lnTo>
                <a:lnTo>
                  <a:pt x="61390" y="38430"/>
                </a:lnTo>
                <a:lnTo>
                  <a:pt x="61400" y="38450"/>
                </a:lnTo>
                <a:lnTo>
                  <a:pt x="61420" y="38480"/>
                </a:lnTo>
                <a:lnTo>
                  <a:pt x="61380" y="38520"/>
                </a:lnTo>
                <a:lnTo>
                  <a:pt x="61270" y="38500"/>
                </a:lnTo>
                <a:lnTo>
                  <a:pt x="61230" y="38540"/>
                </a:lnTo>
                <a:lnTo>
                  <a:pt x="61210" y="38620"/>
                </a:lnTo>
                <a:lnTo>
                  <a:pt x="61220" y="38670"/>
                </a:lnTo>
                <a:lnTo>
                  <a:pt x="61220" y="38720"/>
                </a:lnTo>
                <a:lnTo>
                  <a:pt x="61190" y="38750"/>
                </a:lnTo>
                <a:lnTo>
                  <a:pt x="61170" y="38780"/>
                </a:lnTo>
                <a:lnTo>
                  <a:pt x="61200" y="38840"/>
                </a:lnTo>
                <a:lnTo>
                  <a:pt x="61240" y="38890"/>
                </a:lnTo>
                <a:lnTo>
                  <a:pt x="61290" y="38920"/>
                </a:lnTo>
                <a:lnTo>
                  <a:pt x="61360" y="38950"/>
                </a:lnTo>
                <a:lnTo>
                  <a:pt x="61440" y="38990"/>
                </a:lnTo>
                <a:lnTo>
                  <a:pt x="61500" y="39030"/>
                </a:lnTo>
                <a:lnTo>
                  <a:pt x="61520" y="39100"/>
                </a:lnTo>
                <a:lnTo>
                  <a:pt x="61530" y="39190"/>
                </a:lnTo>
                <a:lnTo>
                  <a:pt x="61530" y="39250"/>
                </a:lnTo>
                <a:lnTo>
                  <a:pt x="61540" y="39310"/>
                </a:lnTo>
                <a:lnTo>
                  <a:pt x="61540" y="39370"/>
                </a:lnTo>
                <a:lnTo>
                  <a:pt x="61540" y="39420"/>
                </a:lnTo>
                <a:lnTo>
                  <a:pt x="61500" y="39430"/>
                </a:lnTo>
                <a:lnTo>
                  <a:pt x="61450" y="39450"/>
                </a:lnTo>
                <a:lnTo>
                  <a:pt x="61410" y="39460"/>
                </a:lnTo>
                <a:lnTo>
                  <a:pt x="61370" y="39480"/>
                </a:lnTo>
                <a:lnTo>
                  <a:pt x="61340" y="39490"/>
                </a:lnTo>
                <a:lnTo>
                  <a:pt x="61330" y="39510"/>
                </a:lnTo>
                <a:lnTo>
                  <a:pt x="61320" y="39530"/>
                </a:lnTo>
                <a:lnTo>
                  <a:pt x="61330" y="39570"/>
                </a:lnTo>
                <a:lnTo>
                  <a:pt x="61330" y="39680"/>
                </a:lnTo>
                <a:lnTo>
                  <a:pt x="61340" y="39790"/>
                </a:lnTo>
                <a:lnTo>
                  <a:pt x="61330" y="39900"/>
                </a:lnTo>
                <a:lnTo>
                  <a:pt x="61320" y="40000"/>
                </a:lnTo>
                <a:lnTo>
                  <a:pt x="61290" y="39990"/>
                </a:lnTo>
                <a:lnTo>
                  <a:pt x="61260" y="39980"/>
                </a:lnTo>
                <a:lnTo>
                  <a:pt x="61230" y="39990"/>
                </a:lnTo>
                <a:lnTo>
                  <a:pt x="61210" y="40010"/>
                </a:lnTo>
                <a:lnTo>
                  <a:pt x="61190" y="40030"/>
                </a:lnTo>
                <a:lnTo>
                  <a:pt x="61170" y="40030"/>
                </a:lnTo>
                <a:lnTo>
                  <a:pt x="61150" y="40030"/>
                </a:lnTo>
                <a:lnTo>
                  <a:pt x="61120" y="40030"/>
                </a:lnTo>
                <a:lnTo>
                  <a:pt x="61100" y="40020"/>
                </a:lnTo>
                <a:lnTo>
                  <a:pt x="61080" y="40010"/>
                </a:lnTo>
                <a:lnTo>
                  <a:pt x="61060" y="40010"/>
                </a:lnTo>
                <a:lnTo>
                  <a:pt x="61040" y="40000"/>
                </a:lnTo>
                <a:lnTo>
                  <a:pt x="60960" y="40010"/>
                </a:lnTo>
                <a:lnTo>
                  <a:pt x="60890" y="40040"/>
                </a:lnTo>
                <a:lnTo>
                  <a:pt x="60820" y="40070"/>
                </a:lnTo>
                <a:lnTo>
                  <a:pt x="60760" y="40100"/>
                </a:lnTo>
                <a:lnTo>
                  <a:pt x="60700" y="40120"/>
                </a:lnTo>
                <a:lnTo>
                  <a:pt x="60650" y="40110"/>
                </a:lnTo>
                <a:lnTo>
                  <a:pt x="60610" y="40090"/>
                </a:lnTo>
                <a:lnTo>
                  <a:pt x="60550" y="40060"/>
                </a:lnTo>
                <a:lnTo>
                  <a:pt x="60520" y="40040"/>
                </a:lnTo>
                <a:lnTo>
                  <a:pt x="60480" y="40030"/>
                </a:lnTo>
                <a:lnTo>
                  <a:pt x="60450" y="40010"/>
                </a:lnTo>
                <a:lnTo>
                  <a:pt x="60420" y="39990"/>
                </a:lnTo>
                <a:lnTo>
                  <a:pt x="60400" y="39950"/>
                </a:lnTo>
                <a:lnTo>
                  <a:pt x="60390" y="39910"/>
                </a:lnTo>
                <a:lnTo>
                  <a:pt x="60390" y="39870"/>
                </a:lnTo>
                <a:lnTo>
                  <a:pt x="60370" y="39840"/>
                </a:lnTo>
                <a:lnTo>
                  <a:pt x="60360" y="39810"/>
                </a:lnTo>
                <a:lnTo>
                  <a:pt x="60350" y="39790"/>
                </a:lnTo>
                <a:lnTo>
                  <a:pt x="60340" y="39770"/>
                </a:lnTo>
                <a:lnTo>
                  <a:pt x="60320" y="39760"/>
                </a:lnTo>
                <a:lnTo>
                  <a:pt x="60250" y="39730"/>
                </a:lnTo>
                <a:lnTo>
                  <a:pt x="60160" y="39740"/>
                </a:lnTo>
                <a:lnTo>
                  <a:pt x="60070" y="39770"/>
                </a:lnTo>
                <a:lnTo>
                  <a:pt x="60020" y="39830"/>
                </a:lnTo>
                <a:lnTo>
                  <a:pt x="59980" y="39790"/>
                </a:lnTo>
                <a:lnTo>
                  <a:pt x="59930" y="39760"/>
                </a:lnTo>
                <a:lnTo>
                  <a:pt x="59880" y="39750"/>
                </a:lnTo>
                <a:lnTo>
                  <a:pt x="59820" y="39760"/>
                </a:lnTo>
                <a:lnTo>
                  <a:pt x="59840" y="39700"/>
                </a:lnTo>
                <a:lnTo>
                  <a:pt x="59850" y="39640"/>
                </a:lnTo>
                <a:lnTo>
                  <a:pt x="59860" y="39580"/>
                </a:lnTo>
                <a:lnTo>
                  <a:pt x="59870" y="39520"/>
                </a:lnTo>
                <a:lnTo>
                  <a:pt x="59860" y="39480"/>
                </a:lnTo>
                <a:lnTo>
                  <a:pt x="59840" y="39430"/>
                </a:lnTo>
                <a:lnTo>
                  <a:pt x="59820" y="39370"/>
                </a:lnTo>
                <a:lnTo>
                  <a:pt x="59800" y="39330"/>
                </a:lnTo>
                <a:lnTo>
                  <a:pt x="59760" y="39260"/>
                </a:lnTo>
                <a:lnTo>
                  <a:pt x="59730" y="39180"/>
                </a:lnTo>
                <a:lnTo>
                  <a:pt x="59710" y="39100"/>
                </a:lnTo>
                <a:lnTo>
                  <a:pt x="59680" y="39020"/>
                </a:lnTo>
                <a:lnTo>
                  <a:pt x="59660" y="38950"/>
                </a:lnTo>
                <a:lnTo>
                  <a:pt x="59640" y="38870"/>
                </a:lnTo>
                <a:lnTo>
                  <a:pt x="59620" y="38800"/>
                </a:lnTo>
                <a:lnTo>
                  <a:pt x="59600" y="38720"/>
                </a:lnTo>
                <a:lnTo>
                  <a:pt x="59590" y="38710"/>
                </a:lnTo>
                <a:lnTo>
                  <a:pt x="59590" y="38690"/>
                </a:lnTo>
                <a:lnTo>
                  <a:pt x="59580" y="38680"/>
                </a:lnTo>
                <a:lnTo>
                  <a:pt x="59580" y="38660"/>
                </a:lnTo>
                <a:lnTo>
                  <a:pt x="59580" y="38730"/>
                </a:lnTo>
                <a:lnTo>
                  <a:pt x="59530" y="38780"/>
                </a:lnTo>
                <a:lnTo>
                  <a:pt x="59460" y="38820"/>
                </a:lnTo>
                <a:lnTo>
                  <a:pt x="59410" y="38870"/>
                </a:lnTo>
                <a:lnTo>
                  <a:pt x="59410" y="38900"/>
                </a:lnTo>
                <a:lnTo>
                  <a:pt x="59410" y="38930"/>
                </a:lnTo>
                <a:lnTo>
                  <a:pt x="59410" y="38960"/>
                </a:lnTo>
                <a:lnTo>
                  <a:pt x="59380" y="38990"/>
                </a:lnTo>
                <a:lnTo>
                  <a:pt x="59350" y="39010"/>
                </a:lnTo>
                <a:lnTo>
                  <a:pt x="59330" y="39020"/>
                </a:lnTo>
                <a:lnTo>
                  <a:pt x="59310" y="39020"/>
                </a:lnTo>
                <a:lnTo>
                  <a:pt x="59270" y="39000"/>
                </a:lnTo>
                <a:lnTo>
                  <a:pt x="59260" y="38990"/>
                </a:lnTo>
                <a:lnTo>
                  <a:pt x="59240" y="38990"/>
                </a:lnTo>
                <a:lnTo>
                  <a:pt x="59230" y="39000"/>
                </a:lnTo>
                <a:lnTo>
                  <a:pt x="59210" y="39010"/>
                </a:lnTo>
                <a:lnTo>
                  <a:pt x="59190" y="39040"/>
                </a:lnTo>
                <a:lnTo>
                  <a:pt x="59190" y="39080"/>
                </a:lnTo>
                <a:lnTo>
                  <a:pt x="59180" y="39120"/>
                </a:lnTo>
                <a:lnTo>
                  <a:pt x="59170" y="39150"/>
                </a:lnTo>
                <a:lnTo>
                  <a:pt x="59150" y="39170"/>
                </a:lnTo>
                <a:lnTo>
                  <a:pt x="59130" y="39190"/>
                </a:lnTo>
                <a:lnTo>
                  <a:pt x="59120" y="39220"/>
                </a:lnTo>
                <a:lnTo>
                  <a:pt x="59110" y="39240"/>
                </a:lnTo>
                <a:lnTo>
                  <a:pt x="59100" y="39260"/>
                </a:lnTo>
                <a:lnTo>
                  <a:pt x="59080" y="39280"/>
                </a:lnTo>
                <a:lnTo>
                  <a:pt x="59070" y="39300"/>
                </a:lnTo>
                <a:lnTo>
                  <a:pt x="59050" y="39320"/>
                </a:lnTo>
                <a:lnTo>
                  <a:pt x="59020" y="39320"/>
                </a:lnTo>
                <a:lnTo>
                  <a:pt x="58980" y="39320"/>
                </a:lnTo>
                <a:lnTo>
                  <a:pt x="58940" y="39310"/>
                </a:lnTo>
                <a:lnTo>
                  <a:pt x="58910" y="39320"/>
                </a:lnTo>
                <a:lnTo>
                  <a:pt x="58880" y="39330"/>
                </a:lnTo>
                <a:lnTo>
                  <a:pt x="58860" y="39330"/>
                </a:lnTo>
                <a:lnTo>
                  <a:pt x="58840" y="39340"/>
                </a:lnTo>
                <a:lnTo>
                  <a:pt x="58820" y="39340"/>
                </a:lnTo>
                <a:lnTo>
                  <a:pt x="58780" y="39400"/>
                </a:lnTo>
                <a:lnTo>
                  <a:pt x="58710" y="39410"/>
                </a:lnTo>
                <a:lnTo>
                  <a:pt x="58630" y="39410"/>
                </a:lnTo>
                <a:lnTo>
                  <a:pt x="58570" y="39410"/>
                </a:lnTo>
                <a:lnTo>
                  <a:pt x="58540" y="39420"/>
                </a:lnTo>
                <a:lnTo>
                  <a:pt x="58530" y="39430"/>
                </a:lnTo>
                <a:lnTo>
                  <a:pt x="58510" y="39440"/>
                </a:lnTo>
                <a:lnTo>
                  <a:pt x="58480" y="39440"/>
                </a:lnTo>
                <a:lnTo>
                  <a:pt x="58450" y="39420"/>
                </a:lnTo>
                <a:lnTo>
                  <a:pt x="58430" y="39400"/>
                </a:lnTo>
                <a:lnTo>
                  <a:pt x="58400" y="39370"/>
                </a:lnTo>
                <a:lnTo>
                  <a:pt x="58380" y="39360"/>
                </a:lnTo>
                <a:lnTo>
                  <a:pt x="58350" y="39340"/>
                </a:lnTo>
                <a:lnTo>
                  <a:pt x="58330" y="39300"/>
                </a:lnTo>
                <a:lnTo>
                  <a:pt x="58320" y="39260"/>
                </a:lnTo>
                <a:lnTo>
                  <a:pt x="58300" y="39230"/>
                </a:lnTo>
                <a:lnTo>
                  <a:pt x="58280" y="39210"/>
                </a:lnTo>
                <a:lnTo>
                  <a:pt x="58260" y="39200"/>
                </a:lnTo>
                <a:lnTo>
                  <a:pt x="58240" y="39190"/>
                </a:lnTo>
                <a:lnTo>
                  <a:pt x="58220" y="39160"/>
                </a:lnTo>
                <a:lnTo>
                  <a:pt x="58200" y="39130"/>
                </a:lnTo>
                <a:lnTo>
                  <a:pt x="58160" y="39110"/>
                </a:lnTo>
                <a:lnTo>
                  <a:pt x="58120" y="39090"/>
                </a:lnTo>
                <a:lnTo>
                  <a:pt x="58080" y="39070"/>
                </a:lnTo>
                <a:lnTo>
                  <a:pt x="58000" y="39100"/>
                </a:lnTo>
                <a:lnTo>
                  <a:pt x="57950" y="39180"/>
                </a:lnTo>
                <a:lnTo>
                  <a:pt x="57910" y="39270"/>
                </a:lnTo>
                <a:lnTo>
                  <a:pt x="57880" y="39360"/>
                </a:lnTo>
                <a:lnTo>
                  <a:pt x="57790" y="39320"/>
                </a:lnTo>
                <a:lnTo>
                  <a:pt x="57710" y="39280"/>
                </a:lnTo>
                <a:lnTo>
                  <a:pt x="57630" y="39250"/>
                </a:lnTo>
                <a:lnTo>
                  <a:pt x="57520" y="39250"/>
                </a:lnTo>
                <a:lnTo>
                  <a:pt x="57400" y="39240"/>
                </a:lnTo>
                <a:lnTo>
                  <a:pt x="57280" y="39150"/>
                </a:lnTo>
                <a:lnTo>
                  <a:pt x="57170" y="39030"/>
                </a:lnTo>
                <a:lnTo>
                  <a:pt x="57060" y="38940"/>
                </a:lnTo>
                <a:lnTo>
                  <a:pt x="57050" y="38940"/>
                </a:lnTo>
                <a:lnTo>
                  <a:pt x="57040" y="38940"/>
                </a:lnTo>
                <a:lnTo>
                  <a:pt x="57040" y="38930"/>
                </a:lnTo>
                <a:lnTo>
                  <a:pt x="57030" y="38930"/>
                </a:lnTo>
                <a:lnTo>
                  <a:pt x="56940" y="38900"/>
                </a:lnTo>
                <a:lnTo>
                  <a:pt x="56840" y="38870"/>
                </a:lnTo>
                <a:lnTo>
                  <a:pt x="56750" y="38840"/>
                </a:lnTo>
                <a:lnTo>
                  <a:pt x="56650" y="38810"/>
                </a:lnTo>
                <a:lnTo>
                  <a:pt x="56610" y="38800"/>
                </a:lnTo>
                <a:lnTo>
                  <a:pt x="56580" y="38790"/>
                </a:lnTo>
                <a:lnTo>
                  <a:pt x="56550" y="38770"/>
                </a:lnTo>
                <a:lnTo>
                  <a:pt x="56510" y="38750"/>
                </a:lnTo>
                <a:lnTo>
                  <a:pt x="56460" y="38730"/>
                </a:lnTo>
                <a:lnTo>
                  <a:pt x="56410" y="38710"/>
                </a:lnTo>
                <a:lnTo>
                  <a:pt x="56350" y="38680"/>
                </a:lnTo>
                <a:lnTo>
                  <a:pt x="56300" y="38660"/>
                </a:lnTo>
                <a:lnTo>
                  <a:pt x="56270" y="38640"/>
                </a:lnTo>
                <a:lnTo>
                  <a:pt x="56240" y="38630"/>
                </a:lnTo>
                <a:lnTo>
                  <a:pt x="56210" y="38620"/>
                </a:lnTo>
                <a:lnTo>
                  <a:pt x="56180" y="38610"/>
                </a:lnTo>
                <a:lnTo>
                  <a:pt x="56150" y="38590"/>
                </a:lnTo>
                <a:lnTo>
                  <a:pt x="56140" y="38570"/>
                </a:lnTo>
                <a:lnTo>
                  <a:pt x="56120" y="38560"/>
                </a:lnTo>
                <a:lnTo>
                  <a:pt x="56080" y="38560"/>
                </a:lnTo>
                <a:lnTo>
                  <a:pt x="56050" y="38580"/>
                </a:lnTo>
                <a:lnTo>
                  <a:pt x="56020" y="38600"/>
                </a:lnTo>
                <a:lnTo>
                  <a:pt x="55990" y="38630"/>
                </a:lnTo>
                <a:lnTo>
                  <a:pt x="55970" y="38650"/>
                </a:lnTo>
                <a:lnTo>
                  <a:pt x="55950" y="38690"/>
                </a:lnTo>
                <a:lnTo>
                  <a:pt x="55930" y="38730"/>
                </a:lnTo>
                <a:lnTo>
                  <a:pt x="55920" y="38770"/>
                </a:lnTo>
                <a:lnTo>
                  <a:pt x="55900" y="38810"/>
                </a:lnTo>
                <a:lnTo>
                  <a:pt x="55890" y="38870"/>
                </a:lnTo>
                <a:lnTo>
                  <a:pt x="55880" y="38940"/>
                </a:lnTo>
                <a:lnTo>
                  <a:pt x="55860" y="39010"/>
                </a:lnTo>
                <a:lnTo>
                  <a:pt x="55840" y="39070"/>
                </a:lnTo>
                <a:lnTo>
                  <a:pt x="55780" y="39120"/>
                </a:lnTo>
                <a:lnTo>
                  <a:pt x="55680" y="39140"/>
                </a:lnTo>
                <a:lnTo>
                  <a:pt x="55570" y="39130"/>
                </a:lnTo>
                <a:lnTo>
                  <a:pt x="55480" y="39140"/>
                </a:lnTo>
                <a:lnTo>
                  <a:pt x="55410" y="39090"/>
                </a:lnTo>
                <a:lnTo>
                  <a:pt x="55350" y="39040"/>
                </a:lnTo>
                <a:lnTo>
                  <a:pt x="55290" y="38990"/>
                </a:lnTo>
                <a:lnTo>
                  <a:pt x="55240" y="38940"/>
                </a:lnTo>
                <a:lnTo>
                  <a:pt x="55100" y="38830"/>
                </a:lnTo>
                <a:lnTo>
                  <a:pt x="54970" y="38730"/>
                </a:lnTo>
                <a:lnTo>
                  <a:pt x="54830" y="38620"/>
                </a:lnTo>
                <a:lnTo>
                  <a:pt x="54700" y="38510"/>
                </a:lnTo>
                <a:lnTo>
                  <a:pt x="54650" y="38470"/>
                </a:lnTo>
                <a:lnTo>
                  <a:pt x="54610" y="38420"/>
                </a:lnTo>
                <a:lnTo>
                  <a:pt x="54560" y="38380"/>
                </a:lnTo>
                <a:lnTo>
                  <a:pt x="54520" y="38340"/>
                </a:lnTo>
                <a:lnTo>
                  <a:pt x="54430" y="38300"/>
                </a:lnTo>
                <a:lnTo>
                  <a:pt x="54330" y="38280"/>
                </a:lnTo>
                <a:lnTo>
                  <a:pt x="54240" y="38270"/>
                </a:lnTo>
                <a:lnTo>
                  <a:pt x="54140" y="38270"/>
                </a:lnTo>
                <a:lnTo>
                  <a:pt x="54040" y="38280"/>
                </a:lnTo>
                <a:lnTo>
                  <a:pt x="53930" y="38310"/>
                </a:lnTo>
                <a:lnTo>
                  <a:pt x="53830" y="38330"/>
                </a:lnTo>
                <a:lnTo>
                  <a:pt x="53730" y="38310"/>
                </a:lnTo>
                <a:lnTo>
                  <a:pt x="53690" y="38300"/>
                </a:lnTo>
                <a:lnTo>
                  <a:pt x="53660" y="38270"/>
                </a:lnTo>
                <a:lnTo>
                  <a:pt x="53630" y="38240"/>
                </a:lnTo>
                <a:lnTo>
                  <a:pt x="53600" y="38210"/>
                </a:lnTo>
                <a:lnTo>
                  <a:pt x="53590" y="38170"/>
                </a:lnTo>
                <a:lnTo>
                  <a:pt x="53580" y="38130"/>
                </a:lnTo>
                <a:lnTo>
                  <a:pt x="53590" y="38080"/>
                </a:lnTo>
                <a:lnTo>
                  <a:pt x="53580" y="38040"/>
                </a:lnTo>
                <a:lnTo>
                  <a:pt x="53530" y="37980"/>
                </a:lnTo>
                <a:lnTo>
                  <a:pt x="53470" y="37960"/>
                </a:lnTo>
                <a:lnTo>
                  <a:pt x="53400" y="37970"/>
                </a:lnTo>
                <a:lnTo>
                  <a:pt x="53330" y="38000"/>
                </a:lnTo>
                <a:lnTo>
                  <a:pt x="53320" y="38000"/>
                </a:lnTo>
                <a:lnTo>
                  <a:pt x="53310" y="38010"/>
                </a:lnTo>
                <a:lnTo>
                  <a:pt x="53300" y="38010"/>
                </a:lnTo>
                <a:lnTo>
                  <a:pt x="53200" y="38080"/>
                </a:lnTo>
                <a:lnTo>
                  <a:pt x="53120" y="38120"/>
                </a:lnTo>
                <a:lnTo>
                  <a:pt x="53030" y="38110"/>
                </a:lnTo>
                <a:lnTo>
                  <a:pt x="52910" y="38060"/>
                </a:lnTo>
                <a:lnTo>
                  <a:pt x="53030" y="37900"/>
                </a:lnTo>
                <a:lnTo>
                  <a:pt x="53150" y="37740"/>
                </a:lnTo>
                <a:lnTo>
                  <a:pt x="53270" y="37580"/>
                </a:lnTo>
                <a:lnTo>
                  <a:pt x="53390" y="37420"/>
                </a:lnTo>
                <a:lnTo>
                  <a:pt x="53410" y="37380"/>
                </a:lnTo>
                <a:lnTo>
                  <a:pt x="53450" y="37340"/>
                </a:lnTo>
                <a:lnTo>
                  <a:pt x="53470" y="37290"/>
                </a:lnTo>
                <a:lnTo>
                  <a:pt x="53480" y="37250"/>
                </a:lnTo>
                <a:lnTo>
                  <a:pt x="53470" y="37160"/>
                </a:lnTo>
                <a:lnTo>
                  <a:pt x="53460" y="37060"/>
                </a:lnTo>
                <a:lnTo>
                  <a:pt x="53450" y="36960"/>
                </a:lnTo>
                <a:lnTo>
                  <a:pt x="53440" y="36870"/>
                </a:lnTo>
                <a:lnTo>
                  <a:pt x="53410" y="36760"/>
                </a:lnTo>
                <a:lnTo>
                  <a:pt x="53380" y="36660"/>
                </a:lnTo>
                <a:lnTo>
                  <a:pt x="53340" y="36550"/>
                </a:lnTo>
                <a:lnTo>
                  <a:pt x="53320" y="36450"/>
                </a:lnTo>
                <a:lnTo>
                  <a:pt x="53320" y="36380"/>
                </a:lnTo>
                <a:lnTo>
                  <a:pt x="53330" y="36320"/>
                </a:lnTo>
                <a:lnTo>
                  <a:pt x="53370" y="36280"/>
                </a:lnTo>
                <a:lnTo>
                  <a:pt x="53410" y="36240"/>
                </a:lnTo>
                <a:lnTo>
                  <a:pt x="53470" y="36210"/>
                </a:lnTo>
                <a:lnTo>
                  <a:pt x="53520" y="36180"/>
                </a:lnTo>
                <a:lnTo>
                  <a:pt x="53550" y="36140"/>
                </a:lnTo>
                <a:lnTo>
                  <a:pt x="53540" y="36070"/>
                </a:lnTo>
                <a:lnTo>
                  <a:pt x="53510" y="35990"/>
                </a:lnTo>
                <a:lnTo>
                  <a:pt x="53470" y="35900"/>
                </a:lnTo>
                <a:lnTo>
                  <a:pt x="53440" y="35820"/>
                </a:lnTo>
                <a:lnTo>
                  <a:pt x="53400" y="35740"/>
                </a:lnTo>
                <a:lnTo>
                  <a:pt x="53350" y="35690"/>
                </a:lnTo>
                <a:lnTo>
                  <a:pt x="53290" y="35680"/>
                </a:lnTo>
                <a:lnTo>
                  <a:pt x="53230" y="35680"/>
                </a:lnTo>
                <a:lnTo>
                  <a:pt x="53160" y="35680"/>
                </a:lnTo>
                <a:lnTo>
                  <a:pt x="53060" y="35680"/>
                </a:lnTo>
                <a:lnTo>
                  <a:pt x="52940" y="35680"/>
                </a:lnTo>
                <a:lnTo>
                  <a:pt x="52810" y="35690"/>
                </a:lnTo>
                <a:lnTo>
                  <a:pt x="52730" y="35750"/>
                </a:lnTo>
                <a:lnTo>
                  <a:pt x="52690" y="35840"/>
                </a:lnTo>
                <a:lnTo>
                  <a:pt x="52650" y="35940"/>
                </a:lnTo>
                <a:lnTo>
                  <a:pt x="52600" y="36020"/>
                </a:lnTo>
                <a:lnTo>
                  <a:pt x="52500" y="36040"/>
                </a:lnTo>
                <a:lnTo>
                  <a:pt x="52480" y="36040"/>
                </a:lnTo>
                <a:lnTo>
                  <a:pt x="52460" y="36040"/>
                </a:lnTo>
                <a:lnTo>
                  <a:pt x="52440" y="36050"/>
                </a:lnTo>
                <a:lnTo>
                  <a:pt x="52420" y="36050"/>
                </a:lnTo>
                <a:lnTo>
                  <a:pt x="52350" y="36090"/>
                </a:lnTo>
                <a:lnTo>
                  <a:pt x="52280" y="36140"/>
                </a:lnTo>
                <a:lnTo>
                  <a:pt x="52220" y="36170"/>
                </a:lnTo>
                <a:lnTo>
                  <a:pt x="52140" y="36160"/>
                </a:lnTo>
                <a:lnTo>
                  <a:pt x="52070" y="36120"/>
                </a:lnTo>
                <a:lnTo>
                  <a:pt x="52020" y="36070"/>
                </a:lnTo>
                <a:lnTo>
                  <a:pt x="51970" y="36010"/>
                </a:lnTo>
                <a:lnTo>
                  <a:pt x="51920" y="35940"/>
                </a:lnTo>
                <a:lnTo>
                  <a:pt x="51910" y="35940"/>
                </a:lnTo>
                <a:lnTo>
                  <a:pt x="51910" y="35930"/>
                </a:lnTo>
                <a:lnTo>
                  <a:pt x="51900" y="35920"/>
                </a:lnTo>
                <a:lnTo>
                  <a:pt x="51840" y="35810"/>
                </a:lnTo>
                <a:lnTo>
                  <a:pt x="51760" y="35670"/>
                </a:lnTo>
                <a:lnTo>
                  <a:pt x="51670" y="35560"/>
                </a:lnTo>
                <a:lnTo>
                  <a:pt x="51560" y="35500"/>
                </a:lnTo>
                <a:lnTo>
                  <a:pt x="51530" y="35490"/>
                </a:lnTo>
                <a:lnTo>
                  <a:pt x="51500" y="35480"/>
                </a:lnTo>
                <a:lnTo>
                  <a:pt x="51470" y="35460"/>
                </a:lnTo>
                <a:lnTo>
                  <a:pt x="51440" y="35440"/>
                </a:lnTo>
                <a:lnTo>
                  <a:pt x="51320" y="35330"/>
                </a:lnTo>
                <a:lnTo>
                  <a:pt x="51200" y="35220"/>
                </a:lnTo>
                <a:lnTo>
                  <a:pt x="51090" y="35090"/>
                </a:lnTo>
                <a:lnTo>
                  <a:pt x="51010" y="34950"/>
                </a:lnTo>
                <a:lnTo>
                  <a:pt x="50980" y="34870"/>
                </a:lnTo>
                <a:lnTo>
                  <a:pt x="50950" y="34800"/>
                </a:lnTo>
                <a:lnTo>
                  <a:pt x="50920" y="34730"/>
                </a:lnTo>
                <a:lnTo>
                  <a:pt x="50880" y="34660"/>
                </a:lnTo>
                <a:lnTo>
                  <a:pt x="50850" y="34580"/>
                </a:lnTo>
                <a:lnTo>
                  <a:pt x="50810" y="34510"/>
                </a:lnTo>
                <a:lnTo>
                  <a:pt x="50800" y="34440"/>
                </a:lnTo>
                <a:lnTo>
                  <a:pt x="50830" y="34360"/>
                </a:lnTo>
                <a:lnTo>
                  <a:pt x="50870" y="34280"/>
                </a:lnTo>
                <a:lnTo>
                  <a:pt x="50890" y="34210"/>
                </a:lnTo>
                <a:lnTo>
                  <a:pt x="50880" y="34140"/>
                </a:lnTo>
                <a:lnTo>
                  <a:pt x="50850" y="34060"/>
                </a:lnTo>
                <a:lnTo>
                  <a:pt x="50840" y="34000"/>
                </a:lnTo>
                <a:lnTo>
                  <a:pt x="50830" y="33930"/>
                </a:lnTo>
                <a:lnTo>
                  <a:pt x="50810" y="33870"/>
                </a:lnTo>
                <a:lnTo>
                  <a:pt x="50780" y="33820"/>
                </a:lnTo>
                <a:lnTo>
                  <a:pt x="50740" y="33790"/>
                </a:lnTo>
                <a:lnTo>
                  <a:pt x="50700" y="33770"/>
                </a:lnTo>
                <a:lnTo>
                  <a:pt x="50670" y="33740"/>
                </a:lnTo>
                <a:lnTo>
                  <a:pt x="50680" y="33680"/>
                </a:lnTo>
                <a:lnTo>
                  <a:pt x="50710" y="33620"/>
                </a:lnTo>
                <a:lnTo>
                  <a:pt x="50740" y="33620"/>
                </a:lnTo>
                <a:lnTo>
                  <a:pt x="50790" y="33630"/>
                </a:lnTo>
                <a:lnTo>
                  <a:pt x="50840" y="33630"/>
                </a:lnTo>
                <a:lnTo>
                  <a:pt x="50870" y="33590"/>
                </a:lnTo>
                <a:lnTo>
                  <a:pt x="50890" y="33530"/>
                </a:lnTo>
                <a:lnTo>
                  <a:pt x="50910" y="33460"/>
                </a:lnTo>
                <a:lnTo>
                  <a:pt x="50920" y="33400"/>
                </a:lnTo>
                <a:lnTo>
                  <a:pt x="50930" y="33360"/>
                </a:lnTo>
                <a:lnTo>
                  <a:pt x="50950" y="33290"/>
                </a:lnTo>
                <a:lnTo>
                  <a:pt x="50970" y="33230"/>
                </a:lnTo>
                <a:lnTo>
                  <a:pt x="50990" y="33200"/>
                </a:lnTo>
                <a:lnTo>
                  <a:pt x="51040" y="33190"/>
                </a:lnTo>
                <a:lnTo>
                  <a:pt x="51090" y="33180"/>
                </a:lnTo>
                <a:lnTo>
                  <a:pt x="51140" y="33190"/>
                </a:lnTo>
                <a:lnTo>
                  <a:pt x="51170" y="33220"/>
                </a:lnTo>
                <a:lnTo>
                  <a:pt x="51170" y="33270"/>
                </a:lnTo>
                <a:lnTo>
                  <a:pt x="51160" y="33320"/>
                </a:lnTo>
                <a:lnTo>
                  <a:pt x="51160" y="33360"/>
                </a:lnTo>
                <a:lnTo>
                  <a:pt x="51210" y="33380"/>
                </a:lnTo>
                <a:lnTo>
                  <a:pt x="51270" y="33380"/>
                </a:lnTo>
                <a:lnTo>
                  <a:pt x="51330" y="33350"/>
                </a:lnTo>
                <a:lnTo>
                  <a:pt x="51390" y="33320"/>
                </a:lnTo>
                <a:lnTo>
                  <a:pt x="51440" y="33290"/>
                </a:lnTo>
                <a:lnTo>
                  <a:pt x="51540" y="33210"/>
                </a:lnTo>
                <a:lnTo>
                  <a:pt x="51630" y="33130"/>
                </a:lnTo>
                <a:lnTo>
                  <a:pt x="51710" y="33040"/>
                </a:lnTo>
                <a:lnTo>
                  <a:pt x="51780" y="32940"/>
                </a:lnTo>
                <a:lnTo>
                  <a:pt x="51850" y="32830"/>
                </a:lnTo>
                <a:lnTo>
                  <a:pt x="51940" y="32730"/>
                </a:lnTo>
                <a:lnTo>
                  <a:pt x="52030" y="32640"/>
                </a:lnTo>
                <a:lnTo>
                  <a:pt x="52130" y="32570"/>
                </a:lnTo>
                <a:lnTo>
                  <a:pt x="52180" y="32560"/>
                </a:lnTo>
                <a:lnTo>
                  <a:pt x="52230" y="32550"/>
                </a:lnTo>
                <a:lnTo>
                  <a:pt x="52270" y="32550"/>
                </a:lnTo>
                <a:lnTo>
                  <a:pt x="52320" y="32530"/>
                </a:lnTo>
                <a:lnTo>
                  <a:pt x="52350" y="32490"/>
                </a:lnTo>
                <a:lnTo>
                  <a:pt x="52370" y="32440"/>
                </a:lnTo>
                <a:lnTo>
                  <a:pt x="52390" y="32390"/>
                </a:lnTo>
                <a:lnTo>
                  <a:pt x="52410" y="32340"/>
                </a:lnTo>
                <a:lnTo>
                  <a:pt x="52500" y="32250"/>
                </a:lnTo>
                <a:lnTo>
                  <a:pt x="52610" y="32170"/>
                </a:lnTo>
                <a:lnTo>
                  <a:pt x="52740" y="32110"/>
                </a:lnTo>
                <a:lnTo>
                  <a:pt x="52850" y="32050"/>
                </a:lnTo>
                <a:lnTo>
                  <a:pt x="52990" y="31950"/>
                </a:lnTo>
                <a:lnTo>
                  <a:pt x="53110" y="31850"/>
                </a:lnTo>
                <a:lnTo>
                  <a:pt x="53230" y="31740"/>
                </a:lnTo>
                <a:lnTo>
                  <a:pt x="53340" y="31610"/>
                </a:lnTo>
                <a:lnTo>
                  <a:pt x="53390" y="31550"/>
                </a:lnTo>
                <a:lnTo>
                  <a:pt x="53440" y="31480"/>
                </a:lnTo>
                <a:lnTo>
                  <a:pt x="53500" y="31420"/>
                </a:lnTo>
                <a:lnTo>
                  <a:pt x="53560" y="31390"/>
                </a:lnTo>
                <a:lnTo>
                  <a:pt x="53640" y="31370"/>
                </a:lnTo>
                <a:lnTo>
                  <a:pt x="53700" y="31350"/>
                </a:lnTo>
                <a:lnTo>
                  <a:pt x="53750" y="31320"/>
                </a:lnTo>
                <a:lnTo>
                  <a:pt x="53800" y="31250"/>
                </a:lnTo>
                <a:lnTo>
                  <a:pt x="53930" y="31000"/>
                </a:lnTo>
                <a:lnTo>
                  <a:pt x="54070" y="30750"/>
                </a:lnTo>
                <a:lnTo>
                  <a:pt x="54220" y="30510"/>
                </a:lnTo>
                <a:lnTo>
                  <a:pt x="54360" y="30260"/>
                </a:lnTo>
                <a:lnTo>
                  <a:pt x="54420" y="30160"/>
                </a:lnTo>
                <a:lnTo>
                  <a:pt x="54490" y="30060"/>
                </a:lnTo>
                <a:lnTo>
                  <a:pt x="54570" y="29980"/>
                </a:lnTo>
                <a:lnTo>
                  <a:pt x="54670" y="29920"/>
                </a:lnTo>
                <a:lnTo>
                  <a:pt x="54780" y="29860"/>
                </a:lnTo>
                <a:lnTo>
                  <a:pt x="54830" y="29780"/>
                </a:lnTo>
                <a:lnTo>
                  <a:pt x="54860" y="29680"/>
                </a:lnTo>
                <a:lnTo>
                  <a:pt x="54900" y="29550"/>
                </a:lnTo>
                <a:lnTo>
                  <a:pt x="55010" y="29680"/>
                </a:lnTo>
                <a:lnTo>
                  <a:pt x="55110" y="29830"/>
                </a:lnTo>
                <a:lnTo>
                  <a:pt x="55210" y="29970"/>
                </a:lnTo>
                <a:lnTo>
                  <a:pt x="55310" y="30110"/>
                </a:lnTo>
                <a:lnTo>
                  <a:pt x="55360" y="30170"/>
                </a:lnTo>
                <a:lnTo>
                  <a:pt x="55410" y="30230"/>
                </a:lnTo>
                <a:lnTo>
                  <a:pt x="55460" y="30290"/>
                </a:lnTo>
                <a:lnTo>
                  <a:pt x="55500" y="30350"/>
                </a:lnTo>
                <a:lnTo>
                  <a:pt x="55520" y="30440"/>
                </a:lnTo>
                <a:lnTo>
                  <a:pt x="55530" y="30540"/>
                </a:lnTo>
                <a:lnTo>
                  <a:pt x="55530" y="30650"/>
                </a:lnTo>
                <a:lnTo>
                  <a:pt x="55540" y="30740"/>
                </a:lnTo>
                <a:lnTo>
                  <a:pt x="55540" y="30910"/>
                </a:lnTo>
                <a:lnTo>
                  <a:pt x="55540" y="31080"/>
                </a:lnTo>
                <a:lnTo>
                  <a:pt x="55540" y="31250"/>
                </a:lnTo>
                <a:lnTo>
                  <a:pt x="55560" y="31410"/>
                </a:lnTo>
                <a:lnTo>
                  <a:pt x="55610" y="31550"/>
                </a:lnTo>
                <a:lnTo>
                  <a:pt x="55690" y="31670"/>
                </a:lnTo>
                <a:lnTo>
                  <a:pt x="55790" y="31780"/>
                </a:lnTo>
                <a:lnTo>
                  <a:pt x="55880" y="31890"/>
                </a:lnTo>
                <a:lnTo>
                  <a:pt x="55900" y="31990"/>
                </a:lnTo>
                <a:lnTo>
                  <a:pt x="55900" y="32090"/>
                </a:lnTo>
                <a:lnTo>
                  <a:pt x="55900" y="32180"/>
                </a:lnTo>
                <a:lnTo>
                  <a:pt x="55870" y="32280"/>
                </a:lnTo>
                <a:lnTo>
                  <a:pt x="55860" y="32390"/>
                </a:lnTo>
                <a:lnTo>
                  <a:pt x="55870" y="32500"/>
                </a:lnTo>
                <a:lnTo>
                  <a:pt x="55900" y="32620"/>
                </a:lnTo>
                <a:lnTo>
                  <a:pt x="55930" y="32730"/>
                </a:lnTo>
                <a:lnTo>
                  <a:pt x="55950" y="32770"/>
                </a:lnTo>
                <a:lnTo>
                  <a:pt x="55960" y="32810"/>
                </a:lnTo>
                <a:lnTo>
                  <a:pt x="55970" y="32850"/>
                </a:lnTo>
                <a:lnTo>
                  <a:pt x="55980" y="32900"/>
                </a:lnTo>
                <a:lnTo>
                  <a:pt x="55970" y="32950"/>
                </a:lnTo>
                <a:lnTo>
                  <a:pt x="55950" y="33000"/>
                </a:lnTo>
                <a:lnTo>
                  <a:pt x="55930" y="33050"/>
                </a:lnTo>
                <a:lnTo>
                  <a:pt x="55920" y="33110"/>
                </a:lnTo>
                <a:lnTo>
                  <a:pt x="55920" y="33150"/>
                </a:lnTo>
                <a:lnTo>
                  <a:pt x="55940" y="33200"/>
                </a:lnTo>
                <a:lnTo>
                  <a:pt x="55960" y="33240"/>
                </a:lnTo>
                <a:lnTo>
                  <a:pt x="55970" y="33290"/>
                </a:lnTo>
                <a:lnTo>
                  <a:pt x="55970" y="33350"/>
                </a:lnTo>
                <a:lnTo>
                  <a:pt x="55970" y="33400"/>
                </a:lnTo>
                <a:lnTo>
                  <a:pt x="55970" y="33450"/>
                </a:lnTo>
                <a:lnTo>
                  <a:pt x="55970" y="33510"/>
                </a:lnTo>
                <a:lnTo>
                  <a:pt x="55970" y="33530"/>
                </a:lnTo>
                <a:lnTo>
                  <a:pt x="55970" y="33550"/>
                </a:lnTo>
                <a:lnTo>
                  <a:pt x="55970" y="33560"/>
                </a:lnTo>
                <a:lnTo>
                  <a:pt x="55970" y="33580"/>
                </a:lnTo>
                <a:lnTo>
                  <a:pt x="55970" y="33600"/>
                </a:lnTo>
                <a:lnTo>
                  <a:pt x="55980" y="33620"/>
                </a:lnTo>
                <a:lnTo>
                  <a:pt x="55980" y="33640"/>
                </a:lnTo>
                <a:lnTo>
                  <a:pt x="55980" y="33650"/>
                </a:lnTo>
                <a:lnTo>
                  <a:pt x="56020" y="33740"/>
                </a:lnTo>
                <a:lnTo>
                  <a:pt x="56060" y="33800"/>
                </a:lnTo>
                <a:lnTo>
                  <a:pt x="56130" y="33830"/>
                </a:lnTo>
                <a:lnTo>
                  <a:pt x="56220" y="33850"/>
                </a:lnTo>
                <a:lnTo>
                  <a:pt x="56260" y="33860"/>
                </a:lnTo>
                <a:lnTo>
                  <a:pt x="56300" y="33870"/>
                </a:lnTo>
                <a:lnTo>
                  <a:pt x="56330" y="33860"/>
                </a:lnTo>
                <a:lnTo>
                  <a:pt x="56340" y="33830"/>
                </a:lnTo>
                <a:lnTo>
                  <a:pt x="56340" y="33790"/>
                </a:lnTo>
                <a:lnTo>
                  <a:pt x="56340" y="33750"/>
                </a:lnTo>
                <a:lnTo>
                  <a:pt x="56340" y="33710"/>
                </a:lnTo>
                <a:lnTo>
                  <a:pt x="56340" y="33670"/>
                </a:lnTo>
                <a:lnTo>
                  <a:pt x="56530" y="33670"/>
                </a:lnTo>
                <a:lnTo>
                  <a:pt x="56730" y="33670"/>
                </a:lnTo>
                <a:lnTo>
                  <a:pt x="56920" y="33680"/>
                </a:lnTo>
                <a:lnTo>
                  <a:pt x="57110" y="33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Zacatecas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49620" y="27920"/>
                </a:moveTo>
                <a:lnTo>
                  <a:pt x="49670" y="27840"/>
                </a:lnTo>
                <a:lnTo>
                  <a:pt x="49710" y="27800"/>
                </a:lnTo>
                <a:lnTo>
                  <a:pt x="49770" y="27790"/>
                </a:lnTo>
                <a:lnTo>
                  <a:pt x="49860" y="27780"/>
                </a:lnTo>
                <a:lnTo>
                  <a:pt x="50080" y="27760"/>
                </a:lnTo>
                <a:lnTo>
                  <a:pt x="50290" y="27730"/>
                </a:lnTo>
                <a:lnTo>
                  <a:pt x="50500" y="27710"/>
                </a:lnTo>
                <a:lnTo>
                  <a:pt x="50710" y="27690"/>
                </a:lnTo>
                <a:lnTo>
                  <a:pt x="50790" y="27680"/>
                </a:lnTo>
                <a:lnTo>
                  <a:pt x="50880" y="27660"/>
                </a:lnTo>
                <a:lnTo>
                  <a:pt x="50960" y="27650"/>
                </a:lnTo>
                <a:lnTo>
                  <a:pt x="51040" y="27660"/>
                </a:lnTo>
                <a:lnTo>
                  <a:pt x="51160" y="27690"/>
                </a:lnTo>
                <a:lnTo>
                  <a:pt x="51280" y="27730"/>
                </a:lnTo>
                <a:lnTo>
                  <a:pt x="51400" y="27770"/>
                </a:lnTo>
                <a:lnTo>
                  <a:pt x="51520" y="27800"/>
                </a:lnTo>
                <a:lnTo>
                  <a:pt x="51620" y="27840"/>
                </a:lnTo>
                <a:lnTo>
                  <a:pt x="51730" y="27870"/>
                </a:lnTo>
                <a:lnTo>
                  <a:pt x="51830" y="27900"/>
                </a:lnTo>
                <a:lnTo>
                  <a:pt x="51930" y="27930"/>
                </a:lnTo>
                <a:lnTo>
                  <a:pt x="51990" y="27990"/>
                </a:lnTo>
                <a:lnTo>
                  <a:pt x="52040" y="28090"/>
                </a:lnTo>
                <a:lnTo>
                  <a:pt x="52090" y="28200"/>
                </a:lnTo>
                <a:lnTo>
                  <a:pt x="52130" y="28280"/>
                </a:lnTo>
                <a:lnTo>
                  <a:pt x="52200" y="28370"/>
                </a:lnTo>
                <a:lnTo>
                  <a:pt x="52300" y="28430"/>
                </a:lnTo>
                <a:lnTo>
                  <a:pt x="52420" y="28460"/>
                </a:lnTo>
                <a:lnTo>
                  <a:pt x="52530" y="28460"/>
                </a:lnTo>
                <a:lnTo>
                  <a:pt x="52570" y="28460"/>
                </a:lnTo>
                <a:lnTo>
                  <a:pt x="52620" y="28480"/>
                </a:lnTo>
                <a:lnTo>
                  <a:pt x="52670" y="28520"/>
                </a:lnTo>
                <a:lnTo>
                  <a:pt x="52710" y="28550"/>
                </a:lnTo>
                <a:lnTo>
                  <a:pt x="52730" y="28590"/>
                </a:lnTo>
                <a:lnTo>
                  <a:pt x="52750" y="28660"/>
                </a:lnTo>
                <a:lnTo>
                  <a:pt x="52750" y="28730"/>
                </a:lnTo>
                <a:lnTo>
                  <a:pt x="52760" y="28780"/>
                </a:lnTo>
                <a:lnTo>
                  <a:pt x="52700" y="28770"/>
                </a:lnTo>
                <a:lnTo>
                  <a:pt x="52640" y="28760"/>
                </a:lnTo>
                <a:lnTo>
                  <a:pt x="52580" y="28740"/>
                </a:lnTo>
                <a:lnTo>
                  <a:pt x="52530" y="28720"/>
                </a:lnTo>
                <a:lnTo>
                  <a:pt x="52540" y="28780"/>
                </a:lnTo>
                <a:lnTo>
                  <a:pt x="52570" y="28850"/>
                </a:lnTo>
                <a:lnTo>
                  <a:pt x="52600" y="28910"/>
                </a:lnTo>
                <a:lnTo>
                  <a:pt x="52630" y="28940"/>
                </a:lnTo>
                <a:lnTo>
                  <a:pt x="52710" y="28950"/>
                </a:lnTo>
                <a:lnTo>
                  <a:pt x="52790" y="28950"/>
                </a:lnTo>
                <a:lnTo>
                  <a:pt x="52870" y="28960"/>
                </a:lnTo>
                <a:lnTo>
                  <a:pt x="52960" y="28960"/>
                </a:lnTo>
                <a:lnTo>
                  <a:pt x="53020" y="28960"/>
                </a:lnTo>
                <a:lnTo>
                  <a:pt x="53080" y="28970"/>
                </a:lnTo>
                <a:lnTo>
                  <a:pt x="53140" y="28960"/>
                </a:lnTo>
                <a:lnTo>
                  <a:pt x="53190" y="28930"/>
                </a:lnTo>
                <a:lnTo>
                  <a:pt x="53240" y="28870"/>
                </a:lnTo>
                <a:lnTo>
                  <a:pt x="53300" y="28800"/>
                </a:lnTo>
                <a:lnTo>
                  <a:pt x="53360" y="28740"/>
                </a:lnTo>
                <a:lnTo>
                  <a:pt x="53420" y="28690"/>
                </a:lnTo>
                <a:lnTo>
                  <a:pt x="53420" y="28710"/>
                </a:lnTo>
                <a:lnTo>
                  <a:pt x="53420" y="28730"/>
                </a:lnTo>
                <a:lnTo>
                  <a:pt x="53420" y="28750"/>
                </a:lnTo>
                <a:lnTo>
                  <a:pt x="53430" y="28770"/>
                </a:lnTo>
                <a:lnTo>
                  <a:pt x="53540" y="28750"/>
                </a:lnTo>
                <a:lnTo>
                  <a:pt x="53650" y="28730"/>
                </a:lnTo>
                <a:lnTo>
                  <a:pt x="53740" y="28750"/>
                </a:lnTo>
                <a:lnTo>
                  <a:pt x="53840" y="28820"/>
                </a:lnTo>
                <a:lnTo>
                  <a:pt x="53880" y="28860"/>
                </a:lnTo>
                <a:lnTo>
                  <a:pt x="53920" y="28910"/>
                </a:lnTo>
                <a:lnTo>
                  <a:pt x="53950" y="28960"/>
                </a:lnTo>
                <a:lnTo>
                  <a:pt x="53980" y="29010"/>
                </a:lnTo>
                <a:lnTo>
                  <a:pt x="54000" y="29060"/>
                </a:lnTo>
                <a:lnTo>
                  <a:pt x="54020" y="29120"/>
                </a:lnTo>
                <a:lnTo>
                  <a:pt x="54030" y="29170"/>
                </a:lnTo>
                <a:lnTo>
                  <a:pt x="54060" y="29220"/>
                </a:lnTo>
                <a:lnTo>
                  <a:pt x="54130" y="29310"/>
                </a:lnTo>
                <a:lnTo>
                  <a:pt x="54240" y="29380"/>
                </a:lnTo>
                <a:lnTo>
                  <a:pt x="54360" y="29430"/>
                </a:lnTo>
                <a:lnTo>
                  <a:pt x="54460" y="29440"/>
                </a:lnTo>
                <a:lnTo>
                  <a:pt x="54520" y="29420"/>
                </a:lnTo>
                <a:lnTo>
                  <a:pt x="54570" y="29410"/>
                </a:lnTo>
                <a:lnTo>
                  <a:pt x="54620" y="29400"/>
                </a:lnTo>
                <a:lnTo>
                  <a:pt x="54680" y="29420"/>
                </a:lnTo>
                <a:lnTo>
                  <a:pt x="54730" y="29450"/>
                </a:lnTo>
                <a:lnTo>
                  <a:pt x="54790" y="29480"/>
                </a:lnTo>
                <a:lnTo>
                  <a:pt x="54840" y="29510"/>
                </a:lnTo>
                <a:lnTo>
                  <a:pt x="54900" y="29550"/>
                </a:lnTo>
                <a:lnTo>
                  <a:pt x="54860" y="29680"/>
                </a:lnTo>
                <a:lnTo>
                  <a:pt x="54830" y="29780"/>
                </a:lnTo>
                <a:lnTo>
                  <a:pt x="54780" y="29860"/>
                </a:lnTo>
                <a:lnTo>
                  <a:pt x="54670" y="29920"/>
                </a:lnTo>
                <a:lnTo>
                  <a:pt x="54570" y="29980"/>
                </a:lnTo>
                <a:lnTo>
                  <a:pt x="54490" y="30060"/>
                </a:lnTo>
                <a:lnTo>
                  <a:pt x="54420" y="30160"/>
                </a:lnTo>
                <a:lnTo>
                  <a:pt x="54360" y="30260"/>
                </a:lnTo>
                <a:lnTo>
                  <a:pt x="54220" y="30510"/>
                </a:lnTo>
                <a:lnTo>
                  <a:pt x="54070" y="30750"/>
                </a:lnTo>
                <a:lnTo>
                  <a:pt x="53930" y="31000"/>
                </a:lnTo>
                <a:lnTo>
                  <a:pt x="53800" y="31250"/>
                </a:lnTo>
                <a:lnTo>
                  <a:pt x="53750" y="31320"/>
                </a:lnTo>
                <a:lnTo>
                  <a:pt x="53700" y="31350"/>
                </a:lnTo>
                <a:lnTo>
                  <a:pt x="53640" y="31370"/>
                </a:lnTo>
                <a:lnTo>
                  <a:pt x="53560" y="31390"/>
                </a:lnTo>
                <a:lnTo>
                  <a:pt x="53500" y="31420"/>
                </a:lnTo>
                <a:lnTo>
                  <a:pt x="53440" y="31480"/>
                </a:lnTo>
                <a:lnTo>
                  <a:pt x="53390" y="31550"/>
                </a:lnTo>
                <a:lnTo>
                  <a:pt x="53340" y="31610"/>
                </a:lnTo>
                <a:lnTo>
                  <a:pt x="53230" y="31740"/>
                </a:lnTo>
                <a:lnTo>
                  <a:pt x="53110" y="31850"/>
                </a:lnTo>
                <a:lnTo>
                  <a:pt x="52990" y="31950"/>
                </a:lnTo>
                <a:lnTo>
                  <a:pt x="52850" y="32050"/>
                </a:lnTo>
                <a:lnTo>
                  <a:pt x="52740" y="32110"/>
                </a:lnTo>
                <a:lnTo>
                  <a:pt x="52610" y="32170"/>
                </a:lnTo>
                <a:lnTo>
                  <a:pt x="52500" y="32250"/>
                </a:lnTo>
                <a:lnTo>
                  <a:pt x="52410" y="32340"/>
                </a:lnTo>
                <a:lnTo>
                  <a:pt x="52390" y="32390"/>
                </a:lnTo>
                <a:lnTo>
                  <a:pt x="52370" y="32440"/>
                </a:lnTo>
                <a:lnTo>
                  <a:pt x="52350" y="32490"/>
                </a:lnTo>
                <a:lnTo>
                  <a:pt x="52320" y="32530"/>
                </a:lnTo>
                <a:lnTo>
                  <a:pt x="52270" y="32550"/>
                </a:lnTo>
                <a:lnTo>
                  <a:pt x="52230" y="32550"/>
                </a:lnTo>
                <a:lnTo>
                  <a:pt x="52180" y="32560"/>
                </a:lnTo>
                <a:lnTo>
                  <a:pt x="52130" y="32570"/>
                </a:lnTo>
                <a:lnTo>
                  <a:pt x="52030" y="32640"/>
                </a:lnTo>
                <a:lnTo>
                  <a:pt x="51940" y="32730"/>
                </a:lnTo>
                <a:lnTo>
                  <a:pt x="51850" y="32830"/>
                </a:lnTo>
                <a:lnTo>
                  <a:pt x="51780" y="32940"/>
                </a:lnTo>
                <a:lnTo>
                  <a:pt x="51710" y="33040"/>
                </a:lnTo>
                <a:lnTo>
                  <a:pt x="51630" y="33130"/>
                </a:lnTo>
                <a:lnTo>
                  <a:pt x="51540" y="33210"/>
                </a:lnTo>
                <a:lnTo>
                  <a:pt x="51440" y="33290"/>
                </a:lnTo>
                <a:lnTo>
                  <a:pt x="51390" y="33320"/>
                </a:lnTo>
                <a:lnTo>
                  <a:pt x="51330" y="33350"/>
                </a:lnTo>
                <a:lnTo>
                  <a:pt x="51270" y="33380"/>
                </a:lnTo>
                <a:lnTo>
                  <a:pt x="51210" y="33380"/>
                </a:lnTo>
                <a:lnTo>
                  <a:pt x="51160" y="33360"/>
                </a:lnTo>
                <a:lnTo>
                  <a:pt x="51160" y="33320"/>
                </a:lnTo>
                <a:lnTo>
                  <a:pt x="51170" y="33270"/>
                </a:lnTo>
                <a:lnTo>
                  <a:pt x="51170" y="33220"/>
                </a:lnTo>
                <a:lnTo>
                  <a:pt x="51140" y="33190"/>
                </a:lnTo>
                <a:lnTo>
                  <a:pt x="51090" y="33180"/>
                </a:lnTo>
                <a:lnTo>
                  <a:pt x="51040" y="33190"/>
                </a:lnTo>
                <a:lnTo>
                  <a:pt x="50990" y="33200"/>
                </a:lnTo>
                <a:lnTo>
                  <a:pt x="50970" y="33230"/>
                </a:lnTo>
                <a:lnTo>
                  <a:pt x="50950" y="33290"/>
                </a:lnTo>
                <a:lnTo>
                  <a:pt x="50930" y="33360"/>
                </a:lnTo>
                <a:lnTo>
                  <a:pt x="50920" y="33400"/>
                </a:lnTo>
                <a:lnTo>
                  <a:pt x="50910" y="33460"/>
                </a:lnTo>
                <a:lnTo>
                  <a:pt x="50890" y="33530"/>
                </a:lnTo>
                <a:lnTo>
                  <a:pt x="50870" y="33590"/>
                </a:lnTo>
                <a:lnTo>
                  <a:pt x="50840" y="33630"/>
                </a:lnTo>
                <a:lnTo>
                  <a:pt x="50790" y="33630"/>
                </a:lnTo>
                <a:lnTo>
                  <a:pt x="50740" y="33620"/>
                </a:lnTo>
                <a:lnTo>
                  <a:pt x="50710" y="33620"/>
                </a:lnTo>
                <a:lnTo>
                  <a:pt x="50680" y="33680"/>
                </a:lnTo>
                <a:lnTo>
                  <a:pt x="50670" y="33740"/>
                </a:lnTo>
                <a:lnTo>
                  <a:pt x="50700" y="33770"/>
                </a:lnTo>
                <a:lnTo>
                  <a:pt x="50740" y="33790"/>
                </a:lnTo>
                <a:lnTo>
                  <a:pt x="50780" y="33820"/>
                </a:lnTo>
                <a:lnTo>
                  <a:pt x="50810" y="33870"/>
                </a:lnTo>
                <a:lnTo>
                  <a:pt x="50830" y="33930"/>
                </a:lnTo>
                <a:lnTo>
                  <a:pt x="50840" y="34000"/>
                </a:lnTo>
                <a:lnTo>
                  <a:pt x="50850" y="34060"/>
                </a:lnTo>
                <a:lnTo>
                  <a:pt x="50880" y="34140"/>
                </a:lnTo>
                <a:lnTo>
                  <a:pt x="50890" y="34210"/>
                </a:lnTo>
                <a:lnTo>
                  <a:pt x="50870" y="34280"/>
                </a:lnTo>
                <a:lnTo>
                  <a:pt x="50830" y="34360"/>
                </a:lnTo>
                <a:lnTo>
                  <a:pt x="50800" y="34440"/>
                </a:lnTo>
                <a:lnTo>
                  <a:pt x="50810" y="34510"/>
                </a:lnTo>
                <a:lnTo>
                  <a:pt x="50850" y="34580"/>
                </a:lnTo>
                <a:lnTo>
                  <a:pt x="50880" y="34660"/>
                </a:lnTo>
                <a:lnTo>
                  <a:pt x="50920" y="34730"/>
                </a:lnTo>
                <a:lnTo>
                  <a:pt x="50950" y="34800"/>
                </a:lnTo>
                <a:lnTo>
                  <a:pt x="50980" y="34870"/>
                </a:lnTo>
                <a:lnTo>
                  <a:pt x="51010" y="34950"/>
                </a:lnTo>
                <a:lnTo>
                  <a:pt x="51090" y="35090"/>
                </a:lnTo>
                <a:lnTo>
                  <a:pt x="51200" y="35220"/>
                </a:lnTo>
                <a:lnTo>
                  <a:pt x="51320" y="35330"/>
                </a:lnTo>
                <a:lnTo>
                  <a:pt x="51440" y="35440"/>
                </a:lnTo>
                <a:lnTo>
                  <a:pt x="51470" y="35460"/>
                </a:lnTo>
                <a:lnTo>
                  <a:pt x="51500" y="35480"/>
                </a:lnTo>
                <a:lnTo>
                  <a:pt x="51530" y="35490"/>
                </a:lnTo>
                <a:lnTo>
                  <a:pt x="51560" y="35500"/>
                </a:lnTo>
                <a:lnTo>
                  <a:pt x="51670" y="35560"/>
                </a:lnTo>
                <a:lnTo>
                  <a:pt x="51760" y="35670"/>
                </a:lnTo>
                <a:lnTo>
                  <a:pt x="51840" y="35810"/>
                </a:lnTo>
                <a:lnTo>
                  <a:pt x="51900" y="35920"/>
                </a:lnTo>
                <a:lnTo>
                  <a:pt x="51910" y="35930"/>
                </a:lnTo>
                <a:lnTo>
                  <a:pt x="51910" y="35940"/>
                </a:lnTo>
                <a:lnTo>
                  <a:pt x="51920" y="35940"/>
                </a:lnTo>
                <a:lnTo>
                  <a:pt x="51970" y="36010"/>
                </a:lnTo>
                <a:lnTo>
                  <a:pt x="52020" y="36070"/>
                </a:lnTo>
                <a:lnTo>
                  <a:pt x="52070" y="36120"/>
                </a:lnTo>
                <a:lnTo>
                  <a:pt x="52140" y="36160"/>
                </a:lnTo>
                <a:lnTo>
                  <a:pt x="52220" y="36170"/>
                </a:lnTo>
                <a:lnTo>
                  <a:pt x="52280" y="36140"/>
                </a:lnTo>
                <a:lnTo>
                  <a:pt x="52350" y="36090"/>
                </a:lnTo>
                <a:lnTo>
                  <a:pt x="52420" y="36050"/>
                </a:lnTo>
                <a:lnTo>
                  <a:pt x="52440" y="36050"/>
                </a:lnTo>
                <a:lnTo>
                  <a:pt x="52460" y="36040"/>
                </a:lnTo>
                <a:lnTo>
                  <a:pt x="52480" y="36040"/>
                </a:lnTo>
                <a:lnTo>
                  <a:pt x="52500" y="36040"/>
                </a:lnTo>
                <a:lnTo>
                  <a:pt x="52600" y="36020"/>
                </a:lnTo>
                <a:lnTo>
                  <a:pt x="52650" y="35940"/>
                </a:lnTo>
                <a:lnTo>
                  <a:pt x="52690" y="35840"/>
                </a:lnTo>
                <a:lnTo>
                  <a:pt x="52730" y="35750"/>
                </a:lnTo>
                <a:lnTo>
                  <a:pt x="52810" y="35690"/>
                </a:lnTo>
                <a:lnTo>
                  <a:pt x="52940" y="35680"/>
                </a:lnTo>
                <a:lnTo>
                  <a:pt x="53060" y="35680"/>
                </a:lnTo>
                <a:lnTo>
                  <a:pt x="53160" y="35680"/>
                </a:lnTo>
                <a:lnTo>
                  <a:pt x="53230" y="35680"/>
                </a:lnTo>
                <a:lnTo>
                  <a:pt x="53290" y="35680"/>
                </a:lnTo>
                <a:lnTo>
                  <a:pt x="53350" y="35690"/>
                </a:lnTo>
                <a:lnTo>
                  <a:pt x="53400" y="35740"/>
                </a:lnTo>
                <a:lnTo>
                  <a:pt x="53440" y="35820"/>
                </a:lnTo>
                <a:lnTo>
                  <a:pt x="53470" y="35900"/>
                </a:lnTo>
                <a:lnTo>
                  <a:pt x="53510" y="35990"/>
                </a:lnTo>
                <a:lnTo>
                  <a:pt x="53540" y="36070"/>
                </a:lnTo>
                <a:lnTo>
                  <a:pt x="53550" y="36140"/>
                </a:lnTo>
                <a:lnTo>
                  <a:pt x="53520" y="36180"/>
                </a:lnTo>
                <a:lnTo>
                  <a:pt x="53470" y="36210"/>
                </a:lnTo>
                <a:lnTo>
                  <a:pt x="53410" y="36240"/>
                </a:lnTo>
                <a:lnTo>
                  <a:pt x="53370" y="36280"/>
                </a:lnTo>
                <a:lnTo>
                  <a:pt x="53330" y="36320"/>
                </a:lnTo>
                <a:lnTo>
                  <a:pt x="53320" y="36380"/>
                </a:lnTo>
                <a:lnTo>
                  <a:pt x="53320" y="36450"/>
                </a:lnTo>
                <a:lnTo>
                  <a:pt x="53340" y="36550"/>
                </a:lnTo>
                <a:lnTo>
                  <a:pt x="53380" y="36660"/>
                </a:lnTo>
                <a:lnTo>
                  <a:pt x="53410" y="36760"/>
                </a:lnTo>
                <a:lnTo>
                  <a:pt x="53440" y="36870"/>
                </a:lnTo>
                <a:lnTo>
                  <a:pt x="53450" y="36960"/>
                </a:lnTo>
                <a:lnTo>
                  <a:pt x="53460" y="37060"/>
                </a:lnTo>
                <a:lnTo>
                  <a:pt x="53470" y="37160"/>
                </a:lnTo>
                <a:lnTo>
                  <a:pt x="53480" y="37250"/>
                </a:lnTo>
                <a:lnTo>
                  <a:pt x="53470" y="37290"/>
                </a:lnTo>
                <a:lnTo>
                  <a:pt x="53450" y="37340"/>
                </a:lnTo>
                <a:lnTo>
                  <a:pt x="53410" y="37380"/>
                </a:lnTo>
                <a:lnTo>
                  <a:pt x="53390" y="37420"/>
                </a:lnTo>
                <a:lnTo>
                  <a:pt x="53270" y="37580"/>
                </a:lnTo>
                <a:lnTo>
                  <a:pt x="53150" y="37740"/>
                </a:lnTo>
                <a:lnTo>
                  <a:pt x="53030" y="37900"/>
                </a:lnTo>
                <a:lnTo>
                  <a:pt x="52910" y="38060"/>
                </a:lnTo>
                <a:lnTo>
                  <a:pt x="52900" y="37990"/>
                </a:lnTo>
                <a:lnTo>
                  <a:pt x="52890" y="37950"/>
                </a:lnTo>
                <a:lnTo>
                  <a:pt x="52860" y="37930"/>
                </a:lnTo>
                <a:lnTo>
                  <a:pt x="52800" y="37940"/>
                </a:lnTo>
                <a:lnTo>
                  <a:pt x="52750" y="37930"/>
                </a:lnTo>
                <a:lnTo>
                  <a:pt x="52700" y="37890"/>
                </a:lnTo>
                <a:lnTo>
                  <a:pt x="52660" y="37830"/>
                </a:lnTo>
                <a:lnTo>
                  <a:pt x="52620" y="37780"/>
                </a:lnTo>
                <a:lnTo>
                  <a:pt x="52580" y="37750"/>
                </a:lnTo>
                <a:lnTo>
                  <a:pt x="52540" y="37730"/>
                </a:lnTo>
                <a:lnTo>
                  <a:pt x="52500" y="37700"/>
                </a:lnTo>
                <a:lnTo>
                  <a:pt x="52460" y="37680"/>
                </a:lnTo>
                <a:lnTo>
                  <a:pt x="52410" y="37680"/>
                </a:lnTo>
                <a:lnTo>
                  <a:pt x="52370" y="37690"/>
                </a:lnTo>
                <a:lnTo>
                  <a:pt x="52330" y="37690"/>
                </a:lnTo>
                <a:lnTo>
                  <a:pt x="52290" y="37700"/>
                </a:lnTo>
                <a:lnTo>
                  <a:pt x="52210" y="37680"/>
                </a:lnTo>
                <a:lnTo>
                  <a:pt x="52150" y="37640"/>
                </a:lnTo>
                <a:lnTo>
                  <a:pt x="52090" y="37580"/>
                </a:lnTo>
                <a:lnTo>
                  <a:pt x="52020" y="37530"/>
                </a:lnTo>
                <a:lnTo>
                  <a:pt x="52010" y="37530"/>
                </a:lnTo>
                <a:lnTo>
                  <a:pt x="52000" y="37520"/>
                </a:lnTo>
                <a:lnTo>
                  <a:pt x="51990" y="37520"/>
                </a:lnTo>
                <a:lnTo>
                  <a:pt x="51980" y="37510"/>
                </a:lnTo>
                <a:lnTo>
                  <a:pt x="51940" y="37460"/>
                </a:lnTo>
                <a:lnTo>
                  <a:pt x="51900" y="37400"/>
                </a:lnTo>
                <a:lnTo>
                  <a:pt x="51860" y="37350"/>
                </a:lnTo>
                <a:lnTo>
                  <a:pt x="51810" y="37300"/>
                </a:lnTo>
                <a:lnTo>
                  <a:pt x="51740" y="37260"/>
                </a:lnTo>
                <a:lnTo>
                  <a:pt x="51660" y="37230"/>
                </a:lnTo>
                <a:lnTo>
                  <a:pt x="51590" y="37180"/>
                </a:lnTo>
                <a:lnTo>
                  <a:pt x="51560" y="37110"/>
                </a:lnTo>
                <a:lnTo>
                  <a:pt x="51560" y="37010"/>
                </a:lnTo>
                <a:lnTo>
                  <a:pt x="51570" y="36900"/>
                </a:lnTo>
                <a:lnTo>
                  <a:pt x="51570" y="36790"/>
                </a:lnTo>
                <a:lnTo>
                  <a:pt x="51540" y="36710"/>
                </a:lnTo>
                <a:lnTo>
                  <a:pt x="51490" y="36690"/>
                </a:lnTo>
                <a:lnTo>
                  <a:pt x="51430" y="36690"/>
                </a:lnTo>
                <a:lnTo>
                  <a:pt x="51370" y="36680"/>
                </a:lnTo>
                <a:lnTo>
                  <a:pt x="51310" y="36660"/>
                </a:lnTo>
                <a:lnTo>
                  <a:pt x="51270" y="36620"/>
                </a:lnTo>
                <a:lnTo>
                  <a:pt x="51240" y="36590"/>
                </a:lnTo>
                <a:lnTo>
                  <a:pt x="51210" y="36560"/>
                </a:lnTo>
                <a:lnTo>
                  <a:pt x="51160" y="36570"/>
                </a:lnTo>
                <a:lnTo>
                  <a:pt x="51120" y="36530"/>
                </a:lnTo>
                <a:lnTo>
                  <a:pt x="51110" y="36490"/>
                </a:lnTo>
                <a:lnTo>
                  <a:pt x="51090" y="36440"/>
                </a:lnTo>
                <a:lnTo>
                  <a:pt x="51060" y="36410"/>
                </a:lnTo>
                <a:lnTo>
                  <a:pt x="51040" y="36410"/>
                </a:lnTo>
                <a:lnTo>
                  <a:pt x="51020" y="36420"/>
                </a:lnTo>
                <a:lnTo>
                  <a:pt x="51000" y="36430"/>
                </a:lnTo>
                <a:lnTo>
                  <a:pt x="50990" y="36450"/>
                </a:lnTo>
                <a:lnTo>
                  <a:pt x="50930" y="36470"/>
                </a:lnTo>
                <a:lnTo>
                  <a:pt x="50880" y="36420"/>
                </a:lnTo>
                <a:lnTo>
                  <a:pt x="50840" y="36350"/>
                </a:lnTo>
                <a:lnTo>
                  <a:pt x="50810" y="36290"/>
                </a:lnTo>
                <a:lnTo>
                  <a:pt x="50780" y="36220"/>
                </a:lnTo>
                <a:lnTo>
                  <a:pt x="50750" y="36150"/>
                </a:lnTo>
                <a:lnTo>
                  <a:pt x="50700" y="36120"/>
                </a:lnTo>
                <a:lnTo>
                  <a:pt x="50650" y="36180"/>
                </a:lnTo>
                <a:lnTo>
                  <a:pt x="50620" y="36240"/>
                </a:lnTo>
                <a:lnTo>
                  <a:pt x="50590" y="36300"/>
                </a:lnTo>
                <a:lnTo>
                  <a:pt x="50540" y="36340"/>
                </a:lnTo>
                <a:lnTo>
                  <a:pt x="50490" y="36330"/>
                </a:lnTo>
                <a:lnTo>
                  <a:pt x="50450" y="36350"/>
                </a:lnTo>
                <a:lnTo>
                  <a:pt x="50430" y="36380"/>
                </a:lnTo>
                <a:lnTo>
                  <a:pt x="50410" y="36410"/>
                </a:lnTo>
                <a:lnTo>
                  <a:pt x="50370" y="36440"/>
                </a:lnTo>
                <a:lnTo>
                  <a:pt x="50350" y="36450"/>
                </a:lnTo>
                <a:lnTo>
                  <a:pt x="50320" y="36440"/>
                </a:lnTo>
                <a:lnTo>
                  <a:pt x="50290" y="36440"/>
                </a:lnTo>
                <a:lnTo>
                  <a:pt x="50260" y="36440"/>
                </a:lnTo>
                <a:lnTo>
                  <a:pt x="50250" y="36440"/>
                </a:lnTo>
                <a:lnTo>
                  <a:pt x="50240" y="36440"/>
                </a:lnTo>
                <a:lnTo>
                  <a:pt x="50230" y="36450"/>
                </a:lnTo>
                <a:lnTo>
                  <a:pt x="50200" y="36480"/>
                </a:lnTo>
                <a:lnTo>
                  <a:pt x="50190" y="36520"/>
                </a:lnTo>
                <a:lnTo>
                  <a:pt x="50180" y="36560"/>
                </a:lnTo>
                <a:lnTo>
                  <a:pt x="50160" y="36590"/>
                </a:lnTo>
                <a:lnTo>
                  <a:pt x="50120" y="36610"/>
                </a:lnTo>
                <a:lnTo>
                  <a:pt x="50070" y="36620"/>
                </a:lnTo>
                <a:lnTo>
                  <a:pt x="50010" y="36620"/>
                </a:lnTo>
                <a:lnTo>
                  <a:pt x="49970" y="36610"/>
                </a:lnTo>
                <a:lnTo>
                  <a:pt x="49860" y="36610"/>
                </a:lnTo>
                <a:lnTo>
                  <a:pt x="49750" y="36620"/>
                </a:lnTo>
                <a:lnTo>
                  <a:pt x="49660" y="36660"/>
                </a:lnTo>
                <a:lnTo>
                  <a:pt x="49590" y="36760"/>
                </a:lnTo>
                <a:lnTo>
                  <a:pt x="49600" y="36810"/>
                </a:lnTo>
                <a:lnTo>
                  <a:pt x="49640" y="36850"/>
                </a:lnTo>
                <a:lnTo>
                  <a:pt x="49680" y="36910"/>
                </a:lnTo>
                <a:lnTo>
                  <a:pt x="49660" y="36990"/>
                </a:lnTo>
                <a:lnTo>
                  <a:pt x="49620" y="37060"/>
                </a:lnTo>
                <a:lnTo>
                  <a:pt x="49570" y="37130"/>
                </a:lnTo>
                <a:lnTo>
                  <a:pt x="49510" y="37200"/>
                </a:lnTo>
                <a:lnTo>
                  <a:pt x="49450" y="37260"/>
                </a:lnTo>
                <a:lnTo>
                  <a:pt x="49400" y="37320"/>
                </a:lnTo>
                <a:lnTo>
                  <a:pt x="49350" y="37400"/>
                </a:lnTo>
                <a:lnTo>
                  <a:pt x="49310" y="37480"/>
                </a:lnTo>
                <a:lnTo>
                  <a:pt x="49270" y="37550"/>
                </a:lnTo>
                <a:lnTo>
                  <a:pt x="49230" y="37610"/>
                </a:lnTo>
                <a:lnTo>
                  <a:pt x="49190" y="37660"/>
                </a:lnTo>
                <a:lnTo>
                  <a:pt x="49150" y="37720"/>
                </a:lnTo>
                <a:lnTo>
                  <a:pt x="49120" y="37770"/>
                </a:lnTo>
                <a:lnTo>
                  <a:pt x="49100" y="37840"/>
                </a:lnTo>
                <a:lnTo>
                  <a:pt x="49080" y="37900"/>
                </a:lnTo>
                <a:lnTo>
                  <a:pt x="49080" y="37960"/>
                </a:lnTo>
                <a:lnTo>
                  <a:pt x="49080" y="38030"/>
                </a:lnTo>
                <a:lnTo>
                  <a:pt x="49100" y="38150"/>
                </a:lnTo>
                <a:lnTo>
                  <a:pt x="49170" y="38220"/>
                </a:lnTo>
                <a:lnTo>
                  <a:pt x="49250" y="38280"/>
                </a:lnTo>
                <a:lnTo>
                  <a:pt x="49350" y="38340"/>
                </a:lnTo>
                <a:lnTo>
                  <a:pt x="49340" y="38380"/>
                </a:lnTo>
                <a:lnTo>
                  <a:pt x="49340" y="38410"/>
                </a:lnTo>
                <a:lnTo>
                  <a:pt x="49330" y="38450"/>
                </a:lnTo>
                <a:lnTo>
                  <a:pt x="49320" y="38490"/>
                </a:lnTo>
                <a:lnTo>
                  <a:pt x="49310" y="38550"/>
                </a:lnTo>
                <a:lnTo>
                  <a:pt x="49290" y="38640"/>
                </a:lnTo>
                <a:lnTo>
                  <a:pt x="49280" y="38720"/>
                </a:lnTo>
                <a:lnTo>
                  <a:pt x="49310" y="38780"/>
                </a:lnTo>
                <a:lnTo>
                  <a:pt x="49360" y="38800"/>
                </a:lnTo>
                <a:lnTo>
                  <a:pt x="49410" y="38820"/>
                </a:lnTo>
                <a:lnTo>
                  <a:pt x="49450" y="38840"/>
                </a:lnTo>
                <a:lnTo>
                  <a:pt x="49490" y="38870"/>
                </a:lnTo>
                <a:lnTo>
                  <a:pt x="49550" y="38880"/>
                </a:lnTo>
                <a:lnTo>
                  <a:pt x="49600" y="38880"/>
                </a:lnTo>
                <a:lnTo>
                  <a:pt x="49650" y="38880"/>
                </a:lnTo>
                <a:lnTo>
                  <a:pt x="49700" y="38900"/>
                </a:lnTo>
                <a:lnTo>
                  <a:pt x="49710" y="39010"/>
                </a:lnTo>
                <a:lnTo>
                  <a:pt x="49680" y="39150"/>
                </a:lnTo>
                <a:lnTo>
                  <a:pt x="49620" y="39290"/>
                </a:lnTo>
                <a:lnTo>
                  <a:pt x="49580" y="39400"/>
                </a:lnTo>
                <a:lnTo>
                  <a:pt x="49570" y="39410"/>
                </a:lnTo>
                <a:lnTo>
                  <a:pt x="49570" y="39420"/>
                </a:lnTo>
                <a:lnTo>
                  <a:pt x="49560" y="39430"/>
                </a:lnTo>
                <a:lnTo>
                  <a:pt x="49550" y="39430"/>
                </a:lnTo>
                <a:lnTo>
                  <a:pt x="49530" y="39460"/>
                </a:lnTo>
                <a:lnTo>
                  <a:pt x="49500" y="39470"/>
                </a:lnTo>
                <a:lnTo>
                  <a:pt x="49460" y="39480"/>
                </a:lnTo>
                <a:lnTo>
                  <a:pt x="49430" y="39490"/>
                </a:lnTo>
                <a:lnTo>
                  <a:pt x="49410" y="39510"/>
                </a:lnTo>
                <a:lnTo>
                  <a:pt x="49400" y="39530"/>
                </a:lnTo>
                <a:lnTo>
                  <a:pt x="49380" y="39550"/>
                </a:lnTo>
                <a:lnTo>
                  <a:pt x="49360" y="39570"/>
                </a:lnTo>
                <a:lnTo>
                  <a:pt x="49330" y="39610"/>
                </a:lnTo>
                <a:lnTo>
                  <a:pt x="49320" y="39660"/>
                </a:lnTo>
                <a:lnTo>
                  <a:pt x="49310" y="39710"/>
                </a:lnTo>
                <a:lnTo>
                  <a:pt x="49280" y="39740"/>
                </a:lnTo>
                <a:lnTo>
                  <a:pt x="49210" y="39750"/>
                </a:lnTo>
                <a:lnTo>
                  <a:pt x="49210" y="39720"/>
                </a:lnTo>
                <a:lnTo>
                  <a:pt x="49220" y="39670"/>
                </a:lnTo>
                <a:lnTo>
                  <a:pt x="49230" y="39640"/>
                </a:lnTo>
                <a:lnTo>
                  <a:pt x="49200" y="39600"/>
                </a:lnTo>
                <a:lnTo>
                  <a:pt x="49150" y="39610"/>
                </a:lnTo>
                <a:lnTo>
                  <a:pt x="49100" y="39650"/>
                </a:lnTo>
                <a:lnTo>
                  <a:pt x="49060" y="39680"/>
                </a:lnTo>
                <a:lnTo>
                  <a:pt x="48990" y="39740"/>
                </a:lnTo>
                <a:lnTo>
                  <a:pt x="48910" y="39780"/>
                </a:lnTo>
                <a:lnTo>
                  <a:pt x="48820" y="39800"/>
                </a:lnTo>
                <a:lnTo>
                  <a:pt x="48730" y="39800"/>
                </a:lnTo>
                <a:lnTo>
                  <a:pt x="48670" y="39780"/>
                </a:lnTo>
                <a:lnTo>
                  <a:pt x="48600" y="39750"/>
                </a:lnTo>
                <a:lnTo>
                  <a:pt x="48540" y="39760"/>
                </a:lnTo>
                <a:lnTo>
                  <a:pt x="48500" y="39830"/>
                </a:lnTo>
                <a:lnTo>
                  <a:pt x="48510" y="39880"/>
                </a:lnTo>
                <a:lnTo>
                  <a:pt x="48510" y="39930"/>
                </a:lnTo>
                <a:lnTo>
                  <a:pt x="48510" y="39990"/>
                </a:lnTo>
                <a:lnTo>
                  <a:pt x="48510" y="40040"/>
                </a:lnTo>
                <a:lnTo>
                  <a:pt x="48520" y="40140"/>
                </a:lnTo>
                <a:lnTo>
                  <a:pt x="48530" y="40280"/>
                </a:lnTo>
                <a:lnTo>
                  <a:pt x="48530" y="40420"/>
                </a:lnTo>
                <a:lnTo>
                  <a:pt x="48490" y="40510"/>
                </a:lnTo>
                <a:lnTo>
                  <a:pt x="48430" y="40520"/>
                </a:lnTo>
                <a:lnTo>
                  <a:pt x="48350" y="40480"/>
                </a:lnTo>
                <a:lnTo>
                  <a:pt x="48270" y="40420"/>
                </a:lnTo>
                <a:lnTo>
                  <a:pt x="48200" y="40420"/>
                </a:lnTo>
                <a:lnTo>
                  <a:pt x="48110" y="40440"/>
                </a:lnTo>
                <a:lnTo>
                  <a:pt x="48000" y="40410"/>
                </a:lnTo>
                <a:lnTo>
                  <a:pt x="47890" y="40350"/>
                </a:lnTo>
                <a:lnTo>
                  <a:pt x="47800" y="40290"/>
                </a:lnTo>
                <a:lnTo>
                  <a:pt x="47780" y="40280"/>
                </a:lnTo>
                <a:lnTo>
                  <a:pt x="47760" y="40270"/>
                </a:lnTo>
                <a:lnTo>
                  <a:pt x="47740" y="40260"/>
                </a:lnTo>
                <a:lnTo>
                  <a:pt x="47720" y="40250"/>
                </a:lnTo>
                <a:lnTo>
                  <a:pt x="47670" y="40220"/>
                </a:lnTo>
                <a:lnTo>
                  <a:pt x="47620" y="40190"/>
                </a:lnTo>
                <a:lnTo>
                  <a:pt x="47570" y="40170"/>
                </a:lnTo>
                <a:lnTo>
                  <a:pt x="47510" y="40150"/>
                </a:lnTo>
                <a:lnTo>
                  <a:pt x="47470" y="40150"/>
                </a:lnTo>
                <a:lnTo>
                  <a:pt x="47420" y="40160"/>
                </a:lnTo>
                <a:lnTo>
                  <a:pt x="47380" y="40160"/>
                </a:lnTo>
                <a:lnTo>
                  <a:pt x="47330" y="40150"/>
                </a:lnTo>
                <a:lnTo>
                  <a:pt x="47290" y="40120"/>
                </a:lnTo>
                <a:lnTo>
                  <a:pt x="47250" y="40080"/>
                </a:lnTo>
                <a:lnTo>
                  <a:pt x="47210" y="40050"/>
                </a:lnTo>
                <a:lnTo>
                  <a:pt x="47150" y="40040"/>
                </a:lnTo>
                <a:lnTo>
                  <a:pt x="47090" y="40050"/>
                </a:lnTo>
                <a:lnTo>
                  <a:pt x="47030" y="40060"/>
                </a:lnTo>
                <a:lnTo>
                  <a:pt x="46970" y="40060"/>
                </a:lnTo>
                <a:lnTo>
                  <a:pt x="46910" y="40040"/>
                </a:lnTo>
                <a:lnTo>
                  <a:pt x="46870" y="40010"/>
                </a:lnTo>
                <a:lnTo>
                  <a:pt x="46860" y="39970"/>
                </a:lnTo>
                <a:lnTo>
                  <a:pt x="46850" y="39920"/>
                </a:lnTo>
                <a:lnTo>
                  <a:pt x="46840" y="39870"/>
                </a:lnTo>
                <a:lnTo>
                  <a:pt x="46790" y="39840"/>
                </a:lnTo>
                <a:lnTo>
                  <a:pt x="46730" y="39850"/>
                </a:lnTo>
                <a:lnTo>
                  <a:pt x="46670" y="39890"/>
                </a:lnTo>
                <a:lnTo>
                  <a:pt x="46620" y="39920"/>
                </a:lnTo>
                <a:lnTo>
                  <a:pt x="46550" y="39950"/>
                </a:lnTo>
                <a:lnTo>
                  <a:pt x="46520" y="39950"/>
                </a:lnTo>
                <a:lnTo>
                  <a:pt x="46510" y="39910"/>
                </a:lnTo>
                <a:lnTo>
                  <a:pt x="46520" y="39840"/>
                </a:lnTo>
                <a:lnTo>
                  <a:pt x="46520" y="39770"/>
                </a:lnTo>
                <a:lnTo>
                  <a:pt x="46520" y="39740"/>
                </a:lnTo>
                <a:lnTo>
                  <a:pt x="46540" y="39710"/>
                </a:lnTo>
                <a:lnTo>
                  <a:pt x="46590" y="39680"/>
                </a:lnTo>
                <a:lnTo>
                  <a:pt x="46610" y="39640"/>
                </a:lnTo>
                <a:lnTo>
                  <a:pt x="46630" y="39580"/>
                </a:lnTo>
                <a:lnTo>
                  <a:pt x="46640" y="39520"/>
                </a:lnTo>
                <a:lnTo>
                  <a:pt x="46640" y="39470"/>
                </a:lnTo>
                <a:lnTo>
                  <a:pt x="46630" y="39360"/>
                </a:lnTo>
                <a:lnTo>
                  <a:pt x="46610" y="39250"/>
                </a:lnTo>
                <a:lnTo>
                  <a:pt x="46590" y="39140"/>
                </a:lnTo>
                <a:lnTo>
                  <a:pt x="46560" y="39030"/>
                </a:lnTo>
                <a:lnTo>
                  <a:pt x="46620" y="39070"/>
                </a:lnTo>
                <a:lnTo>
                  <a:pt x="46680" y="39110"/>
                </a:lnTo>
                <a:lnTo>
                  <a:pt x="46750" y="39150"/>
                </a:lnTo>
                <a:lnTo>
                  <a:pt x="46820" y="39150"/>
                </a:lnTo>
                <a:lnTo>
                  <a:pt x="46870" y="39120"/>
                </a:lnTo>
                <a:lnTo>
                  <a:pt x="46910" y="39060"/>
                </a:lnTo>
                <a:lnTo>
                  <a:pt x="46940" y="38990"/>
                </a:lnTo>
                <a:lnTo>
                  <a:pt x="46970" y="38930"/>
                </a:lnTo>
                <a:lnTo>
                  <a:pt x="47030" y="38880"/>
                </a:lnTo>
                <a:lnTo>
                  <a:pt x="47110" y="38840"/>
                </a:lnTo>
                <a:lnTo>
                  <a:pt x="47170" y="38800"/>
                </a:lnTo>
                <a:lnTo>
                  <a:pt x="47180" y="38720"/>
                </a:lnTo>
                <a:lnTo>
                  <a:pt x="47180" y="38630"/>
                </a:lnTo>
                <a:lnTo>
                  <a:pt x="47180" y="38500"/>
                </a:lnTo>
                <a:lnTo>
                  <a:pt x="47170" y="38380"/>
                </a:lnTo>
                <a:lnTo>
                  <a:pt x="47130" y="38300"/>
                </a:lnTo>
                <a:lnTo>
                  <a:pt x="47110" y="38220"/>
                </a:lnTo>
                <a:lnTo>
                  <a:pt x="47150" y="38130"/>
                </a:lnTo>
                <a:lnTo>
                  <a:pt x="47230" y="38050"/>
                </a:lnTo>
                <a:lnTo>
                  <a:pt x="47290" y="37990"/>
                </a:lnTo>
                <a:lnTo>
                  <a:pt x="47350" y="37940"/>
                </a:lnTo>
                <a:lnTo>
                  <a:pt x="47400" y="37890"/>
                </a:lnTo>
                <a:lnTo>
                  <a:pt x="47460" y="37840"/>
                </a:lnTo>
                <a:lnTo>
                  <a:pt x="47510" y="37790"/>
                </a:lnTo>
                <a:lnTo>
                  <a:pt x="47550" y="37770"/>
                </a:lnTo>
                <a:lnTo>
                  <a:pt x="47580" y="37760"/>
                </a:lnTo>
                <a:lnTo>
                  <a:pt x="47620" y="37760"/>
                </a:lnTo>
                <a:lnTo>
                  <a:pt x="47650" y="37760"/>
                </a:lnTo>
                <a:lnTo>
                  <a:pt x="47690" y="37750"/>
                </a:lnTo>
                <a:lnTo>
                  <a:pt x="47720" y="37740"/>
                </a:lnTo>
                <a:lnTo>
                  <a:pt x="47750" y="37720"/>
                </a:lnTo>
                <a:lnTo>
                  <a:pt x="47780" y="37690"/>
                </a:lnTo>
                <a:lnTo>
                  <a:pt x="47830" y="37610"/>
                </a:lnTo>
                <a:lnTo>
                  <a:pt x="47910" y="37600"/>
                </a:lnTo>
                <a:lnTo>
                  <a:pt x="47990" y="37630"/>
                </a:lnTo>
                <a:lnTo>
                  <a:pt x="48080" y="37640"/>
                </a:lnTo>
                <a:lnTo>
                  <a:pt x="48130" y="37630"/>
                </a:lnTo>
                <a:lnTo>
                  <a:pt x="48180" y="37610"/>
                </a:lnTo>
                <a:lnTo>
                  <a:pt x="48220" y="37570"/>
                </a:lnTo>
                <a:lnTo>
                  <a:pt x="48240" y="37520"/>
                </a:lnTo>
                <a:lnTo>
                  <a:pt x="48270" y="37440"/>
                </a:lnTo>
                <a:lnTo>
                  <a:pt x="48290" y="37390"/>
                </a:lnTo>
                <a:lnTo>
                  <a:pt x="48330" y="37360"/>
                </a:lnTo>
                <a:lnTo>
                  <a:pt x="48410" y="37330"/>
                </a:lnTo>
                <a:lnTo>
                  <a:pt x="48420" y="37300"/>
                </a:lnTo>
                <a:lnTo>
                  <a:pt x="48430" y="37260"/>
                </a:lnTo>
                <a:lnTo>
                  <a:pt x="48430" y="37220"/>
                </a:lnTo>
                <a:lnTo>
                  <a:pt x="48420" y="37180"/>
                </a:lnTo>
                <a:lnTo>
                  <a:pt x="48370" y="37150"/>
                </a:lnTo>
                <a:lnTo>
                  <a:pt x="48320" y="37150"/>
                </a:lnTo>
                <a:lnTo>
                  <a:pt x="48290" y="37130"/>
                </a:lnTo>
                <a:lnTo>
                  <a:pt x="48290" y="37060"/>
                </a:lnTo>
                <a:lnTo>
                  <a:pt x="48300" y="37030"/>
                </a:lnTo>
                <a:lnTo>
                  <a:pt x="48330" y="37020"/>
                </a:lnTo>
                <a:lnTo>
                  <a:pt x="48370" y="37010"/>
                </a:lnTo>
                <a:lnTo>
                  <a:pt x="48400" y="37000"/>
                </a:lnTo>
                <a:lnTo>
                  <a:pt x="48440" y="36970"/>
                </a:lnTo>
                <a:lnTo>
                  <a:pt x="48470" y="36920"/>
                </a:lnTo>
                <a:lnTo>
                  <a:pt x="48490" y="36870"/>
                </a:lnTo>
                <a:lnTo>
                  <a:pt x="48510" y="36830"/>
                </a:lnTo>
                <a:lnTo>
                  <a:pt x="48530" y="36790"/>
                </a:lnTo>
                <a:lnTo>
                  <a:pt x="48550" y="36730"/>
                </a:lnTo>
                <a:lnTo>
                  <a:pt x="48560" y="36680"/>
                </a:lnTo>
                <a:lnTo>
                  <a:pt x="48540" y="36630"/>
                </a:lnTo>
                <a:lnTo>
                  <a:pt x="48510" y="36620"/>
                </a:lnTo>
                <a:lnTo>
                  <a:pt x="48470" y="36620"/>
                </a:lnTo>
                <a:lnTo>
                  <a:pt x="48440" y="36640"/>
                </a:lnTo>
                <a:lnTo>
                  <a:pt x="48400" y="36640"/>
                </a:lnTo>
                <a:lnTo>
                  <a:pt x="48390" y="36600"/>
                </a:lnTo>
                <a:lnTo>
                  <a:pt x="48380" y="36570"/>
                </a:lnTo>
                <a:lnTo>
                  <a:pt x="48370" y="36540"/>
                </a:lnTo>
                <a:lnTo>
                  <a:pt x="48330" y="36520"/>
                </a:lnTo>
                <a:lnTo>
                  <a:pt x="48290" y="36520"/>
                </a:lnTo>
                <a:lnTo>
                  <a:pt x="48230" y="36530"/>
                </a:lnTo>
                <a:lnTo>
                  <a:pt x="48170" y="36550"/>
                </a:lnTo>
                <a:lnTo>
                  <a:pt x="48120" y="36570"/>
                </a:lnTo>
                <a:lnTo>
                  <a:pt x="48130" y="36530"/>
                </a:lnTo>
                <a:lnTo>
                  <a:pt x="48140" y="36470"/>
                </a:lnTo>
                <a:lnTo>
                  <a:pt x="48140" y="36420"/>
                </a:lnTo>
                <a:lnTo>
                  <a:pt x="48130" y="36390"/>
                </a:lnTo>
                <a:lnTo>
                  <a:pt x="48090" y="36360"/>
                </a:lnTo>
                <a:lnTo>
                  <a:pt x="48040" y="36330"/>
                </a:lnTo>
                <a:lnTo>
                  <a:pt x="48000" y="36300"/>
                </a:lnTo>
                <a:lnTo>
                  <a:pt x="47960" y="36270"/>
                </a:lnTo>
                <a:lnTo>
                  <a:pt x="47870" y="36200"/>
                </a:lnTo>
                <a:lnTo>
                  <a:pt x="47770" y="36120"/>
                </a:lnTo>
                <a:lnTo>
                  <a:pt x="47680" y="36040"/>
                </a:lnTo>
                <a:lnTo>
                  <a:pt x="47590" y="35960"/>
                </a:lnTo>
                <a:lnTo>
                  <a:pt x="47590" y="35970"/>
                </a:lnTo>
                <a:lnTo>
                  <a:pt x="47580" y="35990"/>
                </a:lnTo>
                <a:lnTo>
                  <a:pt x="47570" y="36000"/>
                </a:lnTo>
                <a:lnTo>
                  <a:pt x="47570" y="36010"/>
                </a:lnTo>
                <a:lnTo>
                  <a:pt x="47530" y="36060"/>
                </a:lnTo>
                <a:lnTo>
                  <a:pt x="47510" y="36120"/>
                </a:lnTo>
                <a:lnTo>
                  <a:pt x="47480" y="36170"/>
                </a:lnTo>
                <a:lnTo>
                  <a:pt x="47450" y="36230"/>
                </a:lnTo>
                <a:lnTo>
                  <a:pt x="47440" y="36270"/>
                </a:lnTo>
                <a:lnTo>
                  <a:pt x="47440" y="36290"/>
                </a:lnTo>
                <a:lnTo>
                  <a:pt x="47460" y="36310"/>
                </a:lnTo>
                <a:lnTo>
                  <a:pt x="47500" y="36320"/>
                </a:lnTo>
                <a:lnTo>
                  <a:pt x="47520" y="36340"/>
                </a:lnTo>
                <a:lnTo>
                  <a:pt x="47530" y="36370"/>
                </a:lnTo>
                <a:lnTo>
                  <a:pt x="47540" y="36400"/>
                </a:lnTo>
                <a:lnTo>
                  <a:pt x="47570" y="36410"/>
                </a:lnTo>
                <a:lnTo>
                  <a:pt x="47600" y="36410"/>
                </a:lnTo>
                <a:lnTo>
                  <a:pt x="47630" y="36430"/>
                </a:lnTo>
                <a:lnTo>
                  <a:pt x="47640" y="36450"/>
                </a:lnTo>
                <a:lnTo>
                  <a:pt x="47630" y="36480"/>
                </a:lnTo>
                <a:lnTo>
                  <a:pt x="47610" y="36500"/>
                </a:lnTo>
                <a:lnTo>
                  <a:pt x="47590" y="36510"/>
                </a:lnTo>
                <a:lnTo>
                  <a:pt x="47560" y="36530"/>
                </a:lnTo>
                <a:lnTo>
                  <a:pt x="47540" y="36550"/>
                </a:lnTo>
                <a:lnTo>
                  <a:pt x="47510" y="36620"/>
                </a:lnTo>
                <a:lnTo>
                  <a:pt x="47510" y="36700"/>
                </a:lnTo>
                <a:lnTo>
                  <a:pt x="47500" y="36760"/>
                </a:lnTo>
                <a:lnTo>
                  <a:pt x="47440" y="36790"/>
                </a:lnTo>
                <a:lnTo>
                  <a:pt x="47380" y="36820"/>
                </a:lnTo>
                <a:lnTo>
                  <a:pt x="47340" y="36900"/>
                </a:lnTo>
                <a:lnTo>
                  <a:pt x="47310" y="36990"/>
                </a:lnTo>
                <a:lnTo>
                  <a:pt x="47280" y="37060"/>
                </a:lnTo>
                <a:lnTo>
                  <a:pt x="47260" y="37150"/>
                </a:lnTo>
                <a:lnTo>
                  <a:pt x="47230" y="37180"/>
                </a:lnTo>
                <a:lnTo>
                  <a:pt x="47220" y="37150"/>
                </a:lnTo>
                <a:lnTo>
                  <a:pt x="47200" y="37130"/>
                </a:lnTo>
                <a:lnTo>
                  <a:pt x="47170" y="37110"/>
                </a:lnTo>
                <a:lnTo>
                  <a:pt x="47130" y="37120"/>
                </a:lnTo>
                <a:lnTo>
                  <a:pt x="47030" y="37100"/>
                </a:lnTo>
                <a:lnTo>
                  <a:pt x="47000" y="37110"/>
                </a:lnTo>
                <a:lnTo>
                  <a:pt x="46960" y="37160"/>
                </a:lnTo>
                <a:lnTo>
                  <a:pt x="46930" y="37180"/>
                </a:lnTo>
                <a:lnTo>
                  <a:pt x="46890" y="37200"/>
                </a:lnTo>
                <a:lnTo>
                  <a:pt x="46820" y="37220"/>
                </a:lnTo>
                <a:lnTo>
                  <a:pt x="46770" y="37200"/>
                </a:lnTo>
                <a:lnTo>
                  <a:pt x="46720" y="37140"/>
                </a:lnTo>
                <a:lnTo>
                  <a:pt x="46720" y="37060"/>
                </a:lnTo>
                <a:lnTo>
                  <a:pt x="46730" y="37000"/>
                </a:lnTo>
                <a:lnTo>
                  <a:pt x="46760" y="36880"/>
                </a:lnTo>
                <a:lnTo>
                  <a:pt x="46760" y="36820"/>
                </a:lnTo>
                <a:lnTo>
                  <a:pt x="46750" y="36760"/>
                </a:lnTo>
                <a:lnTo>
                  <a:pt x="46740" y="36700"/>
                </a:lnTo>
                <a:lnTo>
                  <a:pt x="46720" y="36650"/>
                </a:lnTo>
                <a:lnTo>
                  <a:pt x="46700" y="36600"/>
                </a:lnTo>
                <a:lnTo>
                  <a:pt x="46700" y="36570"/>
                </a:lnTo>
                <a:lnTo>
                  <a:pt x="46710" y="36530"/>
                </a:lnTo>
                <a:lnTo>
                  <a:pt x="46730" y="36480"/>
                </a:lnTo>
                <a:lnTo>
                  <a:pt x="46750" y="36380"/>
                </a:lnTo>
                <a:lnTo>
                  <a:pt x="46800" y="36220"/>
                </a:lnTo>
                <a:lnTo>
                  <a:pt x="46850" y="36080"/>
                </a:lnTo>
                <a:lnTo>
                  <a:pt x="46920" y="36030"/>
                </a:lnTo>
                <a:lnTo>
                  <a:pt x="46920" y="36000"/>
                </a:lnTo>
                <a:lnTo>
                  <a:pt x="46920" y="35970"/>
                </a:lnTo>
                <a:lnTo>
                  <a:pt x="46920" y="35940"/>
                </a:lnTo>
                <a:lnTo>
                  <a:pt x="46910" y="35910"/>
                </a:lnTo>
                <a:lnTo>
                  <a:pt x="46890" y="35900"/>
                </a:lnTo>
                <a:lnTo>
                  <a:pt x="46860" y="35900"/>
                </a:lnTo>
                <a:lnTo>
                  <a:pt x="46830" y="35890"/>
                </a:lnTo>
                <a:lnTo>
                  <a:pt x="46810" y="35880"/>
                </a:lnTo>
                <a:lnTo>
                  <a:pt x="46810" y="35850"/>
                </a:lnTo>
                <a:lnTo>
                  <a:pt x="46820" y="35810"/>
                </a:lnTo>
                <a:lnTo>
                  <a:pt x="46830" y="35770"/>
                </a:lnTo>
                <a:lnTo>
                  <a:pt x="46810" y="35740"/>
                </a:lnTo>
                <a:lnTo>
                  <a:pt x="46780" y="35730"/>
                </a:lnTo>
                <a:lnTo>
                  <a:pt x="46720" y="35730"/>
                </a:lnTo>
                <a:lnTo>
                  <a:pt x="46660" y="35730"/>
                </a:lnTo>
                <a:lnTo>
                  <a:pt x="46620" y="35730"/>
                </a:lnTo>
                <a:lnTo>
                  <a:pt x="46600" y="35710"/>
                </a:lnTo>
                <a:lnTo>
                  <a:pt x="46590" y="35690"/>
                </a:lnTo>
                <a:lnTo>
                  <a:pt x="46570" y="35680"/>
                </a:lnTo>
                <a:lnTo>
                  <a:pt x="46540" y="35710"/>
                </a:lnTo>
                <a:lnTo>
                  <a:pt x="46480" y="35830"/>
                </a:lnTo>
                <a:lnTo>
                  <a:pt x="46440" y="35980"/>
                </a:lnTo>
                <a:lnTo>
                  <a:pt x="46410" y="36140"/>
                </a:lnTo>
                <a:lnTo>
                  <a:pt x="46390" y="36280"/>
                </a:lnTo>
                <a:lnTo>
                  <a:pt x="46350" y="36450"/>
                </a:lnTo>
                <a:lnTo>
                  <a:pt x="46310" y="36620"/>
                </a:lnTo>
                <a:lnTo>
                  <a:pt x="46270" y="36790"/>
                </a:lnTo>
                <a:lnTo>
                  <a:pt x="46230" y="36950"/>
                </a:lnTo>
                <a:lnTo>
                  <a:pt x="46230" y="36970"/>
                </a:lnTo>
                <a:lnTo>
                  <a:pt x="46220" y="36980"/>
                </a:lnTo>
                <a:lnTo>
                  <a:pt x="46220" y="37000"/>
                </a:lnTo>
                <a:lnTo>
                  <a:pt x="46220" y="37010"/>
                </a:lnTo>
                <a:lnTo>
                  <a:pt x="46190" y="36980"/>
                </a:lnTo>
                <a:lnTo>
                  <a:pt x="46160" y="36920"/>
                </a:lnTo>
                <a:lnTo>
                  <a:pt x="46140" y="36850"/>
                </a:lnTo>
                <a:lnTo>
                  <a:pt x="46130" y="36790"/>
                </a:lnTo>
                <a:lnTo>
                  <a:pt x="46120" y="36740"/>
                </a:lnTo>
                <a:lnTo>
                  <a:pt x="46110" y="36680"/>
                </a:lnTo>
                <a:lnTo>
                  <a:pt x="46100" y="36620"/>
                </a:lnTo>
                <a:lnTo>
                  <a:pt x="46100" y="36560"/>
                </a:lnTo>
                <a:lnTo>
                  <a:pt x="46110" y="36500"/>
                </a:lnTo>
                <a:lnTo>
                  <a:pt x="46130" y="36450"/>
                </a:lnTo>
                <a:lnTo>
                  <a:pt x="46160" y="36410"/>
                </a:lnTo>
                <a:lnTo>
                  <a:pt x="46180" y="36350"/>
                </a:lnTo>
                <a:lnTo>
                  <a:pt x="46180" y="36300"/>
                </a:lnTo>
                <a:lnTo>
                  <a:pt x="46160" y="36250"/>
                </a:lnTo>
                <a:lnTo>
                  <a:pt x="46140" y="36210"/>
                </a:lnTo>
                <a:lnTo>
                  <a:pt x="46120" y="36160"/>
                </a:lnTo>
                <a:lnTo>
                  <a:pt x="46120" y="36120"/>
                </a:lnTo>
                <a:lnTo>
                  <a:pt x="46150" y="36090"/>
                </a:lnTo>
                <a:lnTo>
                  <a:pt x="46190" y="36070"/>
                </a:lnTo>
                <a:lnTo>
                  <a:pt x="46210" y="36040"/>
                </a:lnTo>
                <a:lnTo>
                  <a:pt x="46230" y="36000"/>
                </a:lnTo>
                <a:lnTo>
                  <a:pt x="46230" y="35950"/>
                </a:lnTo>
                <a:lnTo>
                  <a:pt x="46230" y="35900"/>
                </a:lnTo>
                <a:lnTo>
                  <a:pt x="46220" y="35860"/>
                </a:lnTo>
                <a:lnTo>
                  <a:pt x="46220" y="35800"/>
                </a:lnTo>
                <a:lnTo>
                  <a:pt x="46250" y="35770"/>
                </a:lnTo>
                <a:lnTo>
                  <a:pt x="46290" y="35740"/>
                </a:lnTo>
                <a:lnTo>
                  <a:pt x="46340" y="35710"/>
                </a:lnTo>
                <a:lnTo>
                  <a:pt x="46380" y="35630"/>
                </a:lnTo>
                <a:lnTo>
                  <a:pt x="46410" y="35510"/>
                </a:lnTo>
                <a:lnTo>
                  <a:pt x="46420" y="35390"/>
                </a:lnTo>
                <a:lnTo>
                  <a:pt x="46430" y="35290"/>
                </a:lnTo>
                <a:lnTo>
                  <a:pt x="46280" y="35260"/>
                </a:lnTo>
                <a:lnTo>
                  <a:pt x="46140" y="35230"/>
                </a:lnTo>
                <a:lnTo>
                  <a:pt x="45990" y="35200"/>
                </a:lnTo>
                <a:lnTo>
                  <a:pt x="45840" y="35170"/>
                </a:lnTo>
                <a:lnTo>
                  <a:pt x="45840" y="35280"/>
                </a:lnTo>
                <a:lnTo>
                  <a:pt x="45830" y="35390"/>
                </a:lnTo>
                <a:lnTo>
                  <a:pt x="45830" y="35500"/>
                </a:lnTo>
                <a:lnTo>
                  <a:pt x="45820" y="35620"/>
                </a:lnTo>
                <a:lnTo>
                  <a:pt x="45820" y="35710"/>
                </a:lnTo>
                <a:lnTo>
                  <a:pt x="45820" y="35780"/>
                </a:lnTo>
                <a:lnTo>
                  <a:pt x="45840" y="35840"/>
                </a:lnTo>
                <a:lnTo>
                  <a:pt x="45900" y="35900"/>
                </a:lnTo>
                <a:lnTo>
                  <a:pt x="45970" y="35950"/>
                </a:lnTo>
                <a:lnTo>
                  <a:pt x="46000" y="35990"/>
                </a:lnTo>
                <a:lnTo>
                  <a:pt x="46010" y="36050"/>
                </a:lnTo>
                <a:lnTo>
                  <a:pt x="45990" y="36130"/>
                </a:lnTo>
                <a:lnTo>
                  <a:pt x="45980" y="36200"/>
                </a:lnTo>
                <a:lnTo>
                  <a:pt x="45970" y="36260"/>
                </a:lnTo>
                <a:lnTo>
                  <a:pt x="45950" y="36330"/>
                </a:lnTo>
                <a:lnTo>
                  <a:pt x="45940" y="36390"/>
                </a:lnTo>
                <a:lnTo>
                  <a:pt x="45930" y="36420"/>
                </a:lnTo>
                <a:lnTo>
                  <a:pt x="45910" y="36440"/>
                </a:lnTo>
                <a:lnTo>
                  <a:pt x="45890" y="36440"/>
                </a:lnTo>
                <a:lnTo>
                  <a:pt x="45850" y="36450"/>
                </a:lnTo>
                <a:lnTo>
                  <a:pt x="45710" y="36480"/>
                </a:lnTo>
                <a:lnTo>
                  <a:pt x="45560" y="36490"/>
                </a:lnTo>
                <a:lnTo>
                  <a:pt x="45420" y="36500"/>
                </a:lnTo>
                <a:lnTo>
                  <a:pt x="45280" y="36550"/>
                </a:lnTo>
                <a:lnTo>
                  <a:pt x="45170" y="36600"/>
                </a:lnTo>
                <a:lnTo>
                  <a:pt x="45060" y="36640"/>
                </a:lnTo>
                <a:lnTo>
                  <a:pt x="44950" y="36690"/>
                </a:lnTo>
                <a:lnTo>
                  <a:pt x="44850" y="36750"/>
                </a:lnTo>
                <a:lnTo>
                  <a:pt x="44860" y="36700"/>
                </a:lnTo>
                <a:lnTo>
                  <a:pt x="44880" y="36660"/>
                </a:lnTo>
                <a:lnTo>
                  <a:pt x="44890" y="36620"/>
                </a:lnTo>
                <a:lnTo>
                  <a:pt x="44900" y="36580"/>
                </a:lnTo>
                <a:lnTo>
                  <a:pt x="44940" y="36420"/>
                </a:lnTo>
                <a:lnTo>
                  <a:pt x="44990" y="36260"/>
                </a:lnTo>
                <a:lnTo>
                  <a:pt x="45030" y="36100"/>
                </a:lnTo>
                <a:lnTo>
                  <a:pt x="45080" y="35940"/>
                </a:lnTo>
                <a:lnTo>
                  <a:pt x="45120" y="35820"/>
                </a:lnTo>
                <a:lnTo>
                  <a:pt x="45160" y="35700"/>
                </a:lnTo>
                <a:lnTo>
                  <a:pt x="45190" y="35570"/>
                </a:lnTo>
                <a:lnTo>
                  <a:pt x="45210" y="35440"/>
                </a:lnTo>
                <a:lnTo>
                  <a:pt x="45220" y="35110"/>
                </a:lnTo>
                <a:lnTo>
                  <a:pt x="45230" y="34770"/>
                </a:lnTo>
                <a:lnTo>
                  <a:pt x="45240" y="34430"/>
                </a:lnTo>
                <a:lnTo>
                  <a:pt x="45250" y="34090"/>
                </a:lnTo>
                <a:lnTo>
                  <a:pt x="45260" y="34020"/>
                </a:lnTo>
                <a:lnTo>
                  <a:pt x="45280" y="33970"/>
                </a:lnTo>
                <a:lnTo>
                  <a:pt x="45320" y="33950"/>
                </a:lnTo>
                <a:lnTo>
                  <a:pt x="45380" y="33920"/>
                </a:lnTo>
                <a:lnTo>
                  <a:pt x="45410" y="33880"/>
                </a:lnTo>
                <a:lnTo>
                  <a:pt x="45420" y="33800"/>
                </a:lnTo>
                <a:lnTo>
                  <a:pt x="45430" y="33720"/>
                </a:lnTo>
                <a:lnTo>
                  <a:pt x="45430" y="33660"/>
                </a:lnTo>
                <a:lnTo>
                  <a:pt x="45440" y="33540"/>
                </a:lnTo>
                <a:lnTo>
                  <a:pt x="45450" y="33420"/>
                </a:lnTo>
                <a:lnTo>
                  <a:pt x="45460" y="33300"/>
                </a:lnTo>
                <a:lnTo>
                  <a:pt x="45470" y="33180"/>
                </a:lnTo>
                <a:lnTo>
                  <a:pt x="45480" y="33100"/>
                </a:lnTo>
                <a:lnTo>
                  <a:pt x="45500" y="33050"/>
                </a:lnTo>
                <a:lnTo>
                  <a:pt x="45530" y="33020"/>
                </a:lnTo>
                <a:lnTo>
                  <a:pt x="45590" y="32980"/>
                </a:lnTo>
                <a:lnTo>
                  <a:pt x="45680" y="32920"/>
                </a:lnTo>
                <a:lnTo>
                  <a:pt x="45760" y="32860"/>
                </a:lnTo>
                <a:lnTo>
                  <a:pt x="45850" y="32800"/>
                </a:lnTo>
                <a:lnTo>
                  <a:pt x="45930" y="32740"/>
                </a:lnTo>
                <a:lnTo>
                  <a:pt x="45960" y="32690"/>
                </a:lnTo>
                <a:lnTo>
                  <a:pt x="45980" y="32630"/>
                </a:lnTo>
                <a:lnTo>
                  <a:pt x="45980" y="32570"/>
                </a:lnTo>
                <a:lnTo>
                  <a:pt x="45990" y="32510"/>
                </a:lnTo>
                <a:lnTo>
                  <a:pt x="46030" y="32420"/>
                </a:lnTo>
                <a:lnTo>
                  <a:pt x="46090" y="32380"/>
                </a:lnTo>
                <a:lnTo>
                  <a:pt x="46150" y="32400"/>
                </a:lnTo>
                <a:lnTo>
                  <a:pt x="46220" y="32470"/>
                </a:lnTo>
                <a:lnTo>
                  <a:pt x="46270" y="32490"/>
                </a:lnTo>
                <a:lnTo>
                  <a:pt x="46310" y="32440"/>
                </a:lnTo>
                <a:lnTo>
                  <a:pt x="46340" y="32360"/>
                </a:lnTo>
                <a:lnTo>
                  <a:pt x="46350" y="32300"/>
                </a:lnTo>
                <a:lnTo>
                  <a:pt x="46310" y="32220"/>
                </a:lnTo>
                <a:lnTo>
                  <a:pt x="46240" y="32170"/>
                </a:lnTo>
                <a:lnTo>
                  <a:pt x="46170" y="32120"/>
                </a:lnTo>
                <a:lnTo>
                  <a:pt x="46140" y="32040"/>
                </a:lnTo>
                <a:lnTo>
                  <a:pt x="46160" y="32000"/>
                </a:lnTo>
                <a:lnTo>
                  <a:pt x="46190" y="31960"/>
                </a:lnTo>
                <a:lnTo>
                  <a:pt x="46210" y="31920"/>
                </a:lnTo>
                <a:lnTo>
                  <a:pt x="46230" y="31870"/>
                </a:lnTo>
                <a:lnTo>
                  <a:pt x="46220" y="31800"/>
                </a:lnTo>
                <a:lnTo>
                  <a:pt x="46190" y="31740"/>
                </a:lnTo>
                <a:lnTo>
                  <a:pt x="46140" y="31690"/>
                </a:lnTo>
                <a:lnTo>
                  <a:pt x="46090" y="31640"/>
                </a:lnTo>
                <a:lnTo>
                  <a:pt x="46070" y="31560"/>
                </a:lnTo>
                <a:lnTo>
                  <a:pt x="46160" y="31540"/>
                </a:lnTo>
                <a:lnTo>
                  <a:pt x="46250" y="31500"/>
                </a:lnTo>
                <a:lnTo>
                  <a:pt x="46260" y="31400"/>
                </a:lnTo>
                <a:lnTo>
                  <a:pt x="46240" y="31320"/>
                </a:lnTo>
                <a:lnTo>
                  <a:pt x="46250" y="31240"/>
                </a:lnTo>
                <a:lnTo>
                  <a:pt x="46260" y="31170"/>
                </a:lnTo>
                <a:lnTo>
                  <a:pt x="46230" y="31110"/>
                </a:lnTo>
                <a:lnTo>
                  <a:pt x="46260" y="31060"/>
                </a:lnTo>
                <a:lnTo>
                  <a:pt x="46370" y="31000"/>
                </a:lnTo>
                <a:lnTo>
                  <a:pt x="46490" y="30950"/>
                </a:lnTo>
                <a:lnTo>
                  <a:pt x="46560" y="30910"/>
                </a:lnTo>
                <a:lnTo>
                  <a:pt x="46580" y="30910"/>
                </a:lnTo>
                <a:lnTo>
                  <a:pt x="46600" y="30900"/>
                </a:lnTo>
                <a:lnTo>
                  <a:pt x="46630" y="30890"/>
                </a:lnTo>
                <a:lnTo>
                  <a:pt x="46650" y="30880"/>
                </a:lnTo>
                <a:lnTo>
                  <a:pt x="46740" y="30820"/>
                </a:lnTo>
                <a:lnTo>
                  <a:pt x="46800" y="30750"/>
                </a:lnTo>
                <a:lnTo>
                  <a:pt x="46850" y="30670"/>
                </a:lnTo>
                <a:lnTo>
                  <a:pt x="46910" y="30570"/>
                </a:lnTo>
                <a:lnTo>
                  <a:pt x="46930" y="30530"/>
                </a:lnTo>
                <a:lnTo>
                  <a:pt x="46950" y="30490"/>
                </a:lnTo>
                <a:lnTo>
                  <a:pt x="46970" y="30450"/>
                </a:lnTo>
                <a:lnTo>
                  <a:pt x="47010" y="30420"/>
                </a:lnTo>
                <a:lnTo>
                  <a:pt x="47050" y="30410"/>
                </a:lnTo>
                <a:lnTo>
                  <a:pt x="47110" y="30410"/>
                </a:lnTo>
                <a:lnTo>
                  <a:pt x="47150" y="30390"/>
                </a:lnTo>
                <a:lnTo>
                  <a:pt x="47170" y="30350"/>
                </a:lnTo>
                <a:lnTo>
                  <a:pt x="47160" y="30300"/>
                </a:lnTo>
                <a:lnTo>
                  <a:pt x="47180" y="30260"/>
                </a:lnTo>
                <a:lnTo>
                  <a:pt x="47220" y="30230"/>
                </a:lnTo>
                <a:lnTo>
                  <a:pt x="47260" y="30220"/>
                </a:lnTo>
                <a:lnTo>
                  <a:pt x="47310" y="30220"/>
                </a:lnTo>
                <a:lnTo>
                  <a:pt x="47370" y="30230"/>
                </a:lnTo>
                <a:lnTo>
                  <a:pt x="47430" y="30220"/>
                </a:lnTo>
                <a:lnTo>
                  <a:pt x="47480" y="30190"/>
                </a:lnTo>
                <a:lnTo>
                  <a:pt x="47500" y="30150"/>
                </a:lnTo>
                <a:lnTo>
                  <a:pt x="47510" y="30100"/>
                </a:lnTo>
                <a:lnTo>
                  <a:pt x="47510" y="30040"/>
                </a:lnTo>
                <a:lnTo>
                  <a:pt x="47520" y="29990"/>
                </a:lnTo>
                <a:lnTo>
                  <a:pt x="47600" y="29910"/>
                </a:lnTo>
                <a:lnTo>
                  <a:pt x="47720" y="29850"/>
                </a:lnTo>
                <a:lnTo>
                  <a:pt x="47850" y="29810"/>
                </a:lnTo>
                <a:lnTo>
                  <a:pt x="47960" y="29780"/>
                </a:lnTo>
                <a:lnTo>
                  <a:pt x="48210" y="29840"/>
                </a:lnTo>
                <a:lnTo>
                  <a:pt x="48470" y="29890"/>
                </a:lnTo>
                <a:lnTo>
                  <a:pt x="48720" y="29940"/>
                </a:lnTo>
                <a:lnTo>
                  <a:pt x="48980" y="30000"/>
                </a:lnTo>
                <a:lnTo>
                  <a:pt x="49110" y="30020"/>
                </a:lnTo>
                <a:lnTo>
                  <a:pt x="49240" y="30040"/>
                </a:lnTo>
                <a:lnTo>
                  <a:pt x="49360" y="30040"/>
                </a:lnTo>
                <a:lnTo>
                  <a:pt x="49490" y="30020"/>
                </a:lnTo>
                <a:lnTo>
                  <a:pt x="49620" y="29980"/>
                </a:lnTo>
                <a:lnTo>
                  <a:pt x="49750" y="29940"/>
                </a:lnTo>
                <a:lnTo>
                  <a:pt x="49880" y="29920"/>
                </a:lnTo>
                <a:lnTo>
                  <a:pt x="50010" y="29900"/>
                </a:lnTo>
                <a:lnTo>
                  <a:pt x="50090" y="29900"/>
                </a:lnTo>
                <a:lnTo>
                  <a:pt x="50120" y="29880"/>
                </a:lnTo>
                <a:lnTo>
                  <a:pt x="50130" y="29840"/>
                </a:lnTo>
                <a:lnTo>
                  <a:pt x="50130" y="29750"/>
                </a:lnTo>
                <a:lnTo>
                  <a:pt x="50130" y="29700"/>
                </a:lnTo>
                <a:lnTo>
                  <a:pt x="50130" y="29650"/>
                </a:lnTo>
                <a:lnTo>
                  <a:pt x="50130" y="29590"/>
                </a:lnTo>
                <a:lnTo>
                  <a:pt x="50130" y="29540"/>
                </a:lnTo>
                <a:lnTo>
                  <a:pt x="50130" y="29340"/>
                </a:lnTo>
                <a:lnTo>
                  <a:pt x="50120" y="29140"/>
                </a:lnTo>
                <a:lnTo>
                  <a:pt x="50120" y="28930"/>
                </a:lnTo>
                <a:lnTo>
                  <a:pt x="50120" y="28730"/>
                </a:lnTo>
                <a:lnTo>
                  <a:pt x="50090" y="28610"/>
                </a:lnTo>
                <a:lnTo>
                  <a:pt x="50020" y="28500"/>
                </a:lnTo>
                <a:lnTo>
                  <a:pt x="49920" y="28390"/>
                </a:lnTo>
                <a:lnTo>
                  <a:pt x="49840" y="28290"/>
                </a:lnTo>
                <a:lnTo>
                  <a:pt x="49780" y="28200"/>
                </a:lnTo>
                <a:lnTo>
                  <a:pt x="49720" y="28110"/>
                </a:lnTo>
                <a:lnTo>
                  <a:pt x="49670" y="28020"/>
                </a:lnTo>
                <a:lnTo>
                  <a:pt x="49620" y="27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Aguascalientes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51980" y="37510"/>
                </a:moveTo>
                <a:lnTo>
                  <a:pt x="51970" y="37520"/>
                </a:lnTo>
                <a:lnTo>
                  <a:pt x="51960" y="37530"/>
                </a:lnTo>
                <a:lnTo>
                  <a:pt x="51960" y="37540"/>
                </a:lnTo>
                <a:lnTo>
                  <a:pt x="51950" y="37550"/>
                </a:lnTo>
                <a:lnTo>
                  <a:pt x="51900" y="37640"/>
                </a:lnTo>
                <a:lnTo>
                  <a:pt x="51850" y="37700"/>
                </a:lnTo>
                <a:lnTo>
                  <a:pt x="51780" y="37750"/>
                </a:lnTo>
                <a:lnTo>
                  <a:pt x="51690" y="37780"/>
                </a:lnTo>
                <a:lnTo>
                  <a:pt x="51630" y="37810"/>
                </a:lnTo>
                <a:lnTo>
                  <a:pt x="51590" y="37860"/>
                </a:lnTo>
                <a:lnTo>
                  <a:pt x="51540" y="37910"/>
                </a:lnTo>
                <a:lnTo>
                  <a:pt x="51460" y="37940"/>
                </a:lnTo>
                <a:lnTo>
                  <a:pt x="51390" y="37980"/>
                </a:lnTo>
                <a:lnTo>
                  <a:pt x="51370" y="38050"/>
                </a:lnTo>
                <a:lnTo>
                  <a:pt x="51360" y="38130"/>
                </a:lnTo>
                <a:lnTo>
                  <a:pt x="51340" y="38220"/>
                </a:lnTo>
                <a:lnTo>
                  <a:pt x="51310" y="38280"/>
                </a:lnTo>
                <a:lnTo>
                  <a:pt x="51250" y="38310"/>
                </a:lnTo>
                <a:lnTo>
                  <a:pt x="51190" y="38330"/>
                </a:lnTo>
                <a:lnTo>
                  <a:pt x="51120" y="38360"/>
                </a:lnTo>
                <a:lnTo>
                  <a:pt x="51050" y="38410"/>
                </a:lnTo>
                <a:lnTo>
                  <a:pt x="51000" y="38470"/>
                </a:lnTo>
                <a:lnTo>
                  <a:pt x="50940" y="38520"/>
                </a:lnTo>
                <a:lnTo>
                  <a:pt x="50870" y="38560"/>
                </a:lnTo>
                <a:lnTo>
                  <a:pt x="50790" y="38580"/>
                </a:lnTo>
                <a:lnTo>
                  <a:pt x="50710" y="38590"/>
                </a:lnTo>
                <a:lnTo>
                  <a:pt x="50630" y="38580"/>
                </a:lnTo>
                <a:lnTo>
                  <a:pt x="50550" y="38570"/>
                </a:lnTo>
                <a:lnTo>
                  <a:pt x="50460" y="38550"/>
                </a:lnTo>
                <a:lnTo>
                  <a:pt x="50370" y="38540"/>
                </a:lnTo>
                <a:lnTo>
                  <a:pt x="50280" y="38520"/>
                </a:lnTo>
                <a:lnTo>
                  <a:pt x="50190" y="38510"/>
                </a:lnTo>
                <a:lnTo>
                  <a:pt x="50060" y="38470"/>
                </a:lnTo>
                <a:lnTo>
                  <a:pt x="49950" y="38410"/>
                </a:lnTo>
                <a:lnTo>
                  <a:pt x="49840" y="38330"/>
                </a:lnTo>
                <a:lnTo>
                  <a:pt x="49730" y="38270"/>
                </a:lnTo>
                <a:lnTo>
                  <a:pt x="49640" y="38250"/>
                </a:lnTo>
                <a:lnTo>
                  <a:pt x="49540" y="38270"/>
                </a:lnTo>
                <a:lnTo>
                  <a:pt x="49440" y="38310"/>
                </a:lnTo>
                <a:lnTo>
                  <a:pt x="49350" y="38340"/>
                </a:lnTo>
                <a:lnTo>
                  <a:pt x="49250" y="38280"/>
                </a:lnTo>
                <a:lnTo>
                  <a:pt x="49170" y="38220"/>
                </a:lnTo>
                <a:lnTo>
                  <a:pt x="49100" y="38150"/>
                </a:lnTo>
                <a:lnTo>
                  <a:pt x="49080" y="38030"/>
                </a:lnTo>
                <a:lnTo>
                  <a:pt x="49080" y="37960"/>
                </a:lnTo>
                <a:lnTo>
                  <a:pt x="49080" y="37900"/>
                </a:lnTo>
                <a:lnTo>
                  <a:pt x="49100" y="37840"/>
                </a:lnTo>
                <a:lnTo>
                  <a:pt x="49120" y="37770"/>
                </a:lnTo>
                <a:lnTo>
                  <a:pt x="49150" y="37720"/>
                </a:lnTo>
                <a:lnTo>
                  <a:pt x="49190" y="37660"/>
                </a:lnTo>
                <a:lnTo>
                  <a:pt x="49230" y="37610"/>
                </a:lnTo>
                <a:lnTo>
                  <a:pt x="49270" y="37550"/>
                </a:lnTo>
                <a:lnTo>
                  <a:pt x="49310" y="37480"/>
                </a:lnTo>
                <a:lnTo>
                  <a:pt x="49350" y="37400"/>
                </a:lnTo>
                <a:lnTo>
                  <a:pt x="49400" y="37320"/>
                </a:lnTo>
                <a:lnTo>
                  <a:pt x="49450" y="37260"/>
                </a:lnTo>
                <a:lnTo>
                  <a:pt x="49510" y="37200"/>
                </a:lnTo>
                <a:lnTo>
                  <a:pt x="49570" y="37130"/>
                </a:lnTo>
                <a:lnTo>
                  <a:pt x="49620" y="37060"/>
                </a:lnTo>
                <a:lnTo>
                  <a:pt x="49660" y="36990"/>
                </a:lnTo>
                <a:lnTo>
                  <a:pt x="49680" y="36910"/>
                </a:lnTo>
                <a:lnTo>
                  <a:pt x="49640" y="36850"/>
                </a:lnTo>
                <a:lnTo>
                  <a:pt x="49600" y="36810"/>
                </a:lnTo>
                <a:lnTo>
                  <a:pt x="49590" y="36760"/>
                </a:lnTo>
                <a:lnTo>
                  <a:pt x="49660" y="36660"/>
                </a:lnTo>
                <a:lnTo>
                  <a:pt x="49750" y="36620"/>
                </a:lnTo>
                <a:lnTo>
                  <a:pt x="49860" y="36610"/>
                </a:lnTo>
                <a:lnTo>
                  <a:pt x="49970" y="36610"/>
                </a:lnTo>
                <a:lnTo>
                  <a:pt x="50010" y="36620"/>
                </a:lnTo>
                <a:lnTo>
                  <a:pt x="50070" y="36620"/>
                </a:lnTo>
                <a:lnTo>
                  <a:pt x="50120" y="36610"/>
                </a:lnTo>
                <a:lnTo>
                  <a:pt x="50160" y="36590"/>
                </a:lnTo>
                <a:lnTo>
                  <a:pt x="50180" y="36560"/>
                </a:lnTo>
                <a:lnTo>
                  <a:pt x="50190" y="36520"/>
                </a:lnTo>
                <a:lnTo>
                  <a:pt x="50200" y="36480"/>
                </a:lnTo>
                <a:lnTo>
                  <a:pt x="50230" y="36450"/>
                </a:lnTo>
                <a:lnTo>
                  <a:pt x="50240" y="36440"/>
                </a:lnTo>
                <a:lnTo>
                  <a:pt x="50250" y="36440"/>
                </a:lnTo>
                <a:lnTo>
                  <a:pt x="50260" y="36440"/>
                </a:lnTo>
                <a:lnTo>
                  <a:pt x="50290" y="36440"/>
                </a:lnTo>
                <a:lnTo>
                  <a:pt x="50320" y="36440"/>
                </a:lnTo>
                <a:lnTo>
                  <a:pt x="50350" y="36450"/>
                </a:lnTo>
                <a:lnTo>
                  <a:pt x="50370" y="36440"/>
                </a:lnTo>
                <a:lnTo>
                  <a:pt x="50410" y="36410"/>
                </a:lnTo>
                <a:lnTo>
                  <a:pt x="50430" y="36380"/>
                </a:lnTo>
                <a:lnTo>
                  <a:pt x="50450" y="36350"/>
                </a:lnTo>
                <a:lnTo>
                  <a:pt x="50490" y="36330"/>
                </a:lnTo>
                <a:lnTo>
                  <a:pt x="50540" y="36340"/>
                </a:lnTo>
                <a:lnTo>
                  <a:pt x="50590" y="36300"/>
                </a:lnTo>
                <a:lnTo>
                  <a:pt x="50620" y="36240"/>
                </a:lnTo>
                <a:lnTo>
                  <a:pt x="50650" y="36180"/>
                </a:lnTo>
                <a:lnTo>
                  <a:pt x="50700" y="36120"/>
                </a:lnTo>
                <a:lnTo>
                  <a:pt x="50750" y="36150"/>
                </a:lnTo>
                <a:lnTo>
                  <a:pt x="50780" y="36220"/>
                </a:lnTo>
                <a:lnTo>
                  <a:pt x="50810" y="36290"/>
                </a:lnTo>
                <a:lnTo>
                  <a:pt x="50840" y="36350"/>
                </a:lnTo>
                <a:lnTo>
                  <a:pt x="50880" y="36420"/>
                </a:lnTo>
                <a:lnTo>
                  <a:pt x="50930" y="36470"/>
                </a:lnTo>
                <a:lnTo>
                  <a:pt x="50990" y="36450"/>
                </a:lnTo>
                <a:lnTo>
                  <a:pt x="51000" y="36430"/>
                </a:lnTo>
                <a:lnTo>
                  <a:pt x="51020" y="36420"/>
                </a:lnTo>
                <a:lnTo>
                  <a:pt x="51040" y="36410"/>
                </a:lnTo>
                <a:lnTo>
                  <a:pt x="51060" y="36410"/>
                </a:lnTo>
                <a:lnTo>
                  <a:pt x="51090" y="36440"/>
                </a:lnTo>
                <a:lnTo>
                  <a:pt x="51110" y="36490"/>
                </a:lnTo>
                <a:lnTo>
                  <a:pt x="51120" y="36530"/>
                </a:lnTo>
                <a:lnTo>
                  <a:pt x="51160" y="36570"/>
                </a:lnTo>
                <a:lnTo>
                  <a:pt x="51210" y="36560"/>
                </a:lnTo>
                <a:lnTo>
                  <a:pt x="51240" y="36590"/>
                </a:lnTo>
                <a:lnTo>
                  <a:pt x="51270" y="36620"/>
                </a:lnTo>
                <a:lnTo>
                  <a:pt x="51310" y="36660"/>
                </a:lnTo>
                <a:lnTo>
                  <a:pt x="51370" y="36680"/>
                </a:lnTo>
                <a:lnTo>
                  <a:pt x="51430" y="36690"/>
                </a:lnTo>
                <a:lnTo>
                  <a:pt x="51490" y="36690"/>
                </a:lnTo>
                <a:lnTo>
                  <a:pt x="51540" y="36710"/>
                </a:lnTo>
                <a:lnTo>
                  <a:pt x="51570" y="36790"/>
                </a:lnTo>
                <a:lnTo>
                  <a:pt x="51570" y="36900"/>
                </a:lnTo>
                <a:lnTo>
                  <a:pt x="51560" y="37010"/>
                </a:lnTo>
                <a:lnTo>
                  <a:pt x="51560" y="37110"/>
                </a:lnTo>
                <a:lnTo>
                  <a:pt x="51590" y="37180"/>
                </a:lnTo>
                <a:lnTo>
                  <a:pt x="51660" y="37230"/>
                </a:lnTo>
                <a:lnTo>
                  <a:pt x="51740" y="37260"/>
                </a:lnTo>
                <a:lnTo>
                  <a:pt x="51810" y="37300"/>
                </a:lnTo>
                <a:lnTo>
                  <a:pt x="51860" y="37350"/>
                </a:lnTo>
                <a:lnTo>
                  <a:pt x="51900" y="37400"/>
                </a:lnTo>
                <a:lnTo>
                  <a:pt x="51940" y="37460"/>
                </a:lnTo>
                <a:lnTo>
                  <a:pt x="51980" y="37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Durang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37360" y="26140"/>
                </a:moveTo>
                <a:lnTo>
                  <a:pt x="37440" y="26150"/>
                </a:lnTo>
                <a:lnTo>
                  <a:pt x="37530" y="26150"/>
                </a:lnTo>
                <a:lnTo>
                  <a:pt x="37610" y="26160"/>
                </a:lnTo>
                <a:lnTo>
                  <a:pt x="37690" y="26170"/>
                </a:lnTo>
                <a:lnTo>
                  <a:pt x="37740" y="26180"/>
                </a:lnTo>
                <a:lnTo>
                  <a:pt x="37810" y="26200"/>
                </a:lnTo>
                <a:lnTo>
                  <a:pt x="37870" y="26200"/>
                </a:lnTo>
                <a:lnTo>
                  <a:pt x="37930" y="26200"/>
                </a:lnTo>
                <a:lnTo>
                  <a:pt x="37980" y="26160"/>
                </a:lnTo>
                <a:lnTo>
                  <a:pt x="38040" y="26110"/>
                </a:lnTo>
                <a:lnTo>
                  <a:pt x="38090" y="26050"/>
                </a:lnTo>
                <a:lnTo>
                  <a:pt x="38140" y="26000"/>
                </a:lnTo>
                <a:lnTo>
                  <a:pt x="38200" y="25960"/>
                </a:lnTo>
                <a:lnTo>
                  <a:pt x="38250" y="25910"/>
                </a:lnTo>
                <a:lnTo>
                  <a:pt x="38300" y="25860"/>
                </a:lnTo>
                <a:lnTo>
                  <a:pt x="38360" y="25810"/>
                </a:lnTo>
                <a:lnTo>
                  <a:pt x="38370" y="25800"/>
                </a:lnTo>
                <a:lnTo>
                  <a:pt x="38380" y="25790"/>
                </a:lnTo>
                <a:lnTo>
                  <a:pt x="38400" y="25780"/>
                </a:lnTo>
                <a:lnTo>
                  <a:pt x="38410" y="25770"/>
                </a:lnTo>
                <a:lnTo>
                  <a:pt x="38450" y="25730"/>
                </a:lnTo>
                <a:lnTo>
                  <a:pt x="38490" y="25700"/>
                </a:lnTo>
                <a:lnTo>
                  <a:pt x="38510" y="25660"/>
                </a:lnTo>
                <a:lnTo>
                  <a:pt x="38520" y="25600"/>
                </a:lnTo>
                <a:lnTo>
                  <a:pt x="38530" y="25510"/>
                </a:lnTo>
                <a:lnTo>
                  <a:pt x="38530" y="25430"/>
                </a:lnTo>
                <a:lnTo>
                  <a:pt x="38540" y="25340"/>
                </a:lnTo>
                <a:lnTo>
                  <a:pt x="38540" y="25250"/>
                </a:lnTo>
                <a:lnTo>
                  <a:pt x="38540" y="25130"/>
                </a:lnTo>
                <a:lnTo>
                  <a:pt x="38550" y="25020"/>
                </a:lnTo>
                <a:lnTo>
                  <a:pt x="38580" y="24920"/>
                </a:lnTo>
                <a:lnTo>
                  <a:pt x="38670" y="24870"/>
                </a:lnTo>
                <a:lnTo>
                  <a:pt x="38730" y="24870"/>
                </a:lnTo>
                <a:lnTo>
                  <a:pt x="38780" y="24880"/>
                </a:lnTo>
                <a:lnTo>
                  <a:pt x="38830" y="24870"/>
                </a:lnTo>
                <a:lnTo>
                  <a:pt x="38870" y="24830"/>
                </a:lnTo>
                <a:lnTo>
                  <a:pt x="38910" y="24770"/>
                </a:lnTo>
                <a:lnTo>
                  <a:pt x="38930" y="24710"/>
                </a:lnTo>
                <a:lnTo>
                  <a:pt x="38950" y="24640"/>
                </a:lnTo>
                <a:lnTo>
                  <a:pt x="38970" y="24570"/>
                </a:lnTo>
                <a:lnTo>
                  <a:pt x="38980" y="24460"/>
                </a:lnTo>
                <a:lnTo>
                  <a:pt x="38960" y="24340"/>
                </a:lnTo>
                <a:lnTo>
                  <a:pt x="38910" y="24230"/>
                </a:lnTo>
                <a:lnTo>
                  <a:pt x="38870" y="24130"/>
                </a:lnTo>
                <a:lnTo>
                  <a:pt x="38830" y="24030"/>
                </a:lnTo>
                <a:lnTo>
                  <a:pt x="38800" y="23930"/>
                </a:lnTo>
                <a:lnTo>
                  <a:pt x="38810" y="23840"/>
                </a:lnTo>
                <a:lnTo>
                  <a:pt x="38900" y="23770"/>
                </a:lnTo>
                <a:lnTo>
                  <a:pt x="39020" y="23740"/>
                </a:lnTo>
                <a:lnTo>
                  <a:pt x="39150" y="23700"/>
                </a:lnTo>
                <a:lnTo>
                  <a:pt x="39270" y="23660"/>
                </a:lnTo>
                <a:lnTo>
                  <a:pt x="39400" y="23620"/>
                </a:lnTo>
                <a:lnTo>
                  <a:pt x="39460" y="23600"/>
                </a:lnTo>
                <a:lnTo>
                  <a:pt x="39490" y="23570"/>
                </a:lnTo>
                <a:lnTo>
                  <a:pt x="39500" y="23530"/>
                </a:lnTo>
                <a:lnTo>
                  <a:pt x="39490" y="23460"/>
                </a:lnTo>
                <a:lnTo>
                  <a:pt x="39470" y="23400"/>
                </a:lnTo>
                <a:lnTo>
                  <a:pt x="39450" y="23330"/>
                </a:lnTo>
                <a:lnTo>
                  <a:pt x="39430" y="23270"/>
                </a:lnTo>
                <a:lnTo>
                  <a:pt x="39410" y="23200"/>
                </a:lnTo>
                <a:lnTo>
                  <a:pt x="39420" y="23150"/>
                </a:lnTo>
                <a:lnTo>
                  <a:pt x="39460" y="23110"/>
                </a:lnTo>
                <a:lnTo>
                  <a:pt x="39520" y="23060"/>
                </a:lnTo>
                <a:lnTo>
                  <a:pt x="39560" y="23030"/>
                </a:lnTo>
                <a:lnTo>
                  <a:pt x="39580" y="23010"/>
                </a:lnTo>
                <a:lnTo>
                  <a:pt x="39580" y="22960"/>
                </a:lnTo>
                <a:lnTo>
                  <a:pt x="39590" y="22920"/>
                </a:lnTo>
                <a:lnTo>
                  <a:pt x="39590" y="22880"/>
                </a:lnTo>
                <a:lnTo>
                  <a:pt x="39590" y="22800"/>
                </a:lnTo>
                <a:lnTo>
                  <a:pt x="39590" y="22710"/>
                </a:lnTo>
                <a:lnTo>
                  <a:pt x="39600" y="22620"/>
                </a:lnTo>
                <a:lnTo>
                  <a:pt x="39640" y="22550"/>
                </a:lnTo>
                <a:lnTo>
                  <a:pt x="39680" y="22530"/>
                </a:lnTo>
                <a:lnTo>
                  <a:pt x="39720" y="22550"/>
                </a:lnTo>
                <a:lnTo>
                  <a:pt x="39760" y="22600"/>
                </a:lnTo>
                <a:lnTo>
                  <a:pt x="39790" y="22640"/>
                </a:lnTo>
                <a:lnTo>
                  <a:pt x="39820" y="22580"/>
                </a:lnTo>
                <a:lnTo>
                  <a:pt x="39850" y="22520"/>
                </a:lnTo>
                <a:lnTo>
                  <a:pt x="39880" y="22460"/>
                </a:lnTo>
                <a:lnTo>
                  <a:pt x="39910" y="22400"/>
                </a:lnTo>
                <a:lnTo>
                  <a:pt x="39920" y="22370"/>
                </a:lnTo>
                <a:lnTo>
                  <a:pt x="39940" y="22350"/>
                </a:lnTo>
                <a:lnTo>
                  <a:pt x="39960" y="22330"/>
                </a:lnTo>
                <a:lnTo>
                  <a:pt x="39970" y="22300"/>
                </a:lnTo>
                <a:lnTo>
                  <a:pt x="40020" y="22340"/>
                </a:lnTo>
                <a:lnTo>
                  <a:pt x="40060" y="22370"/>
                </a:lnTo>
                <a:lnTo>
                  <a:pt x="40100" y="22400"/>
                </a:lnTo>
                <a:lnTo>
                  <a:pt x="40150" y="22440"/>
                </a:lnTo>
                <a:lnTo>
                  <a:pt x="40260" y="22520"/>
                </a:lnTo>
                <a:lnTo>
                  <a:pt x="40370" y="22620"/>
                </a:lnTo>
                <a:lnTo>
                  <a:pt x="40480" y="22700"/>
                </a:lnTo>
                <a:lnTo>
                  <a:pt x="40600" y="22770"/>
                </a:lnTo>
                <a:lnTo>
                  <a:pt x="40680" y="22770"/>
                </a:lnTo>
                <a:lnTo>
                  <a:pt x="40750" y="22780"/>
                </a:lnTo>
                <a:lnTo>
                  <a:pt x="40830" y="22780"/>
                </a:lnTo>
                <a:lnTo>
                  <a:pt x="40900" y="22760"/>
                </a:lnTo>
                <a:lnTo>
                  <a:pt x="40970" y="22750"/>
                </a:lnTo>
                <a:lnTo>
                  <a:pt x="41020" y="22800"/>
                </a:lnTo>
                <a:lnTo>
                  <a:pt x="41060" y="22870"/>
                </a:lnTo>
                <a:lnTo>
                  <a:pt x="41100" y="22940"/>
                </a:lnTo>
                <a:lnTo>
                  <a:pt x="41160" y="23000"/>
                </a:lnTo>
                <a:lnTo>
                  <a:pt x="41210" y="23060"/>
                </a:lnTo>
                <a:lnTo>
                  <a:pt x="41260" y="23110"/>
                </a:lnTo>
                <a:lnTo>
                  <a:pt x="41330" y="23160"/>
                </a:lnTo>
                <a:lnTo>
                  <a:pt x="41410" y="23200"/>
                </a:lnTo>
                <a:lnTo>
                  <a:pt x="41490" y="23250"/>
                </a:lnTo>
                <a:lnTo>
                  <a:pt x="41570" y="23290"/>
                </a:lnTo>
                <a:lnTo>
                  <a:pt x="41650" y="23340"/>
                </a:lnTo>
                <a:lnTo>
                  <a:pt x="41730" y="23390"/>
                </a:lnTo>
                <a:lnTo>
                  <a:pt x="41820" y="23430"/>
                </a:lnTo>
                <a:lnTo>
                  <a:pt x="41900" y="23480"/>
                </a:lnTo>
                <a:lnTo>
                  <a:pt x="41980" y="23520"/>
                </a:lnTo>
                <a:lnTo>
                  <a:pt x="42040" y="23510"/>
                </a:lnTo>
                <a:lnTo>
                  <a:pt x="42120" y="23470"/>
                </a:lnTo>
                <a:lnTo>
                  <a:pt x="42210" y="23420"/>
                </a:lnTo>
                <a:lnTo>
                  <a:pt x="42260" y="23390"/>
                </a:lnTo>
                <a:lnTo>
                  <a:pt x="42350" y="23350"/>
                </a:lnTo>
                <a:lnTo>
                  <a:pt x="42430" y="23310"/>
                </a:lnTo>
                <a:lnTo>
                  <a:pt x="42510" y="23270"/>
                </a:lnTo>
                <a:lnTo>
                  <a:pt x="42590" y="23220"/>
                </a:lnTo>
                <a:lnTo>
                  <a:pt x="42630" y="23260"/>
                </a:lnTo>
                <a:lnTo>
                  <a:pt x="42690" y="23340"/>
                </a:lnTo>
                <a:lnTo>
                  <a:pt x="42760" y="23440"/>
                </a:lnTo>
                <a:lnTo>
                  <a:pt x="42800" y="23490"/>
                </a:lnTo>
                <a:lnTo>
                  <a:pt x="42850" y="23520"/>
                </a:lnTo>
                <a:lnTo>
                  <a:pt x="42880" y="23480"/>
                </a:lnTo>
                <a:lnTo>
                  <a:pt x="42920" y="23420"/>
                </a:lnTo>
                <a:lnTo>
                  <a:pt x="42960" y="23380"/>
                </a:lnTo>
                <a:lnTo>
                  <a:pt x="43020" y="23370"/>
                </a:lnTo>
                <a:lnTo>
                  <a:pt x="43090" y="23380"/>
                </a:lnTo>
                <a:lnTo>
                  <a:pt x="43160" y="23390"/>
                </a:lnTo>
                <a:lnTo>
                  <a:pt x="43230" y="23400"/>
                </a:lnTo>
                <a:lnTo>
                  <a:pt x="43400" y="23440"/>
                </a:lnTo>
                <a:lnTo>
                  <a:pt x="43560" y="23490"/>
                </a:lnTo>
                <a:lnTo>
                  <a:pt x="43720" y="23570"/>
                </a:lnTo>
                <a:lnTo>
                  <a:pt x="43860" y="23680"/>
                </a:lnTo>
                <a:lnTo>
                  <a:pt x="43960" y="23770"/>
                </a:lnTo>
                <a:lnTo>
                  <a:pt x="44080" y="23870"/>
                </a:lnTo>
                <a:lnTo>
                  <a:pt x="44190" y="23900"/>
                </a:lnTo>
                <a:lnTo>
                  <a:pt x="44300" y="23800"/>
                </a:lnTo>
                <a:lnTo>
                  <a:pt x="44430" y="23630"/>
                </a:lnTo>
                <a:lnTo>
                  <a:pt x="44560" y="23450"/>
                </a:lnTo>
                <a:lnTo>
                  <a:pt x="44690" y="23280"/>
                </a:lnTo>
                <a:lnTo>
                  <a:pt x="44820" y="23100"/>
                </a:lnTo>
                <a:lnTo>
                  <a:pt x="44920" y="22960"/>
                </a:lnTo>
                <a:lnTo>
                  <a:pt x="45010" y="22810"/>
                </a:lnTo>
                <a:lnTo>
                  <a:pt x="45120" y="22680"/>
                </a:lnTo>
                <a:lnTo>
                  <a:pt x="45240" y="22570"/>
                </a:lnTo>
                <a:lnTo>
                  <a:pt x="45350" y="22530"/>
                </a:lnTo>
                <a:lnTo>
                  <a:pt x="45460" y="22520"/>
                </a:lnTo>
                <a:lnTo>
                  <a:pt x="45580" y="22510"/>
                </a:lnTo>
                <a:lnTo>
                  <a:pt x="45690" y="22510"/>
                </a:lnTo>
                <a:lnTo>
                  <a:pt x="45760" y="22500"/>
                </a:lnTo>
                <a:lnTo>
                  <a:pt x="45830" y="22510"/>
                </a:lnTo>
                <a:lnTo>
                  <a:pt x="45890" y="22530"/>
                </a:lnTo>
                <a:lnTo>
                  <a:pt x="45960" y="22560"/>
                </a:lnTo>
                <a:lnTo>
                  <a:pt x="46190" y="22650"/>
                </a:lnTo>
                <a:lnTo>
                  <a:pt x="46410" y="22740"/>
                </a:lnTo>
                <a:lnTo>
                  <a:pt x="46640" y="22840"/>
                </a:lnTo>
                <a:lnTo>
                  <a:pt x="46860" y="22930"/>
                </a:lnTo>
                <a:lnTo>
                  <a:pt x="46900" y="22960"/>
                </a:lnTo>
                <a:lnTo>
                  <a:pt x="46930" y="22990"/>
                </a:lnTo>
                <a:lnTo>
                  <a:pt x="46970" y="23020"/>
                </a:lnTo>
                <a:lnTo>
                  <a:pt x="47000" y="23060"/>
                </a:lnTo>
                <a:lnTo>
                  <a:pt x="47120" y="23160"/>
                </a:lnTo>
                <a:lnTo>
                  <a:pt x="47230" y="23260"/>
                </a:lnTo>
                <a:lnTo>
                  <a:pt x="47350" y="23360"/>
                </a:lnTo>
                <a:lnTo>
                  <a:pt x="47460" y="23460"/>
                </a:lnTo>
                <a:lnTo>
                  <a:pt x="47590" y="23560"/>
                </a:lnTo>
                <a:lnTo>
                  <a:pt x="47730" y="23690"/>
                </a:lnTo>
                <a:lnTo>
                  <a:pt x="47850" y="23830"/>
                </a:lnTo>
                <a:lnTo>
                  <a:pt x="47890" y="23990"/>
                </a:lnTo>
                <a:lnTo>
                  <a:pt x="47860" y="24150"/>
                </a:lnTo>
                <a:lnTo>
                  <a:pt x="47790" y="24300"/>
                </a:lnTo>
                <a:lnTo>
                  <a:pt x="47720" y="24440"/>
                </a:lnTo>
                <a:lnTo>
                  <a:pt x="47670" y="24600"/>
                </a:lnTo>
                <a:lnTo>
                  <a:pt x="47660" y="24760"/>
                </a:lnTo>
                <a:lnTo>
                  <a:pt x="47670" y="24920"/>
                </a:lnTo>
                <a:lnTo>
                  <a:pt x="47680" y="25090"/>
                </a:lnTo>
                <a:lnTo>
                  <a:pt x="47700" y="25250"/>
                </a:lnTo>
                <a:lnTo>
                  <a:pt x="47710" y="25340"/>
                </a:lnTo>
                <a:lnTo>
                  <a:pt x="47720" y="25430"/>
                </a:lnTo>
                <a:lnTo>
                  <a:pt x="47730" y="25530"/>
                </a:lnTo>
                <a:lnTo>
                  <a:pt x="47740" y="25620"/>
                </a:lnTo>
                <a:lnTo>
                  <a:pt x="47740" y="25640"/>
                </a:lnTo>
                <a:lnTo>
                  <a:pt x="47740" y="25650"/>
                </a:lnTo>
                <a:lnTo>
                  <a:pt x="47740" y="25670"/>
                </a:lnTo>
                <a:lnTo>
                  <a:pt x="47740" y="25690"/>
                </a:lnTo>
                <a:lnTo>
                  <a:pt x="47750" y="25760"/>
                </a:lnTo>
                <a:lnTo>
                  <a:pt x="47750" y="25860"/>
                </a:lnTo>
                <a:lnTo>
                  <a:pt x="47750" y="25950"/>
                </a:lnTo>
                <a:lnTo>
                  <a:pt x="47710" y="26000"/>
                </a:lnTo>
                <a:lnTo>
                  <a:pt x="47660" y="26030"/>
                </a:lnTo>
                <a:lnTo>
                  <a:pt x="47630" y="26070"/>
                </a:lnTo>
                <a:lnTo>
                  <a:pt x="47620" y="26110"/>
                </a:lnTo>
                <a:lnTo>
                  <a:pt x="47590" y="26160"/>
                </a:lnTo>
                <a:lnTo>
                  <a:pt x="47560" y="26190"/>
                </a:lnTo>
                <a:lnTo>
                  <a:pt x="47540" y="26220"/>
                </a:lnTo>
                <a:lnTo>
                  <a:pt x="47510" y="26250"/>
                </a:lnTo>
                <a:lnTo>
                  <a:pt x="47490" y="26290"/>
                </a:lnTo>
                <a:lnTo>
                  <a:pt x="47460" y="26310"/>
                </a:lnTo>
                <a:lnTo>
                  <a:pt x="47430" y="26320"/>
                </a:lnTo>
                <a:lnTo>
                  <a:pt x="47400" y="26340"/>
                </a:lnTo>
                <a:lnTo>
                  <a:pt x="47370" y="26360"/>
                </a:lnTo>
                <a:lnTo>
                  <a:pt x="47330" y="26390"/>
                </a:lnTo>
                <a:lnTo>
                  <a:pt x="47290" y="26420"/>
                </a:lnTo>
                <a:lnTo>
                  <a:pt x="47260" y="26460"/>
                </a:lnTo>
                <a:lnTo>
                  <a:pt x="47250" y="26510"/>
                </a:lnTo>
                <a:lnTo>
                  <a:pt x="47250" y="26580"/>
                </a:lnTo>
                <a:lnTo>
                  <a:pt x="47280" y="26630"/>
                </a:lnTo>
                <a:lnTo>
                  <a:pt x="47310" y="26680"/>
                </a:lnTo>
                <a:lnTo>
                  <a:pt x="47360" y="26720"/>
                </a:lnTo>
                <a:lnTo>
                  <a:pt x="47390" y="26750"/>
                </a:lnTo>
                <a:lnTo>
                  <a:pt x="47420" y="26780"/>
                </a:lnTo>
                <a:lnTo>
                  <a:pt x="47440" y="26820"/>
                </a:lnTo>
                <a:lnTo>
                  <a:pt x="47450" y="26850"/>
                </a:lnTo>
                <a:lnTo>
                  <a:pt x="47430" y="26870"/>
                </a:lnTo>
                <a:lnTo>
                  <a:pt x="47400" y="26880"/>
                </a:lnTo>
                <a:lnTo>
                  <a:pt x="47360" y="26890"/>
                </a:lnTo>
                <a:lnTo>
                  <a:pt x="47340" y="26900"/>
                </a:lnTo>
                <a:lnTo>
                  <a:pt x="47290" y="26980"/>
                </a:lnTo>
                <a:lnTo>
                  <a:pt x="47240" y="27060"/>
                </a:lnTo>
                <a:lnTo>
                  <a:pt x="47220" y="27140"/>
                </a:lnTo>
                <a:lnTo>
                  <a:pt x="47200" y="27230"/>
                </a:lnTo>
                <a:lnTo>
                  <a:pt x="47210" y="27280"/>
                </a:lnTo>
                <a:lnTo>
                  <a:pt x="47230" y="27320"/>
                </a:lnTo>
                <a:lnTo>
                  <a:pt x="47270" y="27350"/>
                </a:lnTo>
                <a:lnTo>
                  <a:pt x="47310" y="27390"/>
                </a:lnTo>
                <a:lnTo>
                  <a:pt x="47370" y="27440"/>
                </a:lnTo>
                <a:lnTo>
                  <a:pt x="47410" y="27490"/>
                </a:lnTo>
                <a:lnTo>
                  <a:pt x="47450" y="27550"/>
                </a:lnTo>
                <a:lnTo>
                  <a:pt x="47480" y="27630"/>
                </a:lnTo>
                <a:lnTo>
                  <a:pt x="47550" y="27730"/>
                </a:lnTo>
                <a:lnTo>
                  <a:pt x="47660" y="27800"/>
                </a:lnTo>
                <a:lnTo>
                  <a:pt x="47780" y="27870"/>
                </a:lnTo>
                <a:lnTo>
                  <a:pt x="47870" y="27940"/>
                </a:lnTo>
                <a:lnTo>
                  <a:pt x="47920" y="28040"/>
                </a:lnTo>
                <a:lnTo>
                  <a:pt x="47930" y="28170"/>
                </a:lnTo>
                <a:lnTo>
                  <a:pt x="47930" y="28290"/>
                </a:lnTo>
                <a:lnTo>
                  <a:pt x="47940" y="28420"/>
                </a:lnTo>
                <a:lnTo>
                  <a:pt x="48010" y="28530"/>
                </a:lnTo>
                <a:lnTo>
                  <a:pt x="48130" y="28610"/>
                </a:lnTo>
                <a:lnTo>
                  <a:pt x="48260" y="28660"/>
                </a:lnTo>
                <a:lnTo>
                  <a:pt x="48380" y="28690"/>
                </a:lnTo>
                <a:lnTo>
                  <a:pt x="48500" y="28710"/>
                </a:lnTo>
                <a:lnTo>
                  <a:pt x="48630" y="28740"/>
                </a:lnTo>
                <a:lnTo>
                  <a:pt x="48750" y="28790"/>
                </a:lnTo>
                <a:lnTo>
                  <a:pt x="48860" y="28840"/>
                </a:lnTo>
                <a:lnTo>
                  <a:pt x="48920" y="28880"/>
                </a:lnTo>
                <a:lnTo>
                  <a:pt x="48990" y="28930"/>
                </a:lnTo>
                <a:lnTo>
                  <a:pt x="49050" y="28980"/>
                </a:lnTo>
                <a:lnTo>
                  <a:pt x="49110" y="29030"/>
                </a:lnTo>
                <a:lnTo>
                  <a:pt x="49120" y="28900"/>
                </a:lnTo>
                <a:lnTo>
                  <a:pt x="49120" y="28760"/>
                </a:lnTo>
                <a:lnTo>
                  <a:pt x="49120" y="28630"/>
                </a:lnTo>
                <a:lnTo>
                  <a:pt x="49130" y="28490"/>
                </a:lnTo>
                <a:lnTo>
                  <a:pt x="49190" y="28480"/>
                </a:lnTo>
                <a:lnTo>
                  <a:pt x="49260" y="28410"/>
                </a:lnTo>
                <a:lnTo>
                  <a:pt x="49320" y="28320"/>
                </a:lnTo>
                <a:lnTo>
                  <a:pt x="49360" y="28260"/>
                </a:lnTo>
                <a:lnTo>
                  <a:pt x="49420" y="28170"/>
                </a:lnTo>
                <a:lnTo>
                  <a:pt x="49490" y="28090"/>
                </a:lnTo>
                <a:lnTo>
                  <a:pt x="49550" y="28010"/>
                </a:lnTo>
                <a:lnTo>
                  <a:pt x="49620" y="27920"/>
                </a:lnTo>
                <a:lnTo>
                  <a:pt x="49670" y="28020"/>
                </a:lnTo>
                <a:lnTo>
                  <a:pt x="49720" y="28110"/>
                </a:lnTo>
                <a:lnTo>
                  <a:pt x="49780" y="28200"/>
                </a:lnTo>
                <a:lnTo>
                  <a:pt x="49840" y="28290"/>
                </a:lnTo>
                <a:lnTo>
                  <a:pt x="49920" y="28390"/>
                </a:lnTo>
                <a:lnTo>
                  <a:pt x="50020" y="28500"/>
                </a:lnTo>
                <a:lnTo>
                  <a:pt x="50090" y="28610"/>
                </a:lnTo>
                <a:lnTo>
                  <a:pt x="50120" y="28730"/>
                </a:lnTo>
                <a:lnTo>
                  <a:pt x="50120" y="28930"/>
                </a:lnTo>
                <a:lnTo>
                  <a:pt x="50120" y="29140"/>
                </a:lnTo>
                <a:lnTo>
                  <a:pt x="50130" y="29340"/>
                </a:lnTo>
                <a:lnTo>
                  <a:pt x="50130" y="29540"/>
                </a:lnTo>
                <a:lnTo>
                  <a:pt x="50130" y="29590"/>
                </a:lnTo>
                <a:lnTo>
                  <a:pt x="50130" y="29650"/>
                </a:lnTo>
                <a:lnTo>
                  <a:pt x="50130" y="29700"/>
                </a:lnTo>
                <a:lnTo>
                  <a:pt x="50130" y="29750"/>
                </a:lnTo>
                <a:lnTo>
                  <a:pt x="50130" y="29840"/>
                </a:lnTo>
                <a:lnTo>
                  <a:pt x="50120" y="29880"/>
                </a:lnTo>
                <a:lnTo>
                  <a:pt x="50090" y="29900"/>
                </a:lnTo>
                <a:lnTo>
                  <a:pt x="50010" y="29900"/>
                </a:lnTo>
                <a:lnTo>
                  <a:pt x="49880" y="29920"/>
                </a:lnTo>
                <a:lnTo>
                  <a:pt x="49750" y="29940"/>
                </a:lnTo>
                <a:lnTo>
                  <a:pt x="49620" y="29980"/>
                </a:lnTo>
                <a:lnTo>
                  <a:pt x="49490" y="30020"/>
                </a:lnTo>
                <a:lnTo>
                  <a:pt x="49360" y="30040"/>
                </a:lnTo>
                <a:lnTo>
                  <a:pt x="49240" y="30040"/>
                </a:lnTo>
                <a:lnTo>
                  <a:pt x="49110" y="30020"/>
                </a:lnTo>
                <a:lnTo>
                  <a:pt x="48980" y="30000"/>
                </a:lnTo>
                <a:lnTo>
                  <a:pt x="48720" y="29940"/>
                </a:lnTo>
                <a:lnTo>
                  <a:pt x="48470" y="29890"/>
                </a:lnTo>
                <a:lnTo>
                  <a:pt x="48210" y="29840"/>
                </a:lnTo>
                <a:lnTo>
                  <a:pt x="47960" y="29780"/>
                </a:lnTo>
                <a:lnTo>
                  <a:pt x="47850" y="29810"/>
                </a:lnTo>
                <a:lnTo>
                  <a:pt x="47720" y="29850"/>
                </a:lnTo>
                <a:lnTo>
                  <a:pt x="47600" y="29910"/>
                </a:lnTo>
                <a:lnTo>
                  <a:pt x="47520" y="29990"/>
                </a:lnTo>
                <a:lnTo>
                  <a:pt x="47510" y="30040"/>
                </a:lnTo>
                <a:lnTo>
                  <a:pt x="47510" y="30100"/>
                </a:lnTo>
                <a:lnTo>
                  <a:pt x="47500" y="30150"/>
                </a:lnTo>
                <a:lnTo>
                  <a:pt x="47480" y="30190"/>
                </a:lnTo>
                <a:lnTo>
                  <a:pt x="47430" y="30220"/>
                </a:lnTo>
                <a:lnTo>
                  <a:pt x="47370" y="30230"/>
                </a:lnTo>
                <a:lnTo>
                  <a:pt x="47310" y="30220"/>
                </a:lnTo>
                <a:lnTo>
                  <a:pt x="47260" y="30220"/>
                </a:lnTo>
                <a:lnTo>
                  <a:pt x="47220" y="30230"/>
                </a:lnTo>
                <a:lnTo>
                  <a:pt x="47180" y="30260"/>
                </a:lnTo>
                <a:lnTo>
                  <a:pt x="47160" y="30300"/>
                </a:lnTo>
                <a:lnTo>
                  <a:pt x="47170" y="30350"/>
                </a:lnTo>
                <a:lnTo>
                  <a:pt x="47150" y="30390"/>
                </a:lnTo>
                <a:lnTo>
                  <a:pt x="47110" y="30410"/>
                </a:lnTo>
                <a:lnTo>
                  <a:pt x="47050" y="30410"/>
                </a:lnTo>
                <a:lnTo>
                  <a:pt x="47010" y="30420"/>
                </a:lnTo>
                <a:lnTo>
                  <a:pt x="46970" y="30450"/>
                </a:lnTo>
                <a:lnTo>
                  <a:pt x="46950" y="30490"/>
                </a:lnTo>
                <a:lnTo>
                  <a:pt x="46930" y="30530"/>
                </a:lnTo>
                <a:lnTo>
                  <a:pt x="46910" y="30570"/>
                </a:lnTo>
                <a:lnTo>
                  <a:pt x="46850" y="30670"/>
                </a:lnTo>
                <a:lnTo>
                  <a:pt x="46800" y="30750"/>
                </a:lnTo>
                <a:lnTo>
                  <a:pt x="46740" y="30820"/>
                </a:lnTo>
                <a:lnTo>
                  <a:pt x="46650" y="30880"/>
                </a:lnTo>
                <a:lnTo>
                  <a:pt x="46630" y="30890"/>
                </a:lnTo>
                <a:lnTo>
                  <a:pt x="46600" y="30900"/>
                </a:lnTo>
                <a:lnTo>
                  <a:pt x="46580" y="30910"/>
                </a:lnTo>
                <a:lnTo>
                  <a:pt x="46560" y="30910"/>
                </a:lnTo>
                <a:lnTo>
                  <a:pt x="46490" y="30950"/>
                </a:lnTo>
                <a:lnTo>
                  <a:pt x="46370" y="31000"/>
                </a:lnTo>
                <a:lnTo>
                  <a:pt x="46260" y="31060"/>
                </a:lnTo>
                <a:lnTo>
                  <a:pt x="46230" y="31110"/>
                </a:lnTo>
                <a:lnTo>
                  <a:pt x="46260" y="31170"/>
                </a:lnTo>
                <a:lnTo>
                  <a:pt x="46250" y="31240"/>
                </a:lnTo>
                <a:lnTo>
                  <a:pt x="46240" y="31320"/>
                </a:lnTo>
                <a:lnTo>
                  <a:pt x="46260" y="31400"/>
                </a:lnTo>
                <a:lnTo>
                  <a:pt x="46250" y="31500"/>
                </a:lnTo>
                <a:lnTo>
                  <a:pt x="46160" y="31540"/>
                </a:lnTo>
                <a:lnTo>
                  <a:pt x="46070" y="31560"/>
                </a:lnTo>
                <a:lnTo>
                  <a:pt x="46090" y="31640"/>
                </a:lnTo>
                <a:lnTo>
                  <a:pt x="46140" y="31690"/>
                </a:lnTo>
                <a:lnTo>
                  <a:pt x="46190" y="31740"/>
                </a:lnTo>
                <a:lnTo>
                  <a:pt x="46220" y="31800"/>
                </a:lnTo>
                <a:lnTo>
                  <a:pt x="46230" y="31870"/>
                </a:lnTo>
                <a:lnTo>
                  <a:pt x="46210" y="31920"/>
                </a:lnTo>
                <a:lnTo>
                  <a:pt x="46190" y="31960"/>
                </a:lnTo>
                <a:lnTo>
                  <a:pt x="46160" y="32000"/>
                </a:lnTo>
                <a:lnTo>
                  <a:pt x="46140" y="32040"/>
                </a:lnTo>
                <a:lnTo>
                  <a:pt x="46170" y="32120"/>
                </a:lnTo>
                <a:lnTo>
                  <a:pt x="46240" y="32170"/>
                </a:lnTo>
                <a:lnTo>
                  <a:pt x="46310" y="32220"/>
                </a:lnTo>
                <a:lnTo>
                  <a:pt x="46350" y="32300"/>
                </a:lnTo>
                <a:lnTo>
                  <a:pt x="46340" y="32360"/>
                </a:lnTo>
                <a:lnTo>
                  <a:pt x="46310" y="32440"/>
                </a:lnTo>
                <a:lnTo>
                  <a:pt x="46270" y="32490"/>
                </a:lnTo>
                <a:lnTo>
                  <a:pt x="46220" y="32470"/>
                </a:lnTo>
                <a:lnTo>
                  <a:pt x="46150" y="32400"/>
                </a:lnTo>
                <a:lnTo>
                  <a:pt x="46090" y="32380"/>
                </a:lnTo>
                <a:lnTo>
                  <a:pt x="46030" y="32420"/>
                </a:lnTo>
                <a:lnTo>
                  <a:pt x="45990" y="32510"/>
                </a:lnTo>
                <a:lnTo>
                  <a:pt x="45980" y="32570"/>
                </a:lnTo>
                <a:lnTo>
                  <a:pt x="45980" y="32630"/>
                </a:lnTo>
                <a:lnTo>
                  <a:pt x="45960" y="32690"/>
                </a:lnTo>
                <a:lnTo>
                  <a:pt x="45930" y="32740"/>
                </a:lnTo>
                <a:lnTo>
                  <a:pt x="45850" y="32800"/>
                </a:lnTo>
                <a:lnTo>
                  <a:pt x="45760" y="32860"/>
                </a:lnTo>
                <a:lnTo>
                  <a:pt x="45680" y="32920"/>
                </a:lnTo>
                <a:lnTo>
                  <a:pt x="45590" y="32980"/>
                </a:lnTo>
                <a:lnTo>
                  <a:pt x="45530" y="33020"/>
                </a:lnTo>
                <a:lnTo>
                  <a:pt x="45500" y="33050"/>
                </a:lnTo>
                <a:lnTo>
                  <a:pt x="45480" y="33100"/>
                </a:lnTo>
                <a:lnTo>
                  <a:pt x="45470" y="33180"/>
                </a:lnTo>
                <a:lnTo>
                  <a:pt x="45460" y="33300"/>
                </a:lnTo>
                <a:lnTo>
                  <a:pt x="45450" y="33420"/>
                </a:lnTo>
                <a:lnTo>
                  <a:pt x="45440" y="33540"/>
                </a:lnTo>
                <a:lnTo>
                  <a:pt x="45430" y="33660"/>
                </a:lnTo>
                <a:lnTo>
                  <a:pt x="45430" y="33720"/>
                </a:lnTo>
                <a:lnTo>
                  <a:pt x="45420" y="33800"/>
                </a:lnTo>
                <a:lnTo>
                  <a:pt x="45410" y="33880"/>
                </a:lnTo>
                <a:lnTo>
                  <a:pt x="45380" y="33920"/>
                </a:lnTo>
                <a:lnTo>
                  <a:pt x="45320" y="33950"/>
                </a:lnTo>
                <a:lnTo>
                  <a:pt x="45280" y="33970"/>
                </a:lnTo>
                <a:lnTo>
                  <a:pt x="45260" y="34020"/>
                </a:lnTo>
                <a:lnTo>
                  <a:pt x="45250" y="34090"/>
                </a:lnTo>
                <a:lnTo>
                  <a:pt x="45240" y="34430"/>
                </a:lnTo>
                <a:lnTo>
                  <a:pt x="45230" y="34770"/>
                </a:lnTo>
                <a:lnTo>
                  <a:pt x="45220" y="35110"/>
                </a:lnTo>
                <a:lnTo>
                  <a:pt x="45210" y="35440"/>
                </a:lnTo>
                <a:lnTo>
                  <a:pt x="45190" y="35570"/>
                </a:lnTo>
                <a:lnTo>
                  <a:pt x="45160" y="35700"/>
                </a:lnTo>
                <a:lnTo>
                  <a:pt x="45120" y="35820"/>
                </a:lnTo>
                <a:lnTo>
                  <a:pt x="45080" y="35940"/>
                </a:lnTo>
                <a:lnTo>
                  <a:pt x="45030" y="36100"/>
                </a:lnTo>
                <a:lnTo>
                  <a:pt x="44990" y="36260"/>
                </a:lnTo>
                <a:lnTo>
                  <a:pt x="44940" y="36420"/>
                </a:lnTo>
                <a:lnTo>
                  <a:pt x="44900" y="36580"/>
                </a:lnTo>
                <a:lnTo>
                  <a:pt x="44880" y="36460"/>
                </a:lnTo>
                <a:lnTo>
                  <a:pt x="44870" y="36340"/>
                </a:lnTo>
                <a:lnTo>
                  <a:pt x="44850" y="36210"/>
                </a:lnTo>
                <a:lnTo>
                  <a:pt x="44830" y="36090"/>
                </a:lnTo>
                <a:lnTo>
                  <a:pt x="44730" y="36140"/>
                </a:lnTo>
                <a:lnTo>
                  <a:pt x="44630" y="36180"/>
                </a:lnTo>
                <a:lnTo>
                  <a:pt x="44530" y="36230"/>
                </a:lnTo>
                <a:lnTo>
                  <a:pt x="44420" y="36270"/>
                </a:lnTo>
                <a:lnTo>
                  <a:pt x="44350" y="36280"/>
                </a:lnTo>
                <a:lnTo>
                  <a:pt x="44260" y="36240"/>
                </a:lnTo>
                <a:lnTo>
                  <a:pt x="44180" y="36190"/>
                </a:lnTo>
                <a:lnTo>
                  <a:pt x="44110" y="36140"/>
                </a:lnTo>
                <a:lnTo>
                  <a:pt x="44030" y="36070"/>
                </a:lnTo>
                <a:lnTo>
                  <a:pt x="43990" y="35980"/>
                </a:lnTo>
                <a:lnTo>
                  <a:pt x="43960" y="35880"/>
                </a:lnTo>
                <a:lnTo>
                  <a:pt x="43940" y="35770"/>
                </a:lnTo>
                <a:lnTo>
                  <a:pt x="43930" y="35730"/>
                </a:lnTo>
                <a:lnTo>
                  <a:pt x="43920" y="35690"/>
                </a:lnTo>
                <a:lnTo>
                  <a:pt x="43900" y="35650"/>
                </a:lnTo>
                <a:lnTo>
                  <a:pt x="43880" y="35620"/>
                </a:lnTo>
                <a:lnTo>
                  <a:pt x="43820" y="35580"/>
                </a:lnTo>
                <a:lnTo>
                  <a:pt x="43720" y="35520"/>
                </a:lnTo>
                <a:lnTo>
                  <a:pt x="43630" y="35470"/>
                </a:lnTo>
                <a:lnTo>
                  <a:pt x="43570" y="35470"/>
                </a:lnTo>
                <a:lnTo>
                  <a:pt x="43480" y="35530"/>
                </a:lnTo>
                <a:lnTo>
                  <a:pt x="43400" y="35600"/>
                </a:lnTo>
                <a:lnTo>
                  <a:pt x="43310" y="35660"/>
                </a:lnTo>
                <a:lnTo>
                  <a:pt x="43230" y="35720"/>
                </a:lnTo>
                <a:lnTo>
                  <a:pt x="43170" y="35780"/>
                </a:lnTo>
                <a:lnTo>
                  <a:pt x="43090" y="35840"/>
                </a:lnTo>
                <a:lnTo>
                  <a:pt x="43010" y="35890"/>
                </a:lnTo>
                <a:lnTo>
                  <a:pt x="42930" y="35880"/>
                </a:lnTo>
                <a:lnTo>
                  <a:pt x="42920" y="35820"/>
                </a:lnTo>
                <a:lnTo>
                  <a:pt x="42920" y="35720"/>
                </a:lnTo>
                <a:lnTo>
                  <a:pt x="42930" y="35630"/>
                </a:lnTo>
                <a:lnTo>
                  <a:pt x="42930" y="35550"/>
                </a:lnTo>
                <a:lnTo>
                  <a:pt x="42940" y="35470"/>
                </a:lnTo>
                <a:lnTo>
                  <a:pt x="42960" y="35420"/>
                </a:lnTo>
                <a:lnTo>
                  <a:pt x="42990" y="35380"/>
                </a:lnTo>
                <a:lnTo>
                  <a:pt x="43040" y="35320"/>
                </a:lnTo>
                <a:lnTo>
                  <a:pt x="43080" y="35280"/>
                </a:lnTo>
                <a:lnTo>
                  <a:pt x="43150" y="35220"/>
                </a:lnTo>
                <a:lnTo>
                  <a:pt x="43220" y="35150"/>
                </a:lnTo>
                <a:lnTo>
                  <a:pt x="43240" y="35110"/>
                </a:lnTo>
                <a:lnTo>
                  <a:pt x="43210" y="35030"/>
                </a:lnTo>
                <a:lnTo>
                  <a:pt x="43180" y="34950"/>
                </a:lnTo>
                <a:lnTo>
                  <a:pt x="43140" y="34870"/>
                </a:lnTo>
                <a:lnTo>
                  <a:pt x="43110" y="34780"/>
                </a:lnTo>
                <a:lnTo>
                  <a:pt x="43080" y="34720"/>
                </a:lnTo>
                <a:lnTo>
                  <a:pt x="43050" y="34680"/>
                </a:lnTo>
                <a:lnTo>
                  <a:pt x="43010" y="34650"/>
                </a:lnTo>
                <a:lnTo>
                  <a:pt x="42950" y="34620"/>
                </a:lnTo>
                <a:lnTo>
                  <a:pt x="42820" y="34550"/>
                </a:lnTo>
                <a:lnTo>
                  <a:pt x="42680" y="34470"/>
                </a:lnTo>
                <a:lnTo>
                  <a:pt x="42550" y="34410"/>
                </a:lnTo>
                <a:lnTo>
                  <a:pt x="42410" y="34360"/>
                </a:lnTo>
                <a:lnTo>
                  <a:pt x="42260" y="34340"/>
                </a:lnTo>
                <a:lnTo>
                  <a:pt x="42110" y="34340"/>
                </a:lnTo>
                <a:lnTo>
                  <a:pt x="41960" y="34350"/>
                </a:lnTo>
                <a:lnTo>
                  <a:pt x="41810" y="34350"/>
                </a:lnTo>
                <a:lnTo>
                  <a:pt x="41800" y="34260"/>
                </a:lnTo>
                <a:lnTo>
                  <a:pt x="41800" y="34170"/>
                </a:lnTo>
                <a:lnTo>
                  <a:pt x="41800" y="34080"/>
                </a:lnTo>
                <a:lnTo>
                  <a:pt x="41800" y="33990"/>
                </a:lnTo>
                <a:lnTo>
                  <a:pt x="41680" y="34000"/>
                </a:lnTo>
                <a:lnTo>
                  <a:pt x="41560" y="34010"/>
                </a:lnTo>
                <a:lnTo>
                  <a:pt x="41440" y="34000"/>
                </a:lnTo>
                <a:lnTo>
                  <a:pt x="41340" y="33950"/>
                </a:lnTo>
                <a:lnTo>
                  <a:pt x="41300" y="33910"/>
                </a:lnTo>
                <a:lnTo>
                  <a:pt x="41250" y="33850"/>
                </a:lnTo>
                <a:lnTo>
                  <a:pt x="41200" y="33800"/>
                </a:lnTo>
                <a:lnTo>
                  <a:pt x="41160" y="33770"/>
                </a:lnTo>
                <a:lnTo>
                  <a:pt x="41140" y="33750"/>
                </a:lnTo>
                <a:lnTo>
                  <a:pt x="41120" y="33720"/>
                </a:lnTo>
                <a:lnTo>
                  <a:pt x="41120" y="33690"/>
                </a:lnTo>
                <a:lnTo>
                  <a:pt x="41100" y="33670"/>
                </a:lnTo>
                <a:lnTo>
                  <a:pt x="41060" y="33630"/>
                </a:lnTo>
                <a:lnTo>
                  <a:pt x="41020" y="33610"/>
                </a:lnTo>
                <a:lnTo>
                  <a:pt x="40980" y="33580"/>
                </a:lnTo>
                <a:lnTo>
                  <a:pt x="40950" y="33530"/>
                </a:lnTo>
                <a:lnTo>
                  <a:pt x="40940" y="33500"/>
                </a:lnTo>
                <a:lnTo>
                  <a:pt x="40950" y="33460"/>
                </a:lnTo>
                <a:lnTo>
                  <a:pt x="40950" y="33420"/>
                </a:lnTo>
                <a:lnTo>
                  <a:pt x="40940" y="33390"/>
                </a:lnTo>
                <a:lnTo>
                  <a:pt x="40910" y="33350"/>
                </a:lnTo>
                <a:lnTo>
                  <a:pt x="40890" y="33310"/>
                </a:lnTo>
                <a:lnTo>
                  <a:pt x="40880" y="33280"/>
                </a:lnTo>
                <a:lnTo>
                  <a:pt x="40890" y="33230"/>
                </a:lnTo>
                <a:lnTo>
                  <a:pt x="40900" y="33200"/>
                </a:lnTo>
                <a:lnTo>
                  <a:pt x="40900" y="33170"/>
                </a:lnTo>
                <a:lnTo>
                  <a:pt x="40890" y="33140"/>
                </a:lnTo>
                <a:lnTo>
                  <a:pt x="40870" y="33110"/>
                </a:lnTo>
                <a:lnTo>
                  <a:pt x="40850" y="33090"/>
                </a:lnTo>
                <a:lnTo>
                  <a:pt x="40850" y="33060"/>
                </a:lnTo>
                <a:lnTo>
                  <a:pt x="40860" y="33040"/>
                </a:lnTo>
                <a:lnTo>
                  <a:pt x="40870" y="33010"/>
                </a:lnTo>
                <a:lnTo>
                  <a:pt x="40840" y="32940"/>
                </a:lnTo>
                <a:lnTo>
                  <a:pt x="40790" y="32870"/>
                </a:lnTo>
                <a:lnTo>
                  <a:pt x="40740" y="32810"/>
                </a:lnTo>
                <a:lnTo>
                  <a:pt x="40730" y="32740"/>
                </a:lnTo>
                <a:lnTo>
                  <a:pt x="40680" y="32730"/>
                </a:lnTo>
                <a:lnTo>
                  <a:pt x="40640" y="32720"/>
                </a:lnTo>
                <a:lnTo>
                  <a:pt x="40590" y="32710"/>
                </a:lnTo>
                <a:lnTo>
                  <a:pt x="40550" y="32690"/>
                </a:lnTo>
                <a:lnTo>
                  <a:pt x="40500" y="32640"/>
                </a:lnTo>
                <a:lnTo>
                  <a:pt x="40470" y="32580"/>
                </a:lnTo>
                <a:lnTo>
                  <a:pt x="40460" y="32510"/>
                </a:lnTo>
                <a:lnTo>
                  <a:pt x="40440" y="32440"/>
                </a:lnTo>
                <a:lnTo>
                  <a:pt x="40420" y="32380"/>
                </a:lnTo>
                <a:lnTo>
                  <a:pt x="40390" y="32330"/>
                </a:lnTo>
                <a:lnTo>
                  <a:pt x="40360" y="32280"/>
                </a:lnTo>
                <a:lnTo>
                  <a:pt x="40350" y="32230"/>
                </a:lnTo>
                <a:lnTo>
                  <a:pt x="40340" y="32170"/>
                </a:lnTo>
                <a:lnTo>
                  <a:pt x="40330" y="32120"/>
                </a:lnTo>
                <a:lnTo>
                  <a:pt x="40330" y="32070"/>
                </a:lnTo>
                <a:lnTo>
                  <a:pt x="40320" y="32010"/>
                </a:lnTo>
                <a:lnTo>
                  <a:pt x="40300" y="31890"/>
                </a:lnTo>
                <a:lnTo>
                  <a:pt x="40280" y="31760"/>
                </a:lnTo>
                <a:lnTo>
                  <a:pt x="40280" y="31640"/>
                </a:lnTo>
                <a:lnTo>
                  <a:pt x="40290" y="31520"/>
                </a:lnTo>
                <a:lnTo>
                  <a:pt x="40330" y="31420"/>
                </a:lnTo>
                <a:lnTo>
                  <a:pt x="40380" y="31330"/>
                </a:lnTo>
                <a:lnTo>
                  <a:pt x="40420" y="31230"/>
                </a:lnTo>
                <a:lnTo>
                  <a:pt x="40450" y="31130"/>
                </a:lnTo>
                <a:lnTo>
                  <a:pt x="40380" y="31150"/>
                </a:lnTo>
                <a:lnTo>
                  <a:pt x="40310" y="31170"/>
                </a:lnTo>
                <a:lnTo>
                  <a:pt x="40250" y="31150"/>
                </a:lnTo>
                <a:lnTo>
                  <a:pt x="40200" y="31100"/>
                </a:lnTo>
                <a:lnTo>
                  <a:pt x="40160" y="31020"/>
                </a:lnTo>
                <a:lnTo>
                  <a:pt x="40120" y="30940"/>
                </a:lnTo>
                <a:lnTo>
                  <a:pt x="40090" y="30860"/>
                </a:lnTo>
                <a:lnTo>
                  <a:pt x="40060" y="30780"/>
                </a:lnTo>
                <a:lnTo>
                  <a:pt x="40030" y="30700"/>
                </a:lnTo>
                <a:lnTo>
                  <a:pt x="39990" y="30600"/>
                </a:lnTo>
                <a:lnTo>
                  <a:pt x="39950" y="30510"/>
                </a:lnTo>
                <a:lnTo>
                  <a:pt x="39900" y="30440"/>
                </a:lnTo>
                <a:lnTo>
                  <a:pt x="39830" y="30370"/>
                </a:lnTo>
                <a:lnTo>
                  <a:pt x="39760" y="30310"/>
                </a:lnTo>
                <a:lnTo>
                  <a:pt x="39690" y="30240"/>
                </a:lnTo>
                <a:lnTo>
                  <a:pt x="39610" y="30180"/>
                </a:lnTo>
                <a:lnTo>
                  <a:pt x="39590" y="30160"/>
                </a:lnTo>
                <a:lnTo>
                  <a:pt x="39560" y="30130"/>
                </a:lnTo>
                <a:lnTo>
                  <a:pt x="39520" y="30120"/>
                </a:lnTo>
                <a:lnTo>
                  <a:pt x="39490" y="30100"/>
                </a:lnTo>
                <a:lnTo>
                  <a:pt x="39370" y="30080"/>
                </a:lnTo>
                <a:lnTo>
                  <a:pt x="39270" y="30100"/>
                </a:lnTo>
                <a:lnTo>
                  <a:pt x="39160" y="30150"/>
                </a:lnTo>
                <a:lnTo>
                  <a:pt x="39070" y="30230"/>
                </a:lnTo>
                <a:lnTo>
                  <a:pt x="39030" y="30270"/>
                </a:lnTo>
                <a:lnTo>
                  <a:pt x="39000" y="30320"/>
                </a:lnTo>
                <a:lnTo>
                  <a:pt x="38970" y="30360"/>
                </a:lnTo>
                <a:lnTo>
                  <a:pt x="38940" y="30400"/>
                </a:lnTo>
                <a:lnTo>
                  <a:pt x="38890" y="30420"/>
                </a:lnTo>
                <a:lnTo>
                  <a:pt x="38840" y="30420"/>
                </a:lnTo>
                <a:lnTo>
                  <a:pt x="38800" y="30420"/>
                </a:lnTo>
                <a:lnTo>
                  <a:pt x="38750" y="30420"/>
                </a:lnTo>
                <a:lnTo>
                  <a:pt x="38690" y="30430"/>
                </a:lnTo>
                <a:lnTo>
                  <a:pt x="38640" y="30420"/>
                </a:lnTo>
                <a:lnTo>
                  <a:pt x="38600" y="30400"/>
                </a:lnTo>
                <a:lnTo>
                  <a:pt x="38540" y="30360"/>
                </a:lnTo>
                <a:lnTo>
                  <a:pt x="38490" y="30320"/>
                </a:lnTo>
                <a:lnTo>
                  <a:pt x="38440" y="30270"/>
                </a:lnTo>
                <a:lnTo>
                  <a:pt x="38390" y="30220"/>
                </a:lnTo>
                <a:lnTo>
                  <a:pt x="38340" y="30170"/>
                </a:lnTo>
                <a:lnTo>
                  <a:pt x="38310" y="30130"/>
                </a:lnTo>
                <a:lnTo>
                  <a:pt x="38300" y="30080"/>
                </a:lnTo>
                <a:lnTo>
                  <a:pt x="38300" y="30030"/>
                </a:lnTo>
                <a:lnTo>
                  <a:pt x="38300" y="29980"/>
                </a:lnTo>
                <a:lnTo>
                  <a:pt x="38300" y="29910"/>
                </a:lnTo>
                <a:lnTo>
                  <a:pt x="38290" y="29860"/>
                </a:lnTo>
                <a:lnTo>
                  <a:pt x="38270" y="29810"/>
                </a:lnTo>
                <a:lnTo>
                  <a:pt x="38240" y="29750"/>
                </a:lnTo>
                <a:lnTo>
                  <a:pt x="38220" y="29720"/>
                </a:lnTo>
                <a:lnTo>
                  <a:pt x="38200" y="29680"/>
                </a:lnTo>
                <a:lnTo>
                  <a:pt x="38180" y="29640"/>
                </a:lnTo>
                <a:lnTo>
                  <a:pt x="38170" y="29600"/>
                </a:lnTo>
                <a:lnTo>
                  <a:pt x="38140" y="29550"/>
                </a:lnTo>
                <a:lnTo>
                  <a:pt x="38120" y="29510"/>
                </a:lnTo>
                <a:lnTo>
                  <a:pt x="38080" y="29480"/>
                </a:lnTo>
                <a:lnTo>
                  <a:pt x="38040" y="29440"/>
                </a:lnTo>
                <a:lnTo>
                  <a:pt x="37980" y="29330"/>
                </a:lnTo>
                <a:lnTo>
                  <a:pt x="37940" y="29210"/>
                </a:lnTo>
                <a:lnTo>
                  <a:pt x="37880" y="29110"/>
                </a:lnTo>
                <a:lnTo>
                  <a:pt x="37780" y="29050"/>
                </a:lnTo>
                <a:lnTo>
                  <a:pt x="37730" y="29020"/>
                </a:lnTo>
                <a:lnTo>
                  <a:pt x="37690" y="28980"/>
                </a:lnTo>
                <a:lnTo>
                  <a:pt x="37670" y="28930"/>
                </a:lnTo>
                <a:lnTo>
                  <a:pt x="37640" y="28870"/>
                </a:lnTo>
                <a:lnTo>
                  <a:pt x="37600" y="28840"/>
                </a:lnTo>
                <a:lnTo>
                  <a:pt x="37560" y="28830"/>
                </a:lnTo>
                <a:lnTo>
                  <a:pt x="37520" y="28830"/>
                </a:lnTo>
                <a:lnTo>
                  <a:pt x="37470" y="28830"/>
                </a:lnTo>
                <a:lnTo>
                  <a:pt x="37420" y="28820"/>
                </a:lnTo>
                <a:lnTo>
                  <a:pt x="37380" y="28810"/>
                </a:lnTo>
                <a:lnTo>
                  <a:pt x="37340" y="28780"/>
                </a:lnTo>
                <a:lnTo>
                  <a:pt x="37320" y="28720"/>
                </a:lnTo>
                <a:lnTo>
                  <a:pt x="37320" y="28680"/>
                </a:lnTo>
                <a:lnTo>
                  <a:pt x="37320" y="28640"/>
                </a:lnTo>
                <a:lnTo>
                  <a:pt x="37310" y="28600"/>
                </a:lnTo>
                <a:lnTo>
                  <a:pt x="37290" y="28560"/>
                </a:lnTo>
                <a:lnTo>
                  <a:pt x="37250" y="28530"/>
                </a:lnTo>
                <a:lnTo>
                  <a:pt x="37200" y="28520"/>
                </a:lnTo>
                <a:lnTo>
                  <a:pt x="37150" y="28500"/>
                </a:lnTo>
                <a:lnTo>
                  <a:pt x="37110" y="28470"/>
                </a:lnTo>
                <a:lnTo>
                  <a:pt x="37080" y="28430"/>
                </a:lnTo>
                <a:lnTo>
                  <a:pt x="37050" y="28370"/>
                </a:lnTo>
                <a:lnTo>
                  <a:pt x="37040" y="28300"/>
                </a:lnTo>
                <a:lnTo>
                  <a:pt x="37020" y="28250"/>
                </a:lnTo>
                <a:lnTo>
                  <a:pt x="36970" y="28120"/>
                </a:lnTo>
                <a:lnTo>
                  <a:pt x="36930" y="27980"/>
                </a:lnTo>
                <a:lnTo>
                  <a:pt x="36890" y="27850"/>
                </a:lnTo>
                <a:lnTo>
                  <a:pt x="36850" y="27720"/>
                </a:lnTo>
                <a:lnTo>
                  <a:pt x="36820" y="27570"/>
                </a:lnTo>
                <a:lnTo>
                  <a:pt x="36820" y="27420"/>
                </a:lnTo>
                <a:lnTo>
                  <a:pt x="36840" y="27270"/>
                </a:lnTo>
                <a:lnTo>
                  <a:pt x="36860" y="27120"/>
                </a:lnTo>
                <a:lnTo>
                  <a:pt x="36880" y="26990"/>
                </a:lnTo>
                <a:lnTo>
                  <a:pt x="36910" y="26840"/>
                </a:lnTo>
                <a:lnTo>
                  <a:pt x="36940" y="26700"/>
                </a:lnTo>
                <a:lnTo>
                  <a:pt x="37000" y="26580"/>
                </a:lnTo>
                <a:lnTo>
                  <a:pt x="37060" y="26520"/>
                </a:lnTo>
                <a:lnTo>
                  <a:pt x="37110" y="26470"/>
                </a:lnTo>
                <a:lnTo>
                  <a:pt x="37160" y="26420"/>
                </a:lnTo>
                <a:lnTo>
                  <a:pt x="37190" y="26350"/>
                </a:lnTo>
                <a:lnTo>
                  <a:pt x="37220" y="26290"/>
                </a:lnTo>
                <a:lnTo>
                  <a:pt x="37270" y="26240"/>
                </a:lnTo>
                <a:lnTo>
                  <a:pt x="37320" y="26190"/>
                </a:lnTo>
                <a:lnTo>
                  <a:pt x="37360" y="26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Tlaxcala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61180" y="45360"/>
                </a:moveTo>
                <a:lnTo>
                  <a:pt x="61170" y="45320"/>
                </a:lnTo>
                <a:lnTo>
                  <a:pt x="61170" y="45280"/>
                </a:lnTo>
                <a:lnTo>
                  <a:pt x="61170" y="45240"/>
                </a:lnTo>
                <a:lnTo>
                  <a:pt x="61160" y="45200"/>
                </a:lnTo>
                <a:lnTo>
                  <a:pt x="61070" y="45180"/>
                </a:lnTo>
                <a:lnTo>
                  <a:pt x="61030" y="45140"/>
                </a:lnTo>
                <a:lnTo>
                  <a:pt x="61000" y="45090"/>
                </a:lnTo>
                <a:lnTo>
                  <a:pt x="60980" y="44990"/>
                </a:lnTo>
                <a:lnTo>
                  <a:pt x="61020" y="44990"/>
                </a:lnTo>
                <a:lnTo>
                  <a:pt x="61050" y="44980"/>
                </a:lnTo>
                <a:lnTo>
                  <a:pt x="61090" y="44980"/>
                </a:lnTo>
                <a:lnTo>
                  <a:pt x="61120" y="44980"/>
                </a:lnTo>
                <a:lnTo>
                  <a:pt x="61160" y="44980"/>
                </a:lnTo>
                <a:lnTo>
                  <a:pt x="61180" y="44960"/>
                </a:lnTo>
                <a:lnTo>
                  <a:pt x="61190" y="44930"/>
                </a:lnTo>
                <a:lnTo>
                  <a:pt x="61200" y="44900"/>
                </a:lnTo>
                <a:lnTo>
                  <a:pt x="61240" y="44910"/>
                </a:lnTo>
                <a:lnTo>
                  <a:pt x="61270" y="44900"/>
                </a:lnTo>
                <a:lnTo>
                  <a:pt x="61300" y="44870"/>
                </a:lnTo>
                <a:lnTo>
                  <a:pt x="61330" y="44840"/>
                </a:lnTo>
                <a:lnTo>
                  <a:pt x="61370" y="44830"/>
                </a:lnTo>
                <a:lnTo>
                  <a:pt x="61410" y="44860"/>
                </a:lnTo>
                <a:lnTo>
                  <a:pt x="61450" y="44890"/>
                </a:lnTo>
                <a:lnTo>
                  <a:pt x="61500" y="44890"/>
                </a:lnTo>
                <a:lnTo>
                  <a:pt x="61540" y="44860"/>
                </a:lnTo>
                <a:lnTo>
                  <a:pt x="61580" y="44820"/>
                </a:lnTo>
                <a:lnTo>
                  <a:pt x="61620" y="44800"/>
                </a:lnTo>
                <a:lnTo>
                  <a:pt x="61660" y="44840"/>
                </a:lnTo>
                <a:lnTo>
                  <a:pt x="61670" y="44850"/>
                </a:lnTo>
                <a:lnTo>
                  <a:pt x="61680" y="44860"/>
                </a:lnTo>
                <a:lnTo>
                  <a:pt x="61690" y="44870"/>
                </a:lnTo>
                <a:lnTo>
                  <a:pt x="61750" y="44880"/>
                </a:lnTo>
                <a:lnTo>
                  <a:pt x="61810" y="44880"/>
                </a:lnTo>
                <a:lnTo>
                  <a:pt x="61870" y="44890"/>
                </a:lnTo>
                <a:lnTo>
                  <a:pt x="61930" y="44900"/>
                </a:lnTo>
                <a:lnTo>
                  <a:pt x="61940" y="44900"/>
                </a:lnTo>
                <a:lnTo>
                  <a:pt x="61950" y="44910"/>
                </a:lnTo>
                <a:lnTo>
                  <a:pt x="61950" y="44920"/>
                </a:lnTo>
                <a:lnTo>
                  <a:pt x="61960" y="44920"/>
                </a:lnTo>
                <a:lnTo>
                  <a:pt x="62020" y="44950"/>
                </a:lnTo>
                <a:lnTo>
                  <a:pt x="62070" y="44920"/>
                </a:lnTo>
                <a:lnTo>
                  <a:pt x="62100" y="44840"/>
                </a:lnTo>
                <a:lnTo>
                  <a:pt x="62130" y="44770"/>
                </a:lnTo>
                <a:lnTo>
                  <a:pt x="62150" y="44730"/>
                </a:lnTo>
                <a:lnTo>
                  <a:pt x="62180" y="44700"/>
                </a:lnTo>
                <a:lnTo>
                  <a:pt x="62200" y="44670"/>
                </a:lnTo>
                <a:lnTo>
                  <a:pt x="62230" y="44640"/>
                </a:lnTo>
                <a:lnTo>
                  <a:pt x="62240" y="44620"/>
                </a:lnTo>
                <a:lnTo>
                  <a:pt x="62240" y="44600"/>
                </a:lnTo>
                <a:lnTo>
                  <a:pt x="62250" y="44590"/>
                </a:lnTo>
                <a:lnTo>
                  <a:pt x="62290" y="44570"/>
                </a:lnTo>
                <a:lnTo>
                  <a:pt x="62310" y="44570"/>
                </a:lnTo>
                <a:lnTo>
                  <a:pt x="62320" y="44590"/>
                </a:lnTo>
                <a:lnTo>
                  <a:pt x="62330" y="44610"/>
                </a:lnTo>
                <a:lnTo>
                  <a:pt x="62340" y="44620"/>
                </a:lnTo>
                <a:lnTo>
                  <a:pt x="62400" y="44660"/>
                </a:lnTo>
                <a:lnTo>
                  <a:pt x="62460" y="44690"/>
                </a:lnTo>
                <a:lnTo>
                  <a:pt x="62530" y="44720"/>
                </a:lnTo>
                <a:lnTo>
                  <a:pt x="62610" y="44710"/>
                </a:lnTo>
                <a:lnTo>
                  <a:pt x="62650" y="44720"/>
                </a:lnTo>
                <a:lnTo>
                  <a:pt x="62680" y="44720"/>
                </a:lnTo>
                <a:lnTo>
                  <a:pt x="62720" y="44720"/>
                </a:lnTo>
                <a:lnTo>
                  <a:pt x="62760" y="44720"/>
                </a:lnTo>
                <a:lnTo>
                  <a:pt x="62810" y="44700"/>
                </a:lnTo>
                <a:lnTo>
                  <a:pt x="62820" y="44670"/>
                </a:lnTo>
                <a:lnTo>
                  <a:pt x="62810" y="44640"/>
                </a:lnTo>
                <a:lnTo>
                  <a:pt x="62810" y="44580"/>
                </a:lnTo>
                <a:lnTo>
                  <a:pt x="62840" y="44540"/>
                </a:lnTo>
                <a:lnTo>
                  <a:pt x="62890" y="44570"/>
                </a:lnTo>
                <a:lnTo>
                  <a:pt x="62940" y="44660"/>
                </a:lnTo>
                <a:lnTo>
                  <a:pt x="62930" y="44750"/>
                </a:lnTo>
                <a:lnTo>
                  <a:pt x="62900" y="44800"/>
                </a:lnTo>
                <a:lnTo>
                  <a:pt x="62920" y="44830"/>
                </a:lnTo>
                <a:lnTo>
                  <a:pt x="62960" y="44840"/>
                </a:lnTo>
                <a:lnTo>
                  <a:pt x="63020" y="44850"/>
                </a:lnTo>
                <a:lnTo>
                  <a:pt x="63070" y="44870"/>
                </a:lnTo>
                <a:lnTo>
                  <a:pt x="63110" y="44910"/>
                </a:lnTo>
                <a:lnTo>
                  <a:pt x="63140" y="44960"/>
                </a:lnTo>
                <a:lnTo>
                  <a:pt x="63190" y="45000"/>
                </a:lnTo>
                <a:lnTo>
                  <a:pt x="63270" y="45030"/>
                </a:lnTo>
                <a:lnTo>
                  <a:pt x="63380" y="45060"/>
                </a:lnTo>
                <a:lnTo>
                  <a:pt x="63470" y="45110"/>
                </a:lnTo>
                <a:lnTo>
                  <a:pt x="63450" y="45190"/>
                </a:lnTo>
                <a:lnTo>
                  <a:pt x="63420" y="45200"/>
                </a:lnTo>
                <a:lnTo>
                  <a:pt x="63390" y="45200"/>
                </a:lnTo>
                <a:lnTo>
                  <a:pt x="63370" y="45210"/>
                </a:lnTo>
                <a:lnTo>
                  <a:pt x="63360" y="45240"/>
                </a:lnTo>
                <a:lnTo>
                  <a:pt x="63360" y="45270"/>
                </a:lnTo>
                <a:lnTo>
                  <a:pt x="63370" y="45290"/>
                </a:lnTo>
                <a:lnTo>
                  <a:pt x="63390" y="45300"/>
                </a:lnTo>
                <a:lnTo>
                  <a:pt x="63410" y="45300"/>
                </a:lnTo>
                <a:lnTo>
                  <a:pt x="63430" y="45340"/>
                </a:lnTo>
                <a:lnTo>
                  <a:pt x="63440" y="45400"/>
                </a:lnTo>
                <a:lnTo>
                  <a:pt x="63460" y="45440"/>
                </a:lnTo>
                <a:lnTo>
                  <a:pt x="63510" y="45420"/>
                </a:lnTo>
                <a:lnTo>
                  <a:pt x="63560" y="45390"/>
                </a:lnTo>
                <a:lnTo>
                  <a:pt x="63610" y="45370"/>
                </a:lnTo>
                <a:lnTo>
                  <a:pt x="63660" y="45370"/>
                </a:lnTo>
                <a:lnTo>
                  <a:pt x="63710" y="45400"/>
                </a:lnTo>
                <a:lnTo>
                  <a:pt x="63740" y="45430"/>
                </a:lnTo>
                <a:lnTo>
                  <a:pt x="63780" y="45470"/>
                </a:lnTo>
                <a:lnTo>
                  <a:pt x="63810" y="45510"/>
                </a:lnTo>
                <a:lnTo>
                  <a:pt x="63840" y="45550"/>
                </a:lnTo>
                <a:lnTo>
                  <a:pt x="63870" y="45580"/>
                </a:lnTo>
                <a:lnTo>
                  <a:pt x="63900" y="45600"/>
                </a:lnTo>
                <a:lnTo>
                  <a:pt x="63930" y="45630"/>
                </a:lnTo>
                <a:lnTo>
                  <a:pt x="63970" y="45640"/>
                </a:lnTo>
                <a:lnTo>
                  <a:pt x="64050" y="45630"/>
                </a:lnTo>
                <a:lnTo>
                  <a:pt x="64100" y="45650"/>
                </a:lnTo>
                <a:lnTo>
                  <a:pt x="64130" y="45710"/>
                </a:lnTo>
                <a:lnTo>
                  <a:pt x="64110" y="45790"/>
                </a:lnTo>
                <a:lnTo>
                  <a:pt x="64050" y="45860"/>
                </a:lnTo>
                <a:lnTo>
                  <a:pt x="63970" y="45900"/>
                </a:lnTo>
                <a:lnTo>
                  <a:pt x="63880" y="45900"/>
                </a:lnTo>
                <a:lnTo>
                  <a:pt x="63810" y="45860"/>
                </a:lnTo>
                <a:lnTo>
                  <a:pt x="63810" y="45850"/>
                </a:lnTo>
                <a:lnTo>
                  <a:pt x="63800" y="45850"/>
                </a:lnTo>
                <a:lnTo>
                  <a:pt x="63800" y="45840"/>
                </a:lnTo>
                <a:lnTo>
                  <a:pt x="63790" y="45830"/>
                </a:lnTo>
                <a:lnTo>
                  <a:pt x="63740" y="45870"/>
                </a:lnTo>
                <a:lnTo>
                  <a:pt x="63660" y="45860"/>
                </a:lnTo>
                <a:lnTo>
                  <a:pt x="63580" y="45840"/>
                </a:lnTo>
                <a:lnTo>
                  <a:pt x="63510" y="45820"/>
                </a:lnTo>
                <a:lnTo>
                  <a:pt x="63500" y="45830"/>
                </a:lnTo>
                <a:lnTo>
                  <a:pt x="63490" y="45840"/>
                </a:lnTo>
                <a:lnTo>
                  <a:pt x="63470" y="45860"/>
                </a:lnTo>
                <a:lnTo>
                  <a:pt x="63460" y="45870"/>
                </a:lnTo>
                <a:lnTo>
                  <a:pt x="63430" y="45880"/>
                </a:lnTo>
                <a:lnTo>
                  <a:pt x="63400" y="45900"/>
                </a:lnTo>
                <a:lnTo>
                  <a:pt x="63370" y="45920"/>
                </a:lnTo>
                <a:lnTo>
                  <a:pt x="63350" y="45950"/>
                </a:lnTo>
                <a:lnTo>
                  <a:pt x="63350" y="45960"/>
                </a:lnTo>
                <a:lnTo>
                  <a:pt x="63380" y="46020"/>
                </a:lnTo>
                <a:lnTo>
                  <a:pt x="63420" y="46070"/>
                </a:lnTo>
                <a:lnTo>
                  <a:pt x="63460" y="46120"/>
                </a:lnTo>
                <a:lnTo>
                  <a:pt x="63440" y="46170"/>
                </a:lnTo>
                <a:lnTo>
                  <a:pt x="63420" y="46190"/>
                </a:lnTo>
                <a:lnTo>
                  <a:pt x="63400" y="46210"/>
                </a:lnTo>
                <a:lnTo>
                  <a:pt x="63370" y="46240"/>
                </a:lnTo>
                <a:lnTo>
                  <a:pt x="63350" y="46260"/>
                </a:lnTo>
                <a:lnTo>
                  <a:pt x="63290" y="46290"/>
                </a:lnTo>
                <a:lnTo>
                  <a:pt x="63220" y="46280"/>
                </a:lnTo>
                <a:lnTo>
                  <a:pt x="63160" y="46250"/>
                </a:lnTo>
                <a:lnTo>
                  <a:pt x="63090" y="46220"/>
                </a:lnTo>
                <a:lnTo>
                  <a:pt x="63080" y="46210"/>
                </a:lnTo>
                <a:lnTo>
                  <a:pt x="63060" y="46200"/>
                </a:lnTo>
                <a:lnTo>
                  <a:pt x="63040" y="46200"/>
                </a:lnTo>
                <a:lnTo>
                  <a:pt x="63020" y="46190"/>
                </a:lnTo>
                <a:lnTo>
                  <a:pt x="63010" y="46180"/>
                </a:lnTo>
                <a:lnTo>
                  <a:pt x="63000" y="46180"/>
                </a:lnTo>
                <a:lnTo>
                  <a:pt x="62990" y="46170"/>
                </a:lnTo>
                <a:lnTo>
                  <a:pt x="62980" y="46170"/>
                </a:lnTo>
                <a:lnTo>
                  <a:pt x="62970" y="46170"/>
                </a:lnTo>
                <a:lnTo>
                  <a:pt x="62950" y="46150"/>
                </a:lnTo>
                <a:lnTo>
                  <a:pt x="62920" y="46140"/>
                </a:lnTo>
                <a:lnTo>
                  <a:pt x="62900" y="46130"/>
                </a:lnTo>
                <a:lnTo>
                  <a:pt x="62870" y="46130"/>
                </a:lnTo>
                <a:lnTo>
                  <a:pt x="62820" y="46200"/>
                </a:lnTo>
                <a:lnTo>
                  <a:pt x="62770" y="46280"/>
                </a:lnTo>
                <a:lnTo>
                  <a:pt x="62710" y="46350"/>
                </a:lnTo>
                <a:lnTo>
                  <a:pt x="62640" y="46380"/>
                </a:lnTo>
                <a:lnTo>
                  <a:pt x="62580" y="46390"/>
                </a:lnTo>
                <a:lnTo>
                  <a:pt x="62520" y="46420"/>
                </a:lnTo>
                <a:lnTo>
                  <a:pt x="62460" y="46440"/>
                </a:lnTo>
                <a:lnTo>
                  <a:pt x="62400" y="46420"/>
                </a:lnTo>
                <a:lnTo>
                  <a:pt x="62370" y="46390"/>
                </a:lnTo>
                <a:lnTo>
                  <a:pt x="62350" y="46350"/>
                </a:lnTo>
                <a:lnTo>
                  <a:pt x="62330" y="46320"/>
                </a:lnTo>
                <a:lnTo>
                  <a:pt x="62310" y="46290"/>
                </a:lnTo>
                <a:lnTo>
                  <a:pt x="62300" y="46280"/>
                </a:lnTo>
                <a:lnTo>
                  <a:pt x="62290" y="46270"/>
                </a:lnTo>
                <a:lnTo>
                  <a:pt x="62280" y="46260"/>
                </a:lnTo>
                <a:lnTo>
                  <a:pt x="62280" y="46250"/>
                </a:lnTo>
                <a:lnTo>
                  <a:pt x="62260" y="46240"/>
                </a:lnTo>
                <a:lnTo>
                  <a:pt x="62250" y="46230"/>
                </a:lnTo>
                <a:lnTo>
                  <a:pt x="62240" y="46230"/>
                </a:lnTo>
                <a:lnTo>
                  <a:pt x="62230" y="46220"/>
                </a:lnTo>
                <a:lnTo>
                  <a:pt x="62220" y="46210"/>
                </a:lnTo>
                <a:lnTo>
                  <a:pt x="62210" y="46200"/>
                </a:lnTo>
                <a:lnTo>
                  <a:pt x="62210" y="46190"/>
                </a:lnTo>
                <a:lnTo>
                  <a:pt x="62200" y="46190"/>
                </a:lnTo>
                <a:lnTo>
                  <a:pt x="62190" y="46180"/>
                </a:lnTo>
                <a:lnTo>
                  <a:pt x="62180" y="46170"/>
                </a:lnTo>
                <a:lnTo>
                  <a:pt x="62160" y="46160"/>
                </a:lnTo>
                <a:lnTo>
                  <a:pt x="62150" y="46150"/>
                </a:lnTo>
                <a:lnTo>
                  <a:pt x="62140" y="46150"/>
                </a:lnTo>
                <a:lnTo>
                  <a:pt x="62140" y="46140"/>
                </a:lnTo>
                <a:lnTo>
                  <a:pt x="62110" y="46130"/>
                </a:lnTo>
                <a:lnTo>
                  <a:pt x="62090" y="46120"/>
                </a:lnTo>
                <a:lnTo>
                  <a:pt x="62070" y="46100"/>
                </a:lnTo>
                <a:lnTo>
                  <a:pt x="62050" y="46080"/>
                </a:lnTo>
                <a:lnTo>
                  <a:pt x="62030" y="46070"/>
                </a:lnTo>
                <a:lnTo>
                  <a:pt x="62020" y="46050"/>
                </a:lnTo>
                <a:lnTo>
                  <a:pt x="62010" y="46030"/>
                </a:lnTo>
                <a:lnTo>
                  <a:pt x="62000" y="46010"/>
                </a:lnTo>
                <a:lnTo>
                  <a:pt x="61990" y="45990"/>
                </a:lnTo>
                <a:lnTo>
                  <a:pt x="61980" y="45960"/>
                </a:lnTo>
                <a:lnTo>
                  <a:pt x="61970" y="45940"/>
                </a:lnTo>
                <a:lnTo>
                  <a:pt x="61960" y="45920"/>
                </a:lnTo>
                <a:lnTo>
                  <a:pt x="61940" y="45870"/>
                </a:lnTo>
                <a:lnTo>
                  <a:pt x="61910" y="45830"/>
                </a:lnTo>
                <a:lnTo>
                  <a:pt x="61870" y="45790"/>
                </a:lnTo>
                <a:lnTo>
                  <a:pt x="61830" y="45750"/>
                </a:lnTo>
                <a:lnTo>
                  <a:pt x="61820" y="45750"/>
                </a:lnTo>
                <a:lnTo>
                  <a:pt x="61810" y="45740"/>
                </a:lnTo>
                <a:lnTo>
                  <a:pt x="61800" y="45740"/>
                </a:lnTo>
                <a:lnTo>
                  <a:pt x="61770" y="45720"/>
                </a:lnTo>
                <a:lnTo>
                  <a:pt x="61770" y="45680"/>
                </a:lnTo>
                <a:lnTo>
                  <a:pt x="61760" y="45650"/>
                </a:lnTo>
                <a:lnTo>
                  <a:pt x="61740" y="45610"/>
                </a:lnTo>
                <a:lnTo>
                  <a:pt x="61720" y="45580"/>
                </a:lnTo>
                <a:lnTo>
                  <a:pt x="61710" y="45550"/>
                </a:lnTo>
                <a:lnTo>
                  <a:pt x="61690" y="45510"/>
                </a:lnTo>
                <a:lnTo>
                  <a:pt x="61690" y="45470"/>
                </a:lnTo>
                <a:lnTo>
                  <a:pt x="61690" y="45460"/>
                </a:lnTo>
                <a:lnTo>
                  <a:pt x="61690" y="45450"/>
                </a:lnTo>
                <a:lnTo>
                  <a:pt x="61690" y="45440"/>
                </a:lnTo>
                <a:lnTo>
                  <a:pt x="61680" y="45430"/>
                </a:lnTo>
                <a:lnTo>
                  <a:pt x="61630" y="45390"/>
                </a:lnTo>
                <a:lnTo>
                  <a:pt x="61600" y="45380"/>
                </a:lnTo>
                <a:lnTo>
                  <a:pt x="61570" y="45390"/>
                </a:lnTo>
                <a:lnTo>
                  <a:pt x="61520" y="45420"/>
                </a:lnTo>
                <a:lnTo>
                  <a:pt x="61440" y="45430"/>
                </a:lnTo>
                <a:lnTo>
                  <a:pt x="61350" y="45410"/>
                </a:lnTo>
                <a:lnTo>
                  <a:pt x="61260" y="45380"/>
                </a:lnTo>
                <a:lnTo>
                  <a:pt x="61180" y="45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Ciudad de Méxic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59330" y="46330"/>
                </a:moveTo>
                <a:lnTo>
                  <a:pt x="59320" y="46320"/>
                </a:lnTo>
                <a:lnTo>
                  <a:pt x="59310" y="46310"/>
                </a:lnTo>
                <a:lnTo>
                  <a:pt x="59300" y="46310"/>
                </a:lnTo>
                <a:lnTo>
                  <a:pt x="59290" y="46290"/>
                </a:lnTo>
                <a:lnTo>
                  <a:pt x="59270" y="46250"/>
                </a:lnTo>
                <a:lnTo>
                  <a:pt x="59250" y="46200"/>
                </a:lnTo>
                <a:lnTo>
                  <a:pt x="59250" y="46140"/>
                </a:lnTo>
                <a:lnTo>
                  <a:pt x="59250" y="46090"/>
                </a:lnTo>
                <a:lnTo>
                  <a:pt x="59250" y="46080"/>
                </a:lnTo>
                <a:lnTo>
                  <a:pt x="59250" y="46070"/>
                </a:lnTo>
                <a:lnTo>
                  <a:pt x="59240" y="46060"/>
                </a:lnTo>
                <a:lnTo>
                  <a:pt x="59230" y="46060"/>
                </a:lnTo>
                <a:lnTo>
                  <a:pt x="59220" y="46050"/>
                </a:lnTo>
                <a:lnTo>
                  <a:pt x="59190" y="46040"/>
                </a:lnTo>
                <a:lnTo>
                  <a:pt x="59190" y="46010"/>
                </a:lnTo>
                <a:lnTo>
                  <a:pt x="59200" y="45980"/>
                </a:lnTo>
                <a:lnTo>
                  <a:pt x="59220" y="45960"/>
                </a:lnTo>
                <a:lnTo>
                  <a:pt x="59220" y="45950"/>
                </a:lnTo>
                <a:lnTo>
                  <a:pt x="59220" y="45940"/>
                </a:lnTo>
                <a:lnTo>
                  <a:pt x="59210" y="45930"/>
                </a:lnTo>
                <a:lnTo>
                  <a:pt x="59200" y="45920"/>
                </a:lnTo>
                <a:lnTo>
                  <a:pt x="59190" y="45860"/>
                </a:lnTo>
                <a:lnTo>
                  <a:pt x="59210" y="45790"/>
                </a:lnTo>
                <a:lnTo>
                  <a:pt x="59240" y="45720"/>
                </a:lnTo>
                <a:lnTo>
                  <a:pt x="59260" y="45660"/>
                </a:lnTo>
                <a:lnTo>
                  <a:pt x="59310" y="45670"/>
                </a:lnTo>
                <a:lnTo>
                  <a:pt x="59360" y="45680"/>
                </a:lnTo>
                <a:lnTo>
                  <a:pt x="59400" y="45660"/>
                </a:lnTo>
                <a:lnTo>
                  <a:pt x="59420" y="45610"/>
                </a:lnTo>
                <a:lnTo>
                  <a:pt x="59430" y="45600"/>
                </a:lnTo>
                <a:lnTo>
                  <a:pt x="59430" y="45590"/>
                </a:lnTo>
                <a:lnTo>
                  <a:pt x="59440" y="45580"/>
                </a:lnTo>
                <a:lnTo>
                  <a:pt x="59470" y="45530"/>
                </a:lnTo>
                <a:lnTo>
                  <a:pt x="59500" y="45480"/>
                </a:lnTo>
                <a:lnTo>
                  <a:pt x="59540" y="45440"/>
                </a:lnTo>
                <a:lnTo>
                  <a:pt x="59570" y="45390"/>
                </a:lnTo>
                <a:lnTo>
                  <a:pt x="59580" y="45370"/>
                </a:lnTo>
                <a:lnTo>
                  <a:pt x="59590" y="45360"/>
                </a:lnTo>
                <a:lnTo>
                  <a:pt x="59610" y="45340"/>
                </a:lnTo>
                <a:lnTo>
                  <a:pt x="59620" y="45320"/>
                </a:lnTo>
                <a:lnTo>
                  <a:pt x="59630" y="45310"/>
                </a:lnTo>
                <a:lnTo>
                  <a:pt x="59640" y="45300"/>
                </a:lnTo>
                <a:lnTo>
                  <a:pt x="59660" y="45290"/>
                </a:lnTo>
                <a:lnTo>
                  <a:pt x="59680" y="45290"/>
                </a:lnTo>
                <a:lnTo>
                  <a:pt x="59710" y="45270"/>
                </a:lnTo>
                <a:lnTo>
                  <a:pt x="59720" y="45240"/>
                </a:lnTo>
                <a:lnTo>
                  <a:pt x="59710" y="45220"/>
                </a:lnTo>
                <a:lnTo>
                  <a:pt x="59670" y="45200"/>
                </a:lnTo>
                <a:lnTo>
                  <a:pt x="59700" y="45180"/>
                </a:lnTo>
                <a:lnTo>
                  <a:pt x="59700" y="45150"/>
                </a:lnTo>
                <a:lnTo>
                  <a:pt x="59700" y="45120"/>
                </a:lnTo>
                <a:lnTo>
                  <a:pt x="59730" y="45090"/>
                </a:lnTo>
                <a:lnTo>
                  <a:pt x="59740" y="45080"/>
                </a:lnTo>
                <a:lnTo>
                  <a:pt x="59760" y="45060"/>
                </a:lnTo>
                <a:lnTo>
                  <a:pt x="59780" y="45040"/>
                </a:lnTo>
                <a:lnTo>
                  <a:pt x="59790" y="45020"/>
                </a:lnTo>
                <a:lnTo>
                  <a:pt x="59800" y="45030"/>
                </a:lnTo>
                <a:lnTo>
                  <a:pt x="59800" y="45040"/>
                </a:lnTo>
                <a:lnTo>
                  <a:pt x="59810" y="45040"/>
                </a:lnTo>
                <a:lnTo>
                  <a:pt x="59820" y="45050"/>
                </a:lnTo>
                <a:lnTo>
                  <a:pt x="59840" y="45070"/>
                </a:lnTo>
                <a:lnTo>
                  <a:pt x="59860" y="45090"/>
                </a:lnTo>
                <a:lnTo>
                  <a:pt x="59870" y="45110"/>
                </a:lnTo>
                <a:lnTo>
                  <a:pt x="59870" y="45140"/>
                </a:lnTo>
                <a:lnTo>
                  <a:pt x="59870" y="45150"/>
                </a:lnTo>
                <a:lnTo>
                  <a:pt x="59870" y="45160"/>
                </a:lnTo>
                <a:lnTo>
                  <a:pt x="59870" y="45200"/>
                </a:lnTo>
                <a:lnTo>
                  <a:pt x="59890" y="45230"/>
                </a:lnTo>
                <a:lnTo>
                  <a:pt x="59910" y="45260"/>
                </a:lnTo>
                <a:lnTo>
                  <a:pt x="59940" y="45280"/>
                </a:lnTo>
                <a:lnTo>
                  <a:pt x="59950" y="45300"/>
                </a:lnTo>
                <a:lnTo>
                  <a:pt x="59960" y="45320"/>
                </a:lnTo>
                <a:lnTo>
                  <a:pt x="59970" y="45350"/>
                </a:lnTo>
                <a:lnTo>
                  <a:pt x="59990" y="45370"/>
                </a:lnTo>
                <a:lnTo>
                  <a:pt x="59990" y="45380"/>
                </a:lnTo>
                <a:lnTo>
                  <a:pt x="60000" y="45390"/>
                </a:lnTo>
                <a:lnTo>
                  <a:pt x="60010" y="45410"/>
                </a:lnTo>
                <a:lnTo>
                  <a:pt x="60010" y="45420"/>
                </a:lnTo>
                <a:lnTo>
                  <a:pt x="60010" y="45430"/>
                </a:lnTo>
                <a:lnTo>
                  <a:pt x="60020" y="45430"/>
                </a:lnTo>
                <a:lnTo>
                  <a:pt x="60040" y="45460"/>
                </a:lnTo>
                <a:lnTo>
                  <a:pt x="60030" y="45490"/>
                </a:lnTo>
                <a:lnTo>
                  <a:pt x="60010" y="45510"/>
                </a:lnTo>
                <a:lnTo>
                  <a:pt x="59980" y="45530"/>
                </a:lnTo>
                <a:lnTo>
                  <a:pt x="59990" y="45540"/>
                </a:lnTo>
                <a:lnTo>
                  <a:pt x="60000" y="45560"/>
                </a:lnTo>
                <a:lnTo>
                  <a:pt x="60010" y="45570"/>
                </a:lnTo>
                <a:lnTo>
                  <a:pt x="60020" y="45580"/>
                </a:lnTo>
                <a:lnTo>
                  <a:pt x="60010" y="45590"/>
                </a:lnTo>
                <a:lnTo>
                  <a:pt x="60000" y="45590"/>
                </a:lnTo>
                <a:lnTo>
                  <a:pt x="59990" y="45600"/>
                </a:lnTo>
                <a:lnTo>
                  <a:pt x="59980" y="45610"/>
                </a:lnTo>
                <a:lnTo>
                  <a:pt x="60020" y="45660"/>
                </a:lnTo>
                <a:lnTo>
                  <a:pt x="60070" y="45680"/>
                </a:lnTo>
                <a:lnTo>
                  <a:pt x="60130" y="45710"/>
                </a:lnTo>
                <a:lnTo>
                  <a:pt x="60180" y="45740"/>
                </a:lnTo>
                <a:lnTo>
                  <a:pt x="60190" y="45760"/>
                </a:lnTo>
                <a:lnTo>
                  <a:pt x="60210" y="45780"/>
                </a:lnTo>
                <a:lnTo>
                  <a:pt x="60220" y="45800"/>
                </a:lnTo>
                <a:lnTo>
                  <a:pt x="60230" y="45820"/>
                </a:lnTo>
                <a:lnTo>
                  <a:pt x="60240" y="45830"/>
                </a:lnTo>
                <a:lnTo>
                  <a:pt x="60240" y="45840"/>
                </a:lnTo>
                <a:lnTo>
                  <a:pt x="60240" y="45850"/>
                </a:lnTo>
                <a:lnTo>
                  <a:pt x="60260" y="45890"/>
                </a:lnTo>
                <a:lnTo>
                  <a:pt x="60260" y="45930"/>
                </a:lnTo>
                <a:lnTo>
                  <a:pt x="60270" y="45970"/>
                </a:lnTo>
                <a:lnTo>
                  <a:pt x="60260" y="46010"/>
                </a:lnTo>
                <a:lnTo>
                  <a:pt x="60260" y="46040"/>
                </a:lnTo>
                <a:lnTo>
                  <a:pt x="60250" y="46080"/>
                </a:lnTo>
                <a:lnTo>
                  <a:pt x="60250" y="46110"/>
                </a:lnTo>
                <a:lnTo>
                  <a:pt x="60240" y="46150"/>
                </a:lnTo>
                <a:lnTo>
                  <a:pt x="60260" y="46200"/>
                </a:lnTo>
                <a:lnTo>
                  <a:pt x="60280" y="46240"/>
                </a:lnTo>
                <a:lnTo>
                  <a:pt x="60310" y="46290"/>
                </a:lnTo>
                <a:lnTo>
                  <a:pt x="60320" y="46340"/>
                </a:lnTo>
                <a:lnTo>
                  <a:pt x="60320" y="46350"/>
                </a:lnTo>
                <a:lnTo>
                  <a:pt x="60310" y="46390"/>
                </a:lnTo>
                <a:lnTo>
                  <a:pt x="60300" y="46430"/>
                </a:lnTo>
                <a:lnTo>
                  <a:pt x="60270" y="46460"/>
                </a:lnTo>
                <a:lnTo>
                  <a:pt x="60250" y="46490"/>
                </a:lnTo>
                <a:lnTo>
                  <a:pt x="60210" y="46490"/>
                </a:lnTo>
                <a:lnTo>
                  <a:pt x="60170" y="46490"/>
                </a:lnTo>
                <a:lnTo>
                  <a:pt x="60130" y="46490"/>
                </a:lnTo>
                <a:lnTo>
                  <a:pt x="60100" y="46500"/>
                </a:lnTo>
                <a:lnTo>
                  <a:pt x="60070" y="46530"/>
                </a:lnTo>
                <a:lnTo>
                  <a:pt x="60050" y="46560"/>
                </a:lnTo>
                <a:lnTo>
                  <a:pt x="60020" y="46590"/>
                </a:lnTo>
                <a:lnTo>
                  <a:pt x="59990" y="46570"/>
                </a:lnTo>
                <a:lnTo>
                  <a:pt x="59940" y="46540"/>
                </a:lnTo>
                <a:lnTo>
                  <a:pt x="59890" y="46510"/>
                </a:lnTo>
                <a:lnTo>
                  <a:pt x="59830" y="46480"/>
                </a:lnTo>
                <a:lnTo>
                  <a:pt x="59770" y="46470"/>
                </a:lnTo>
                <a:lnTo>
                  <a:pt x="59750" y="46470"/>
                </a:lnTo>
                <a:lnTo>
                  <a:pt x="59730" y="46470"/>
                </a:lnTo>
                <a:lnTo>
                  <a:pt x="59710" y="46460"/>
                </a:lnTo>
                <a:lnTo>
                  <a:pt x="59680" y="46460"/>
                </a:lnTo>
                <a:lnTo>
                  <a:pt x="59590" y="46450"/>
                </a:lnTo>
                <a:lnTo>
                  <a:pt x="59490" y="46430"/>
                </a:lnTo>
                <a:lnTo>
                  <a:pt x="59400" y="46400"/>
                </a:lnTo>
                <a:lnTo>
                  <a:pt x="59330" y="46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