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Savanne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Mauritius • State Map | Fully Editable Vector Shape</a:t>
            </a:r>
          </a:p>
        </p:txBody>
      </p:sp>
      <p:sp>
        <p:nvSpPr>
          <p:cNvPr id="101" name="Savan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050" y="95090"/>
                </a:moveTo>
                <a:lnTo>
                  <a:pt x="27050" y="95080"/>
                </a:lnTo>
                <a:lnTo>
                  <a:pt x="27050" y="95070"/>
                </a:lnTo>
                <a:lnTo>
                  <a:pt x="27050" y="95060"/>
                </a:lnTo>
                <a:lnTo>
                  <a:pt x="27050" y="95050"/>
                </a:lnTo>
                <a:lnTo>
                  <a:pt x="27060" y="95040"/>
                </a:lnTo>
                <a:lnTo>
                  <a:pt x="27060" y="95030"/>
                </a:lnTo>
                <a:lnTo>
                  <a:pt x="27060" y="95020"/>
                </a:lnTo>
                <a:lnTo>
                  <a:pt x="27060" y="95010"/>
                </a:lnTo>
                <a:lnTo>
                  <a:pt x="27070" y="95010"/>
                </a:lnTo>
                <a:lnTo>
                  <a:pt x="27080" y="95010"/>
                </a:lnTo>
                <a:lnTo>
                  <a:pt x="27090" y="95020"/>
                </a:lnTo>
                <a:lnTo>
                  <a:pt x="27090" y="95030"/>
                </a:lnTo>
                <a:lnTo>
                  <a:pt x="27100" y="95030"/>
                </a:lnTo>
                <a:lnTo>
                  <a:pt x="27110" y="95030"/>
                </a:lnTo>
                <a:lnTo>
                  <a:pt x="27120" y="95030"/>
                </a:lnTo>
                <a:lnTo>
                  <a:pt x="27120" y="95020"/>
                </a:lnTo>
                <a:lnTo>
                  <a:pt x="27120" y="95010"/>
                </a:lnTo>
                <a:lnTo>
                  <a:pt x="27120" y="95000"/>
                </a:lnTo>
                <a:lnTo>
                  <a:pt x="27130" y="95000"/>
                </a:lnTo>
                <a:lnTo>
                  <a:pt x="27130" y="94990"/>
                </a:lnTo>
                <a:lnTo>
                  <a:pt x="27140" y="94990"/>
                </a:lnTo>
                <a:lnTo>
                  <a:pt x="27140" y="94980"/>
                </a:lnTo>
                <a:lnTo>
                  <a:pt x="27140" y="94970"/>
                </a:lnTo>
                <a:lnTo>
                  <a:pt x="27150" y="94970"/>
                </a:lnTo>
                <a:lnTo>
                  <a:pt x="27150" y="94960"/>
                </a:lnTo>
                <a:lnTo>
                  <a:pt x="27160" y="94960"/>
                </a:lnTo>
                <a:lnTo>
                  <a:pt x="27160" y="94950"/>
                </a:lnTo>
                <a:lnTo>
                  <a:pt x="27160" y="94940"/>
                </a:lnTo>
                <a:lnTo>
                  <a:pt x="27150" y="94940"/>
                </a:lnTo>
                <a:lnTo>
                  <a:pt x="27140" y="94940"/>
                </a:lnTo>
                <a:lnTo>
                  <a:pt x="27130" y="94940"/>
                </a:lnTo>
                <a:lnTo>
                  <a:pt x="27120" y="94940"/>
                </a:lnTo>
                <a:lnTo>
                  <a:pt x="27120" y="94930"/>
                </a:lnTo>
                <a:lnTo>
                  <a:pt x="27120" y="94920"/>
                </a:lnTo>
                <a:lnTo>
                  <a:pt x="27110" y="94920"/>
                </a:lnTo>
                <a:lnTo>
                  <a:pt x="27110" y="94910"/>
                </a:lnTo>
                <a:lnTo>
                  <a:pt x="27100" y="94910"/>
                </a:lnTo>
                <a:lnTo>
                  <a:pt x="27100" y="94900"/>
                </a:lnTo>
                <a:lnTo>
                  <a:pt x="27090" y="94900"/>
                </a:lnTo>
                <a:lnTo>
                  <a:pt x="27100" y="94900"/>
                </a:lnTo>
                <a:lnTo>
                  <a:pt x="27100" y="94890"/>
                </a:lnTo>
                <a:lnTo>
                  <a:pt x="27110" y="94890"/>
                </a:lnTo>
                <a:lnTo>
                  <a:pt x="27110" y="94880"/>
                </a:lnTo>
                <a:lnTo>
                  <a:pt x="27110" y="94870"/>
                </a:lnTo>
                <a:lnTo>
                  <a:pt x="27100" y="94860"/>
                </a:lnTo>
                <a:lnTo>
                  <a:pt x="27100" y="94850"/>
                </a:lnTo>
                <a:lnTo>
                  <a:pt x="27100" y="94840"/>
                </a:lnTo>
                <a:lnTo>
                  <a:pt x="27100" y="94830"/>
                </a:lnTo>
                <a:lnTo>
                  <a:pt x="27090" y="94830"/>
                </a:lnTo>
                <a:lnTo>
                  <a:pt x="27080" y="94830"/>
                </a:lnTo>
                <a:lnTo>
                  <a:pt x="27070" y="94830"/>
                </a:lnTo>
                <a:lnTo>
                  <a:pt x="27070" y="94820"/>
                </a:lnTo>
                <a:lnTo>
                  <a:pt x="27080" y="94810"/>
                </a:lnTo>
                <a:lnTo>
                  <a:pt x="27080" y="94800"/>
                </a:lnTo>
                <a:lnTo>
                  <a:pt x="27090" y="94800"/>
                </a:lnTo>
                <a:lnTo>
                  <a:pt x="27090" y="94790"/>
                </a:lnTo>
                <a:lnTo>
                  <a:pt x="27090" y="94780"/>
                </a:lnTo>
                <a:lnTo>
                  <a:pt x="27090" y="94770"/>
                </a:lnTo>
                <a:lnTo>
                  <a:pt x="27080" y="94770"/>
                </a:lnTo>
                <a:lnTo>
                  <a:pt x="27080" y="94760"/>
                </a:lnTo>
                <a:lnTo>
                  <a:pt x="27090" y="94760"/>
                </a:lnTo>
                <a:lnTo>
                  <a:pt x="27100" y="94760"/>
                </a:lnTo>
                <a:lnTo>
                  <a:pt x="27100" y="94750"/>
                </a:lnTo>
                <a:lnTo>
                  <a:pt x="27110" y="94750"/>
                </a:lnTo>
                <a:lnTo>
                  <a:pt x="27110" y="94740"/>
                </a:lnTo>
                <a:lnTo>
                  <a:pt x="27120" y="94730"/>
                </a:lnTo>
                <a:lnTo>
                  <a:pt x="27130" y="94740"/>
                </a:lnTo>
                <a:lnTo>
                  <a:pt x="27140" y="94740"/>
                </a:lnTo>
                <a:lnTo>
                  <a:pt x="27150" y="94740"/>
                </a:lnTo>
                <a:lnTo>
                  <a:pt x="27150" y="94730"/>
                </a:lnTo>
                <a:lnTo>
                  <a:pt x="27160" y="94730"/>
                </a:lnTo>
                <a:lnTo>
                  <a:pt x="27160" y="94720"/>
                </a:lnTo>
                <a:lnTo>
                  <a:pt x="27150" y="94720"/>
                </a:lnTo>
                <a:lnTo>
                  <a:pt x="27150" y="94710"/>
                </a:lnTo>
                <a:lnTo>
                  <a:pt x="27160" y="94710"/>
                </a:lnTo>
                <a:lnTo>
                  <a:pt x="27160" y="94700"/>
                </a:lnTo>
                <a:lnTo>
                  <a:pt x="27170" y="94700"/>
                </a:lnTo>
                <a:lnTo>
                  <a:pt x="27180" y="94700"/>
                </a:lnTo>
                <a:lnTo>
                  <a:pt x="27180" y="94710"/>
                </a:lnTo>
                <a:lnTo>
                  <a:pt x="27180" y="94700"/>
                </a:lnTo>
                <a:lnTo>
                  <a:pt x="27190" y="94700"/>
                </a:lnTo>
                <a:lnTo>
                  <a:pt x="27190" y="94690"/>
                </a:lnTo>
                <a:lnTo>
                  <a:pt x="27190" y="94680"/>
                </a:lnTo>
                <a:lnTo>
                  <a:pt x="27200" y="94680"/>
                </a:lnTo>
                <a:lnTo>
                  <a:pt x="27210" y="94680"/>
                </a:lnTo>
                <a:lnTo>
                  <a:pt x="27210" y="94690"/>
                </a:lnTo>
                <a:lnTo>
                  <a:pt x="27210" y="94700"/>
                </a:lnTo>
                <a:lnTo>
                  <a:pt x="27220" y="94700"/>
                </a:lnTo>
                <a:lnTo>
                  <a:pt x="27230" y="94700"/>
                </a:lnTo>
                <a:lnTo>
                  <a:pt x="27240" y="94700"/>
                </a:lnTo>
                <a:lnTo>
                  <a:pt x="27240" y="94710"/>
                </a:lnTo>
                <a:lnTo>
                  <a:pt x="27250" y="94710"/>
                </a:lnTo>
                <a:lnTo>
                  <a:pt x="27250" y="94720"/>
                </a:lnTo>
                <a:lnTo>
                  <a:pt x="27260" y="94720"/>
                </a:lnTo>
                <a:lnTo>
                  <a:pt x="27270" y="94720"/>
                </a:lnTo>
                <a:lnTo>
                  <a:pt x="27270" y="94710"/>
                </a:lnTo>
                <a:lnTo>
                  <a:pt x="27270" y="94720"/>
                </a:lnTo>
                <a:lnTo>
                  <a:pt x="27280" y="94720"/>
                </a:lnTo>
                <a:lnTo>
                  <a:pt x="27280" y="94710"/>
                </a:lnTo>
                <a:lnTo>
                  <a:pt x="27290" y="94710"/>
                </a:lnTo>
                <a:lnTo>
                  <a:pt x="27290" y="94720"/>
                </a:lnTo>
                <a:lnTo>
                  <a:pt x="27300" y="94720"/>
                </a:lnTo>
                <a:lnTo>
                  <a:pt x="27300" y="94710"/>
                </a:lnTo>
                <a:lnTo>
                  <a:pt x="27300" y="94700"/>
                </a:lnTo>
                <a:lnTo>
                  <a:pt x="27300" y="94690"/>
                </a:lnTo>
                <a:lnTo>
                  <a:pt x="27310" y="94690"/>
                </a:lnTo>
                <a:lnTo>
                  <a:pt x="27310" y="94680"/>
                </a:lnTo>
                <a:lnTo>
                  <a:pt x="27300" y="94680"/>
                </a:lnTo>
                <a:lnTo>
                  <a:pt x="27310" y="94680"/>
                </a:lnTo>
                <a:lnTo>
                  <a:pt x="27320" y="94680"/>
                </a:lnTo>
                <a:lnTo>
                  <a:pt x="27320" y="94670"/>
                </a:lnTo>
                <a:lnTo>
                  <a:pt x="27330" y="94670"/>
                </a:lnTo>
                <a:lnTo>
                  <a:pt x="27340" y="94670"/>
                </a:lnTo>
                <a:lnTo>
                  <a:pt x="27330" y="94670"/>
                </a:lnTo>
                <a:lnTo>
                  <a:pt x="27330" y="94660"/>
                </a:lnTo>
                <a:lnTo>
                  <a:pt x="27340" y="94660"/>
                </a:lnTo>
                <a:lnTo>
                  <a:pt x="27350" y="94660"/>
                </a:lnTo>
                <a:lnTo>
                  <a:pt x="27350" y="94650"/>
                </a:lnTo>
                <a:lnTo>
                  <a:pt x="27360" y="94650"/>
                </a:lnTo>
                <a:lnTo>
                  <a:pt x="27360" y="94640"/>
                </a:lnTo>
                <a:lnTo>
                  <a:pt x="27370" y="94630"/>
                </a:lnTo>
                <a:lnTo>
                  <a:pt x="27360" y="94630"/>
                </a:lnTo>
                <a:lnTo>
                  <a:pt x="27370" y="94630"/>
                </a:lnTo>
                <a:lnTo>
                  <a:pt x="27370" y="94620"/>
                </a:lnTo>
                <a:lnTo>
                  <a:pt x="27370" y="94610"/>
                </a:lnTo>
                <a:lnTo>
                  <a:pt x="27380" y="94610"/>
                </a:lnTo>
                <a:lnTo>
                  <a:pt x="27370" y="94610"/>
                </a:lnTo>
                <a:lnTo>
                  <a:pt x="27370" y="94600"/>
                </a:lnTo>
                <a:lnTo>
                  <a:pt x="27380" y="94600"/>
                </a:lnTo>
                <a:lnTo>
                  <a:pt x="27390" y="94600"/>
                </a:lnTo>
                <a:lnTo>
                  <a:pt x="27400" y="94600"/>
                </a:lnTo>
                <a:lnTo>
                  <a:pt x="27400" y="94590"/>
                </a:lnTo>
                <a:lnTo>
                  <a:pt x="27400" y="94580"/>
                </a:lnTo>
                <a:lnTo>
                  <a:pt x="27410" y="94580"/>
                </a:lnTo>
                <a:lnTo>
                  <a:pt x="27420" y="94580"/>
                </a:lnTo>
                <a:lnTo>
                  <a:pt x="27420" y="94570"/>
                </a:lnTo>
                <a:lnTo>
                  <a:pt x="27420" y="94580"/>
                </a:lnTo>
                <a:lnTo>
                  <a:pt x="27420" y="94570"/>
                </a:lnTo>
                <a:lnTo>
                  <a:pt x="27430" y="94570"/>
                </a:lnTo>
                <a:lnTo>
                  <a:pt x="27440" y="94570"/>
                </a:lnTo>
                <a:lnTo>
                  <a:pt x="27440" y="94560"/>
                </a:lnTo>
                <a:lnTo>
                  <a:pt x="27450" y="94560"/>
                </a:lnTo>
                <a:lnTo>
                  <a:pt x="27450" y="94550"/>
                </a:lnTo>
                <a:lnTo>
                  <a:pt x="27460" y="94550"/>
                </a:lnTo>
                <a:lnTo>
                  <a:pt x="27460" y="94540"/>
                </a:lnTo>
                <a:lnTo>
                  <a:pt x="27460" y="94530"/>
                </a:lnTo>
                <a:lnTo>
                  <a:pt x="27460" y="94510"/>
                </a:lnTo>
                <a:lnTo>
                  <a:pt x="27470" y="94510"/>
                </a:lnTo>
                <a:lnTo>
                  <a:pt x="27480" y="94510"/>
                </a:lnTo>
                <a:lnTo>
                  <a:pt x="27480" y="94500"/>
                </a:lnTo>
                <a:lnTo>
                  <a:pt x="27490" y="94510"/>
                </a:lnTo>
                <a:lnTo>
                  <a:pt x="27490" y="94520"/>
                </a:lnTo>
                <a:lnTo>
                  <a:pt x="27490" y="94510"/>
                </a:lnTo>
                <a:lnTo>
                  <a:pt x="27500" y="94510"/>
                </a:lnTo>
                <a:lnTo>
                  <a:pt x="27510" y="94520"/>
                </a:lnTo>
                <a:lnTo>
                  <a:pt x="27520" y="94520"/>
                </a:lnTo>
                <a:lnTo>
                  <a:pt x="27530" y="94510"/>
                </a:lnTo>
                <a:lnTo>
                  <a:pt x="27530" y="94520"/>
                </a:lnTo>
                <a:lnTo>
                  <a:pt x="27540" y="94510"/>
                </a:lnTo>
                <a:lnTo>
                  <a:pt x="27540" y="94520"/>
                </a:lnTo>
                <a:lnTo>
                  <a:pt x="27540" y="94510"/>
                </a:lnTo>
                <a:lnTo>
                  <a:pt x="27550" y="94510"/>
                </a:lnTo>
                <a:lnTo>
                  <a:pt x="27560" y="94510"/>
                </a:lnTo>
                <a:lnTo>
                  <a:pt x="27570" y="94510"/>
                </a:lnTo>
                <a:lnTo>
                  <a:pt x="27570" y="94500"/>
                </a:lnTo>
                <a:lnTo>
                  <a:pt x="27580" y="94500"/>
                </a:lnTo>
                <a:lnTo>
                  <a:pt x="27580" y="94490"/>
                </a:lnTo>
                <a:lnTo>
                  <a:pt x="27590" y="94490"/>
                </a:lnTo>
                <a:lnTo>
                  <a:pt x="27590" y="94480"/>
                </a:lnTo>
                <a:lnTo>
                  <a:pt x="27590" y="94470"/>
                </a:lnTo>
                <a:lnTo>
                  <a:pt x="27600" y="94470"/>
                </a:lnTo>
                <a:lnTo>
                  <a:pt x="27600" y="94460"/>
                </a:lnTo>
                <a:lnTo>
                  <a:pt x="27610" y="94460"/>
                </a:lnTo>
                <a:lnTo>
                  <a:pt x="27620" y="94460"/>
                </a:lnTo>
                <a:lnTo>
                  <a:pt x="27630" y="94460"/>
                </a:lnTo>
                <a:lnTo>
                  <a:pt x="27630" y="94470"/>
                </a:lnTo>
                <a:lnTo>
                  <a:pt x="27640" y="94470"/>
                </a:lnTo>
                <a:lnTo>
                  <a:pt x="27650" y="94470"/>
                </a:lnTo>
                <a:lnTo>
                  <a:pt x="27660" y="94470"/>
                </a:lnTo>
                <a:lnTo>
                  <a:pt x="27670" y="94470"/>
                </a:lnTo>
                <a:lnTo>
                  <a:pt x="27680" y="94480"/>
                </a:lnTo>
                <a:lnTo>
                  <a:pt x="27680" y="94470"/>
                </a:lnTo>
                <a:lnTo>
                  <a:pt x="27680" y="94460"/>
                </a:lnTo>
                <a:lnTo>
                  <a:pt x="27680" y="94450"/>
                </a:lnTo>
                <a:lnTo>
                  <a:pt x="27690" y="94450"/>
                </a:lnTo>
                <a:lnTo>
                  <a:pt x="27700" y="94450"/>
                </a:lnTo>
                <a:lnTo>
                  <a:pt x="27700" y="94440"/>
                </a:lnTo>
                <a:lnTo>
                  <a:pt x="27710" y="94440"/>
                </a:lnTo>
                <a:lnTo>
                  <a:pt x="27720" y="94440"/>
                </a:lnTo>
                <a:lnTo>
                  <a:pt x="27730" y="94440"/>
                </a:lnTo>
                <a:lnTo>
                  <a:pt x="27730" y="94450"/>
                </a:lnTo>
                <a:lnTo>
                  <a:pt x="27740" y="94450"/>
                </a:lnTo>
                <a:lnTo>
                  <a:pt x="27740" y="94460"/>
                </a:lnTo>
                <a:lnTo>
                  <a:pt x="27750" y="94460"/>
                </a:lnTo>
                <a:lnTo>
                  <a:pt x="27750" y="94470"/>
                </a:lnTo>
                <a:lnTo>
                  <a:pt x="27760" y="94470"/>
                </a:lnTo>
                <a:lnTo>
                  <a:pt x="27760" y="94460"/>
                </a:lnTo>
                <a:lnTo>
                  <a:pt x="27760" y="94470"/>
                </a:lnTo>
                <a:lnTo>
                  <a:pt x="27770" y="94470"/>
                </a:lnTo>
                <a:lnTo>
                  <a:pt x="27780" y="94470"/>
                </a:lnTo>
                <a:lnTo>
                  <a:pt x="27780" y="94460"/>
                </a:lnTo>
                <a:lnTo>
                  <a:pt x="27780" y="94470"/>
                </a:lnTo>
                <a:lnTo>
                  <a:pt x="27790" y="94470"/>
                </a:lnTo>
                <a:lnTo>
                  <a:pt x="27780" y="94470"/>
                </a:lnTo>
                <a:lnTo>
                  <a:pt x="27780" y="94480"/>
                </a:lnTo>
                <a:lnTo>
                  <a:pt x="27780" y="94470"/>
                </a:lnTo>
                <a:lnTo>
                  <a:pt x="27780" y="94480"/>
                </a:lnTo>
                <a:lnTo>
                  <a:pt x="27780" y="94490"/>
                </a:lnTo>
                <a:lnTo>
                  <a:pt x="27780" y="94500"/>
                </a:lnTo>
                <a:lnTo>
                  <a:pt x="27790" y="94500"/>
                </a:lnTo>
                <a:lnTo>
                  <a:pt x="27790" y="94510"/>
                </a:lnTo>
                <a:lnTo>
                  <a:pt x="27800" y="94510"/>
                </a:lnTo>
                <a:lnTo>
                  <a:pt x="27800" y="94520"/>
                </a:lnTo>
                <a:lnTo>
                  <a:pt x="27810" y="94520"/>
                </a:lnTo>
                <a:lnTo>
                  <a:pt x="27820" y="94520"/>
                </a:lnTo>
                <a:lnTo>
                  <a:pt x="27820" y="94510"/>
                </a:lnTo>
                <a:lnTo>
                  <a:pt x="27820" y="94500"/>
                </a:lnTo>
                <a:lnTo>
                  <a:pt x="27830" y="94500"/>
                </a:lnTo>
                <a:lnTo>
                  <a:pt x="27860" y="94500"/>
                </a:lnTo>
                <a:lnTo>
                  <a:pt x="27900" y="94500"/>
                </a:lnTo>
                <a:lnTo>
                  <a:pt x="27950" y="94490"/>
                </a:lnTo>
                <a:lnTo>
                  <a:pt x="27990" y="94490"/>
                </a:lnTo>
                <a:lnTo>
                  <a:pt x="27980" y="94490"/>
                </a:lnTo>
                <a:lnTo>
                  <a:pt x="27980" y="94480"/>
                </a:lnTo>
                <a:lnTo>
                  <a:pt x="27990" y="94480"/>
                </a:lnTo>
                <a:lnTo>
                  <a:pt x="27990" y="94470"/>
                </a:lnTo>
                <a:lnTo>
                  <a:pt x="28000" y="94470"/>
                </a:lnTo>
                <a:lnTo>
                  <a:pt x="28000" y="94460"/>
                </a:lnTo>
                <a:lnTo>
                  <a:pt x="28000" y="94450"/>
                </a:lnTo>
                <a:lnTo>
                  <a:pt x="27990" y="94450"/>
                </a:lnTo>
                <a:lnTo>
                  <a:pt x="27990" y="94440"/>
                </a:lnTo>
                <a:lnTo>
                  <a:pt x="27980" y="94440"/>
                </a:lnTo>
                <a:lnTo>
                  <a:pt x="27980" y="94430"/>
                </a:lnTo>
                <a:lnTo>
                  <a:pt x="27980" y="94420"/>
                </a:lnTo>
                <a:lnTo>
                  <a:pt x="27990" y="94420"/>
                </a:lnTo>
                <a:lnTo>
                  <a:pt x="27990" y="94410"/>
                </a:lnTo>
                <a:lnTo>
                  <a:pt x="27990" y="94400"/>
                </a:lnTo>
                <a:lnTo>
                  <a:pt x="28000" y="94400"/>
                </a:lnTo>
                <a:lnTo>
                  <a:pt x="27990" y="94400"/>
                </a:lnTo>
                <a:lnTo>
                  <a:pt x="27990" y="94390"/>
                </a:lnTo>
                <a:lnTo>
                  <a:pt x="28000" y="94390"/>
                </a:lnTo>
                <a:lnTo>
                  <a:pt x="28000" y="94380"/>
                </a:lnTo>
                <a:lnTo>
                  <a:pt x="28000" y="94370"/>
                </a:lnTo>
                <a:lnTo>
                  <a:pt x="28010" y="94370"/>
                </a:lnTo>
                <a:lnTo>
                  <a:pt x="28010" y="94360"/>
                </a:lnTo>
                <a:lnTo>
                  <a:pt x="28010" y="94350"/>
                </a:lnTo>
                <a:lnTo>
                  <a:pt x="28010" y="94340"/>
                </a:lnTo>
                <a:lnTo>
                  <a:pt x="28010" y="94330"/>
                </a:lnTo>
                <a:lnTo>
                  <a:pt x="28020" y="94330"/>
                </a:lnTo>
                <a:lnTo>
                  <a:pt x="28020" y="94320"/>
                </a:lnTo>
                <a:lnTo>
                  <a:pt x="28010" y="94320"/>
                </a:lnTo>
                <a:lnTo>
                  <a:pt x="28010" y="94310"/>
                </a:lnTo>
                <a:lnTo>
                  <a:pt x="28020" y="94310"/>
                </a:lnTo>
                <a:lnTo>
                  <a:pt x="28030" y="94310"/>
                </a:lnTo>
                <a:lnTo>
                  <a:pt x="28030" y="94300"/>
                </a:lnTo>
                <a:lnTo>
                  <a:pt x="28040" y="94300"/>
                </a:lnTo>
                <a:lnTo>
                  <a:pt x="28050" y="94300"/>
                </a:lnTo>
                <a:lnTo>
                  <a:pt x="28050" y="94290"/>
                </a:lnTo>
                <a:lnTo>
                  <a:pt x="28060" y="94290"/>
                </a:lnTo>
                <a:lnTo>
                  <a:pt x="28070" y="94290"/>
                </a:lnTo>
                <a:lnTo>
                  <a:pt x="28070" y="94280"/>
                </a:lnTo>
                <a:lnTo>
                  <a:pt x="28080" y="94280"/>
                </a:lnTo>
                <a:lnTo>
                  <a:pt x="28080" y="94270"/>
                </a:lnTo>
                <a:lnTo>
                  <a:pt x="28090" y="94270"/>
                </a:lnTo>
                <a:lnTo>
                  <a:pt x="28090" y="94260"/>
                </a:lnTo>
                <a:lnTo>
                  <a:pt x="28080" y="94260"/>
                </a:lnTo>
                <a:lnTo>
                  <a:pt x="28090" y="94260"/>
                </a:lnTo>
                <a:lnTo>
                  <a:pt x="28090" y="94250"/>
                </a:lnTo>
                <a:lnTo>
                  <a:pt x="28100" y="94250"/>
                </a:lnTo>
                <a:lnTo>
                  <a:pt x="28100" y="94240"/>
                </a:lnTo>
                <a:lnTo>
                  <a:pt x="28110" y="94240"/>
                </a:lnTo>
                <a:lnTo>
                  <a:pt x="28110" y="94230"/>
                </a:lnTo>
                <a:lnTo>
                  <a:pt x="28120" y="94230"/>
                </a:lnTo>
                <a:lnTo>
                  <a:pt x="28120" y="94240"/>
                </a:lnTo>
                <a:lnTo>
                  <a:pt x="28130" y="94240"/>
                </a:lnTo>
                <a:lnTo>
                  <a:pt x="28130" y="94230"/>
                </a:lnTo>
                <a:lnTo>
                  <a:pt x="28130" y="94220"/>
                </a:lnTo>
                <a:lnTo>
                  <a:pt x="28140" y="94220"/>
                </a:lnTo>
                <a:lnTo>
                  <a:pt x="28140" y="94230"/>
                </a:lnTo>
                <a:lnTo>
                  <a:pt x="28150" y="94230"/>
                </a:lnTo>
                <a:lnTo>
                  <a:pt x="28150" y="94220"/>
                </a:lnTo>
                <a:lnTo>
                  <a:pt x="28150" y="94230"/>
                </a:lnTo>
                <a:lnTo>
                  <a:pt x="28160" y="94230"/>
                </a:lnTo>
                <a:lnTo>
                  <a:pt x="28160" y="94240"/>
                </a:lnTo>
                <a:lnTo>
                  <a:pt x="28170" y="94240"/>
                </a:lnTo>
                <a:lnTo>
                  <a:pt x="28180" y="94240"/>
                </a:lnTo>
                <a:lnTo>
                  <a:pt x="28180" y="94250"/>
                </a:lnTo>
                <a:lnTo>
                  <a:pt x="28190" y="94250"/>
                </a:lnTo>
                <a:lnTo>
                  <a:pt x="28200" y="94250"/>
                </a:lnTo>
                <a:lnTo>
                  <a:pt x="28210" y="94250"/>
                </a:lnTo>
                <a:lnTo>
                  <a:pt x="28210" y="94260"/>
                </a:lnTo>
                <a:lnTo>
                  <a:pt x="28220" y="94260"/>
                </a:lnTo>
                <a:lnTo>
                  <a:pt x="28210" y="94260"/>
                </a:lnTo>
                <a:lnTo>
                  <a:pt x="28210" y="94270"/>
                </a:lnTo>
                <a:lnTo>
                  <a:pt x="28220" y="94270"/>
                </a:lnTo>
                <a:lnTo>
                  <a:pt x="28230" y="94270"/>
                </a:lnTo>
                <a:lnTo>
                  <a:pt x="28220" y="94270"/>
                </a:lnTo>
                <a:lnTo>
                  <a:pt x="28220" y="94280"/>
                </a:lnTo>
                <a:lnTo>
                  <a:pt x="28230" y="94280"/>
                </a:lnTo>
                <a:lnTo>
                  <a:pt x="28230" y="94290"/>
                </a:lnTo>
                <a:lnTo>
                  <a:pt x="28240" y="94290"/>
                </a:lnTo>
                <a:lnTo>
                  <a:pt x="28230" y="94290"/>
                </a:lnTo>
                <a:lnTo>
                  <a:pt x="28240" y="94290"/>
                </a:lnTo>
                <a:lnTo>
                  <a:pt x="28250" y="94290"/>
                </a:lnTo>
                <a:lnTo>
                  <a:pt x="28260" y="94290"/>
                </a:lnTo>
                <a:lnTo>
                  <a:pt x="28270" y="94290"/>
                </a:lnTo>
                <a:lnTo>
                  <a:pt x="28280" y="94290"/>
                </a:lnTo>
                <a:lnTo>
                  <a:pt x="28280" y="94300"/>
                </a:lnTo>
                <a:lnTo>
                  <a:pt x="28290" y="94300"/>
                </a:lnTo>
                <a:lnTo>
                  <a:pt x="28290" y="94290"/>
                </a:lnTo>
                <a:lnTo>
                  <a:pt x="28280" y="94290"/>
                </a:lnTo>
                <a:lnTo>
                  <a:pt x="28290" y="94290"/>
                </a:lnTo>
                <a:lnTo>
                  <a:pt x="28290" y="94280"/>
                </a:lnTo>
                <a:lnTo>
                  <a:pt x="28290" y="94290"/>
                </a:lnTo>
                <a:lnTo>
                  <a:pt x="28300" y="94290"/>
                </a:lnTo>
                <a:lnTo>
                  <a:pt x="28310" y="94290"/>
                </a:lnTo>
                <a:lnTo>
                  <a:pt x="28320" y="94290"/>
                </a:lnTo>
                <a:lnTo>
                  <a:pt x="28330" y="94290"/>
                </a:lnTo>
                <a:lnTo>
                  <a:pt x="28330" y="94300"/>
                </a:lnTo>
                <a:lnTo>
                  <a:pt x="28340" y="94300"/>
                </a:lnTo>
                <a:lnTo>
                  <a:pt x="28340" y="94290"/>
                </a:lnTo>
                <a:lnTo>
                  <a:pt x="28350" y="94290"/>
                </a:lnTo>
                <a:lnTo>
                  <a:pt x="28350" y="94300"/>
                </a:lnTo>
                <a:lnTo>
                  <a:pt x="28360" y="94290"/>
                </a:lnTo>
                <a:lnTo>
                  <a:pt x="28370" y="94290"/>
                </a:lnTo>
                <a:lnTo>
                  <a:pt x="28380" y="94290"/>
                </a:lnTo>
                <a:lnTo>
                  <a:pt x="28380" y="94300"/>
                </a:lnTo>
                <a:lnTo>
                  <a:pt x="28390" y="94290"/>
                </a:lnTo>
                <a:lnTo>
                  <a:pt x="28390" y="94300"/>
                </a:lnTo>
                <a:lnTo>
                  <a:pt x="28400" y="94300"/>
                </a:lnTo>
                <a:lnTo>
                  <a:pt x="28400" y="94290"/>
                </a:lnTo>
                <a:lnTo>
                  <a:pt x="28410" y="94290"/>
                </a:lnTo>
                <a:lnTo>
                  <a:pt x="28410" y="94300"/>
                </a:lnTo>
                <a:lnTo>
                  <a:pt x="28410" y="94310"/>
                </a:lnTo>
                <a:lnTo>
                  <a:pt x="28420" y="94310"/>
                </a:lnTo>
                <a:lnTo>
                  <a:pt x="28430" y="94310"/>
                </a:lnTo>
                <a:lnTo>
                  <a:pt x="28440" y="94310"/>
                </a:lnTo>
                <a:lnTo>
                  <a:pt x="28450" y="94320"/>
                </a:lnTo>
                <a:lnTo>
                  <a:pt x="28460" y="94320"/>
                </a:lnTo>
                <a:lnTo>
                  <a:pt x="28460" y="94310"/>
                </a:lnTo>
                <a:lnTo>
                  <a:pt x="28470" y="94310"/>
                </a:lnTo>
                <a:lnTo>
                  <a:pt x="28480" y="94310"/>
                </a:lnTo>
                <a:lnTo>
                  <a:pt x="28480" y="94320"/>
                </a:lnTo>
                <a:lnTo>
                  <a:pt x="28490" y="94320"/>
                </a:lnTo>
                <a:lnTo>
                  <a:pt x="28500" y="94320"/>
                </a:lnTo>
                <a:lnTo>
                  <a:pt x="28510" y="94320"/>
                </a:lnTo>
                <a:lnTo>
                  <a:pt x="28520" y="94320"/>
                </a:lnTo>
                <a:lnTo>
                  <a:pt x="28520" y="94330"/>
                </a:lnTo>
                <a:lnTo>
                  <a:pt x="28530" y="94330"/>
                </a:lnTo>
                <a:lnTo>
                  <a:pt x="28530" y="94320"/>
                </a:lnTo>
                <a:lnTo>
                  <a:pt x="28540" y="94320"/>
                </a:lnTo>
                <a:lnTo>
                  <a:pt x="28540" y="94330"/>
                </a:lnTo>
                <a:lnTo>
                  <a:pt x="28530" y="94330"/>
                </a:lnTo>
                <a:lnTo>
                  <a:pt x="28530" y="94340"/>
                </a:lnTo>
                <a:lnTo>
                  <a:pt x="28540" y="94340"/>
                </a:lnTo>
                <a:lnTo>
                  <a:pt x="28550" y="94340"/>
                </a:lnTo>
                <a:lnTo>
                  <a:pt x="28560" y="94340"/>
                </a:lnTo>
                <a:lnTo>
                  <a:pt x="28570" y="94340"/>
                </a:lnTo>
                <a:lnTo>
                  <a:pt x="28580" y="94340"/>
                </a:lnTo>
                <a:lnTo>
                  <a:pt x="28590" y="94340"/>
                </a:lnTo>
                <a:lnTo>
                  <a:pt x="28590" y="94350"/>
                </a:lnTo>
                <a:lnTo>
                  <a:pt x="28600" y="94350"/>
                </a:lnTo>
                <a:lnTo>
                  <a:pt x="28610" y="94350"/>
                </a:lnTo>
                <a:lnTo>
                  <a:pt x="28620" y="94350"/>
                </a:lnTo>
                <a:lnTo>
                  <a:pt x="28630" y="94350"/>
                </a:lnTo>
                <a:lnTo>
                  <a:pt x="28640" y="94350"/>
                </a:lnTo>
                <a:lnTo>
                  <a:pt x="28640" y="94340"/>
                </a:lnTo>
                <a:lnTo>
                  <a:pt x="28650" y="94340"/>
                </a:lnTo>
                <a:lnTo>
                  <a:pt x="28660" y="94340"/>
                </a:lnTo>
                <a:lnTo>
                  <a:pt x="28670" y="94340"/>
                </a:lnTo>
                <a:lnTo>
                  <a:pt x="28680" y="94340"/>
                </a:lnTo>
                <a:lnTo>
                  <a:pt x="28690" y="94340"/>
                </a:lnTo>
                <a:lnTo>
                  <a:pt x="28690" y="94350"/>
                </a:lnTo>
                <a:lnTo>
                  <a:pt x="28690" y="94360"/>
                </a:lnTo>
                <a:lnTo>
                  <a:pt x="28680" y="94360"/>
                </a:lnTo>
                <a:lnTo>
                  <a:pt x="28680" y="94370"/>
                </a:lnTo>
                <a:lnTo>
                  <a:pt x="28680" y="94380"/>
                </a:lnTo>
                <a:lnTo>
                  <a:pt x="28690" y="94380"/>
                </a:lnTo>
                <a:lnTo>
                  <a:pt x="28690" y="94390"/>
                </a:lnTo>
                <a:lnTo>
                  <a:pt x="28680" y="94390"/>
                </a:lnTo>
                <a:lnTo>
                  <a:pt x="28690" y="94390"/>
                </a:lnTo>
                <a:lnTo>
                  <a:pt x="28700" y="94390"/>
                </a:lnTo>
                <a:lnTo>
                  <a:pt x="28700" y="94400"/>
                </a:lnTo>
                <a:lnTo>
                  <a:pt x="28710" y="94400"/>
                </a:lnTo>
                <a:lnTo>
                  <a:pt x="28710" y="94410"/>
                </a:lnTo>
                <a:lnTo>
                  <a:pt x="28710" y="94420"/>
                </a:lnTo>
                <a:lnTo>
                  <a:pt x="28710" y="94430"/>
                </a:lnTo>
                <a:lnTo>
                  <a:pt x="28720" y="94430"/>
                </a:lnTo>
                <a:lnTo>
                  <a:pt x="28720" y="94440"/>
                </a:lnTo>
                <a:lnTo>
                  <a:pt x="28720" y="94450"/>
                </a:lnTo>
                <a:lnTo>
                  <a:pt x="28710" y="94450"/>
                </a:lnTo>
                <a:lnTo>
                  <a:pt x="28720" y="94460"/>
                </a:lnTo>
                <a:lnTo>
                  <a:pt x="28720" y="94470"/>
                </a:lnTo>
                <a:lnTo>
                  <a:pt x="28730" y="94470"/>
                </a:lnTo>
                <a:lnTo>
                  <a:pt x="28730" y="94480"/>
                </a:lnTo>
                <a:lnTo>
                  <a:pt x="28720" y="94480"/>
                </a:lnTo>
                <a:lnTo>
                  <a:pt x="28720" y="94490"/>
                </a:lnTo>
                <a:lnTo>
                  <a:pt x="28730" y="94490"/>
                </a:lnTo>
                <a:lnTo>
                  <a:pt x="28720" y="94490"/>
                </a:lnTo>
                <a:lnTo>
                  <a:pt x="28720" y="94500"/>
                </a:lnTo>
                <a:lnTo>
                  <a:pt x="28730" y="94500"/>
                </a:lnTo>
                <a:lnTo>
                  <a:pt x="28730" y="94510"/>
                </a:lnTo>
                <a:lnTo>
                  <a:pt x="28740" y="94510"/>
                </a:lnTo>
                <a:lnTo>
                  <a:pt x="28740" y="94520"/>
                </a:lnTo>
                <a:lnTo>
                  <a:pt x="28750" y="94520"/>
                </a:lnTo>
                <a:lnTo>
                  <a:pt x="28750" y="94530"/>
                </a:lnTo>
                <a:lnTo>
                  <a:pt x="28760" y="94530"/>
                </a:lnTo>
                <a:lnTo>
                  <a:pt x="28760" y="94540"/>
                </a:lnTo>
                <a:lnTo>
                  <a:pt x="28760" y="94550"/>
                </a:lnTo>
                <a:lnTo>
                  <a:pt x="28770" y="94550"/>
                </a:lnTo>
                <a:lnTo>
                  <a:pt x="28770" y="94560"/>
                </a:lnTo>
                <a:lnTo>
                  <a:pt x="28780" y="94560"/>
                </a:lnTo>
                <a:lnTo>
                  <a:pt x="28790" y="94560"/>
                </a:lnTo>
                <a:lnTo>
                  <a:pt x="28790" y="94570"/>
                </a:lnTo>
                <a:lnTo>
                  <a:pt x="28800" y="94580"/>
                </a:lnTo>
                <a:lnTo>
                  <a:pt x="28800" y="94590"/>
                </a:lnTo>
                <a:lnTo>
                  <a:pt x="28800" y="94600"/>
                </a:lnTo>
                <a:lnTo>
                  <a:pt x="28810" y="94600"/>
                </a:lnTo>
                <a:lnTo>
                  <a:pt x="28810" y="94610"/>
                </a:lnTo>
                <a:lnTo>
                  <a:pt x="28820" y="94610"/>
                </a:lnTo>
                <a:lnTo>
                  <a:pt x="28810" y="94610"/>
                </a:lnTo>
                <a:lnTo>
                  <a:pt x="28810" y="94620"/>
                </a:lnTo>
                <a:lnTo>
                  <a:pt x="28820" y="94620"/>
                </a:lnTo>
                <a:lnTo>
                  <a:pt x="28820" y="94630"/>
                </a:lnTo>
                <a:lnTo>
                  <a:pt x="28830" y="94630"/>
                </a:lnTo>
                <a:lnTo>
                  <a:pt x="28840" y="94630"/>
                </a:lnTo>
                <a:lnTo>
                  <a:pt x="28840" y="94640"/>
                </a:lnTo>
                <a:lnTo>
                  <a:pt x="28840" y="94650"/>
                </a:lnTo>
                <a:lnTo>
                  <a:pt x="28830" y="94650"/>
                </a:lnTo>
                <a:lnTo>
                  <a:pt x="28830" y="94660"/>
                </a:lnTo>
                <a:lnTo>
                  <a:pt x="28830" y="94670"/>
                </a:lnTo>
                <a:lnTo>
                  <a:pt x="28830" y="94680"/>
                </a:lnTo>
                <a:lnTo>
                  <a:pt x="28830" y="94670"/>
                </a:lnTo>
                <a:lnTo>
                  <a:pt x="28840" y="94670"/>
                </a:lnTo>
                <a:lnTo>
                  <a:pt x="28840" y="94680"/>
                </a:lnTo>
                <a:lnTo>
                  <a:pt x="28830" y="94680"/>
                </a:lnTo>
                <a:lnTo>
                  <a:pt x="28830" y="94690"/>
                </a:lnTo>
                <a:lnTo>
                  <a:pt x="28830" y="94700"/>
                </a:lnTo>
                <a:lnTo>
                  <a:pt x="28840" y="94700"/>
                </a:lnTo>
                <a:lnTo>
                  <a:pt x="28850" y="94700"/>
                </a:lnTo>
                <a:lnTo>
                  <a:pt x="28850" y="94710"/>
                </a:lnTo>
                <a:lnTo>
                  <a:pt x="28860" y="94710"/>
                </a:lnTo>
                <a:lnTo>
                  <a:pt x="28860" y="94720"/>
                </a:lnTo>
                <a:lnTo>
                  <a:pt x="28870" y="94720"/>
                </a:lnTo>
                <a:lnTo>
                  <a:pt x="28870" y="94730"/>
                </a:lnTo>
                <a:lnTo>
                  <a:pt x="28870" y="94740"/>
                </a:lnTo>
                <a:lnTo>
                  <a:pt x="28880" y="94740"/>
                </a:lnTo>
                <a:lnTo>
                  <a:pt x="28890" y="94740"/>
                </a:lnTo>
                <a:lnTo>
                  <a:pt x="28890" y="94750"/>
                </a:lnTo>
                <a:lnTo>
                  <a:pt x="28890" y="94760"/>
                </a:lnTo>
                <a:lnTo>
                  <a:pt x="28900" y="94760"/>
                </a:lnTo>
                <a:lnTo>
                  <a:pt x="28900" y="94750"/>
                </a:lnTo>
                <a:lnTo>
                  <a:pt x="28900" y="94740"/>
                </a:lnTo>
                <a:lnTo>
                  <a:pt x="28910" y="94740"/>
                </a:lnTo>
                <a:lnTo>
                  <a:pt x="28910" y="94750"/>
                </a:lnTo>
                <a:lnTo>
                  <a:pt x="28910" y="94760"/>
                </a:lnTo>
                <a:lnTo>
                  <a:pt x="28920" y="94760"/>
                </a:lnTo>
                <a:lnTo>
                  <a:pt x="28920" y="94770"/>
                </a:lnTo>
                <a:lnTo>
                  <a:pt x="28930" y="94770"/>
                </a:lnTo>
                <a:lnTo>
                  <a:pt x="28930" y="94780"/>
                </a:lnTo>
                <a:lnTo>
                  <a:pt x="28930" y="94790"/>
                </a:lnTo>
                <a:lnTo>
                  <a:pt x="28940" y="94790"/>
                </a:lnTo>
                <a:lnTo>
                  <a:pt x="28940" y="94780"/>
                </a:lnTo>
                <a:lnTo>
                  <a:pt x="28940" y="94770"/>
                </a:lnTo>
                <a:lnTo>
                  <a:pt x="28950" y="94770"/>
                </a:lnTo>
                <a:lnTo>
                  <a:pt x="28950" y="94780"/>
                </a:lnTo>
                <a:lnTo>
                  <a:pt x="28950" y="94790"/>
                </a:lnTo>
                <a:lnTo>
                  <a:pt x="28950" y="94800"/>
                </a:lnTo>
                <a:lnTo>
                  <a:pt x="28960" y="94800"/>
                </a:lnTo>
                <a:lnTo>
                  <a:pt x="28970" y="94810"/>
                </a:lnTo>
                <a:lnTo>
                  <a:pt x="28970" y="94820"/>
                </a:lnTo>
                <a:lnTo>
                  <a:pt x="28980" y="94820"/>
                </a:lnTo>
                <a:lnTo>
                  <a:pt x="28990" y="94820"/>
                </a:lnTo>
                <a:lnTo>
                  <a:pt x="28990" y="94830"/>
                </a:lnTo>
                <a:lnTo>
                  <a:pt x="29000" y="94830"/>
                </a:lnTo>
                <a:lnTo>
                  <a:pt x="29000" y="94840"/>
                </a:lnTo>
                <a:lnTo>
                  <a:pt x="29010" y="94840"/>
                </a:lnTo>
                <a:lnTo>
                  <a:pt x="29020" y="94850"/>
                </a:lnTo>
                <a:lnTo>
                  <a:pt x="29010" y="94850"/>
                </a:lnTo>
                <a:lnTo>
                  <a:pt x="29010" y="94860"/>
                </a:lnTo>
                <a:lnTo>
                  <a:pt x="29000" y="94860"/>
                </a:lnTo>
                <a:lnTo>
                  <a:pt x="29010" y="94860"/>
                </a:lnTo>
                <a:lnTo>
                  <a:pt x="29020" y="94860"/>
                </a:lnTo>
                <a:lnTo>
                  <a:pt x="29030" y="94860"/>
                </a:lnTo>
                <a:lnTo>
                  <a:pt x="29040" y="94860"/>
                </a:lnTo>
                <a:lnTo>
                  <a:pt x="29040" y="94870"/>
                </a:lnTo>
                <a:lnTo>
                  <a:pt x="29040" y="94880"/>
                </a:lnTo>
                <a:lnTo>
                  <a:pt x="29040" y="94890"/>
                </a:lnTo>
                <a:lnTo>
                  <a:pt x="29030" y="94890"/>
                </a:lnTo>
                <a:lnTo>
                  <a:pt x="29030" y="94900"/>
                </a:lnTo>
                <a:lnTo>
                  <a:pt x="29040" y="94900"/>
                </a:lnTo>
                <a:lnTo>
                  <a:pt x="29050" y="94900"/>
                </a:lnTo>
                <a:lnTo>
                  <a:pt x="29050" y="94890"/>
                </a:lnTo>
                <a:lnTo>
                  <a:pt x="29060" y="94890"/>
                </a:lnTo>
                <a:lnTo>
                  <a:pt x="29060" y="94880"/>
                </a:lnTo>
                <a:lnTo>
                  <a:pt x="29070" y="94880"/>
                </a:lnTo>
                <a:lnTo>
                  <a:pt x="29070" y="94890"/>
                </a:lnTo>
                <a:lnTo>
                  <a:pt x="29060" y="94890"/>
                </a:lnTo>
                <a:lnTo>
                  <a:pt x="29060" y="94900"/>
                </a:lnTo>
                <a:lnTo>
                  <a:pt x="29060" y="94910"/>
                </a:lnTo>
                <a:lnTo>
                  <a:pt x="29070" y="94910"/>
                </a:lnTo>
                <a:lnTo>
                  <a:pt x="29080" y="94910"/>
                </a:lnTo>
                <a:lnTo>
                  <a:pt x="29080" y="94920"/>
                </a:lnTo>
                <a:lnTo>
                  <a:pt x="29080" y="94930"/>
                </a:lnTo>
                <a:lnTo>
                  <a:pt x="29090" y="94930"/>
                </a:lnTo>
                <a:lnTo>
                  <a:pt x="29090" y="94940"/>
                </a:lnTo>
                <a:lnTo>
                  <a:pt x="29090" y="94930"/>
                </a:lnTo>
                <a:lnTo>
                  <a:pt x="29100" y="94930"/>
                </a:lnTo>
                <a:lnTo>
                  <a:pt x="29110" y="94930"/>
                </a:lnTo>
                <a:lnTo>
                  <a:pt x="29120" y="94930"/>
                </a:lnTo>
                <a:lnTo>
                  <a:pt x="29120" y="94940"/>
                </a:lnTo>
                <a:lnTo>
                  <a:pt x="29110" y="94940"/>
                </a:lnTo>
                <a:lnTo>
                  <a:pt x="29100" y="94950"/>
                </a:lnTo>
                <a:lnTo>
                  <a:pt x="29100" y="94960"/>
                </a:lnTo>
                <a:lnTo>
                  <a:pt x="29110" y="94960"/>
                </a:lnTo>
                <a:lnTo>
                  <a:pt x="29110" y="94970"/>
                </a:lnTo>
                <a:lnTo>
                  <a:pt x="29120" y="94970"/>
                </a:lnTo>
                <a:lnTo>
                  <a:pt x="29120" y="94980"/>
                </a:lnTo>
                <a:lnTo>
                  <a:pt x="29110" y="94980"/>
                </a:lnTo>
                <a:lnTo>
                  <a:pt x="29110" y="94990"/>
                </a:lnTo>
                <a:lnTo>
                  <a:pt x="29100" y="94990"/>
                </a:lnTo>
                <a:lnTo>
                  <a:pt x="29110" y="94990"/>
                </a:lnTo>
                <a:lnTo>
                  <a:pt x="29110" y="95000"/>
                </a:lnTo>
                <a:lnTo>
                  <a:pt x="29120" y="95000"/>
                </a:lnTo>
                <a:lnTo>
                  <a:pt x="29130" y="95000"/>
                </a:lnTo>
                <a:lnTo>
                  <a:pt x="29130" y="95010"/>
                </a:lnTo>
                <a:lnTo>
                  <a:pt x="29130" y="95020"/>
                </a:lnTo>
                <a:lnTo>
                  <a:pt x="29120" y="95020"/>
                </a:lnTo>
                <a:lnTo>
                  <a:pt x="29120" y="95030"/>
                </a:lnTo>
                <a:lnTo>
                  <a:pt x="29130" y="95030"/>
                </a:lnTo>
                <a:lnTo>
                  <a:pt x="29140" y="95030"/>
                </a:lnTo>
                <a:lnTo>
                  <a:pt x="29140" y="95020"/>
                </a:lnTo>
                <a:lnTo>
                  <a:pt x="29140" y="95030"/>
                </a:lnTo>
                <a:lnTo>
                  <a:pt x="29150" y="95030"/>
                </a:lnTo>
                <a:lnTo>
                  <a:pt x="29150" y="95040"/>
                </a:lnTo>
                <a:lnTo>
                  <a:pt x="29160" y="95040"/>
                </a:lnTo>
                <a:lnTo>
                  <a:pt x="29160" y="95050"/>
                </a:lnTo>
                <a:lnTo>
                  <a:pt x="29170" y="95050"/>
                </a:lnTo>
                <a:lnTo>
                  <a:pt x="29170" y="95060"/>
                </a:lnTo>
                <a:lnTo>
                  <a:pt x="29170" y="95070"/>
                </a:lnTo>
                <a:lnTo>
                  <a:pt x="29160" y="95070"/>
                </a:lnTo>
                <a:lnTo>
                  <a:pt x="29170" y="95070"/>
                </a:lnTo>
                <a:lnTo>
                  <a:pt x="29170" y="95080"/>
                </a:lnTo>
                <a:lnTo>
                  <a:pt x="29170" y="95070"/>
                </a:lnTo>
                <a:lnTo>
                  <a:pt x="29180" y="95070"/>
                </a:lnTo>
                <a:lnTo>
                  <a:pt x="29180" y="95080"/>
                </a:lnTo>
                <a:lnTo>
                  <a:pt x="29180" y="95090"/>
                </a:lnTo>
                <a:lnTo>
                  <a:pt x="29180" y="95100"/>
                </a:lnTo>
                <a:lnTo>
                  <a:pt x="29190" y="95100"/>
                </a:lnTo>
                <a:lnTo>
                  <a:pt x="29190" y="95110"/>
                </a:lnTo>
                <a:lnTo>
                  <a:pt x="29180" y="95110"/>
                </a:lnTo>
                <a:lnTo>
                  <a:pt x="29170" y="95110"/>
                </a:lnTo>
                <a:lnTo>
                  <a:pt x="29170" y="95120"/>
                </a:lnTo>
                <a:lnTo>
                  <a:pt x="29180" y="95120"/>
                </a:lnTo>
                <a:lnTo>
                  <a:pt x="29190" y="95120"/>
                </a:lnTo>
                <a:lnTo>
                  <a:pt x="29190" y="95130"/>
                </a:lnTo>
                <a:lnTo>
                  <a:pt x="29190" y="95140"/>
                </a:lnTo>
                <a:lnTo>
                  <a:pt x="29200" y="95150"/>
                </a:lnTo>
                <a:lnTo>
                  <a:pt x="29200" y="95160"/>
                </a:lnTo>
                <a:lnTo>
                  <a:pt x="29200" y="95170"/>
                </a:lnTo>
                <a:lnTo>
                  <a:pt x="29200" y="95180"/>
                </a:lnTo>
                <a:lnTo>
                  <a:pt x="29200" y="95190"/>
                </a:lnTo>
                <a:lnTo>
                  <a:pt x="29190" y="95190"/>
                </a:lnTo>
                <a:lnTo>
                  <a:pt x="29190" y="95200"/>
                </a:lnTo>
                <a:lnTo>
                  <a:pt x="29180" y="95200"/>
                </a:lnTo>
                <a:lnTo>
                  <a:pt x="29170" y="95200"/>
                </a:lnTo>
                <a:lnTo>
                  <a:pt x="29160" y="95200"/>
                </a:lnTo>
                <a:lnTo>
                  <a:pt x="29150" y="95200"/>
                </a:lnTo>
                <a:lnTo>
                  <a:pt x="29150" y="95210"/>
                </a:lnTo>
                <a:lnTo>
                  <a:pt x="29140" y="95210"/>
                </a:lnTo>
                <a:lnTo>
                  <a:pt x="29130" y="95210"/>
                </a:lnTo>
                <a:lnTo>
                  <a:pt x="29130" y="95220"/>
                </a:lnTo>
                <a:lnTo>
                  <a:pt x="29120" y="95220"/>
                </a:lnTo>
                <a:lnTo>
                  <a:pt x="29110" y="95220"/>
                </a:lnTo>
                <a:lnTo>
                  <a:pt x="29100" y="95220"/>
                </a:lnTo>
                <a:lnTo>
                  <a:pt x="29100" y="95230"/>
                </a:lnTo>
                <a:lnTo>
                  <a:pt x="29090" y="95230"/>
                </a:lnTo>
                <a:lnTo>
                  <a:pt x="29080" y="95230"/>
                </a:lnTo>
                <a:lnTo>
                  <a:pt x="29070" y="95230"/>
                </a:lnTo>
                <a:lnTo>
                  <a:pt x="29070" y="95240"/>
                </a:lnTo>
                <a:lnTo>
                  <a:pt x="29060" y="95240"/>
                </a:lnTo>
                <a:lnTo>
                  <a:pt x="29050" y="95240"/>
                </a:lnTo>
                <a:lnTo>
                  <a:pt x="29040" y="95240"/>
                </a:lnTo>
                <a:lnTo>
                  <a:pt x="29030" y="95240"/>
                </a:lnTo>
                <a:lnTo>
                  <a:pt x="29030" y="95230"/>
                </a:lnTo>
                <a:lnTo>
                  <a:pt x="29020" y="95230"/>
                </a:lnTo>
                <a:lnTo>
                  <a:pt x="29010" y="95230"/>
                </a:lnTo>
                <a:lnTo>
                  <a:pt x="29010" y="95240"/>
                </a:lnTo>
                <a:lnTo>
                  <a:pt x="29000" y="95240"/>
                </a:lnTo>
                <a:lnTo>
                  <a:pt x="29000" y="95250"/>
                </a:lnTo>
                <a:lnTo>
                  <a:pt x="28990" y="95250"/>
                </a:lnTo>
                <a:lnTo>
                  <a:pt x="28990" y="95260"/>
                </a:lnTo>
                <a:lnTo>
                  <a:pt x="28980" y="95260"/>
                </a:lnTo>
                <a:lnTo>
                  <a:pt x="28990" y="95260"/>
                </a:lnTo>
                <a:lnTo>
                  <a:pt x="28980" y="95260"/>
                </a:lnTo>
                <a:lnTo>
                  <a:pt x="28980" y="95270"/>
                </a:lnTo>
                <a:lnTo>
                  <a:pt x="28980" y="95260"/>
                </a:lnTo>
                <a:lnTo>
                  <a:pt x="28970" y="95260"/>
                </a:lnTo>
                <a:lnTo>
                  <a:pt x="28970" y="95270"/>
                </a:lnTo>
                <a:lnTo>
                  <a:pt x="28960" y="95270"/>
                </a:lnTo>
                <a:lnTo>
                  <a:pt x="28960" y="95280"/>
                </a:lnTo>
                <a:lnTo>
                  <a:pt x="28950" y="95280"/>
                </a:lnTo>
                <a:lnTo>
                  <a:pt x="28950" y="95290"/>
                </a:lnTo>
                <a:lnTo>
                  <a:pt x="28950" y="95300"/>
                </a:lnTo>
                <a:lnTo>
                  <a:pt x="28940" y="95300"/>
                </a:lnTo>
                <a:lnTo>
                  <a:pt x="28940" y="95290"/>
                </a:lnTo>
                <a:lnTo>
                  <a:pt x="28940" y="95300"/>
                </a:lnTo>
                <a:lnTo>
                  <a:pt x="28930" y="95300"/>
                </a:lnTo>
                <a:lnTo>
                  <a:pt x="28930" y="95310"/>
                </a:lnTo>
                <a:lnTo>
                  <a:pt x="28920" y="95310"/>
                </a:lnTo>
                <a:lnTo>
                  <a:pt x="28920" y="95320"/>
                </a:lnTo>
                <a:lnTo>
                  <a:pt x="28910" y="95320"/>
                </a:lnTo>
                <a:lnTo>
                  <a:pt x="28900" y="95320"/>
                </a:lnTo>
                <a:lnTo>
                  <a:pt x="28900" y="95330"/>
                </a:lnTo>
                <a:lnTo>
                  <a:pt x="28890" y="95330"/>
                </a:lnTo>
                <a:lnTo>
                  <a:pt x="28890" y="95340"/>
                </a:lnTo>
                <a:lnTo>
                  <a:pt x="28880" y="95340"/>
                </a:lnTo>
                <a:lnTo>
                  <a:pt x="28870" y="95340"/>
                </a:lnTo>
                <a:lnTo>
                  <a:pt x="28860" y="95340"/>
                </a:lnTo>
                <a:lnTo>
                  <a:pt x="28860" y="95350"/>
                </a:lnTo>
                <a:lnTo>
                  <a:pt x="28860" y="95340"/>
                </a:lnTo>
                <a:lnTo>
                  <a:pt x="28850" y="95340"/>
                </a:lnTo>
                <a:lnTo>
                  <a:pt x="28850" y="95350"/>
                </a:lnTo>
                <a:lnTo>
                  <a:pt x="28850" y="95340"/>
                </a:lnTo>
                <a:lnTo>
                  <a:pt x="28840" y="95340"/>
                </a:lnTo>
                <a:lnTo>
                  <a:pt x="28830" y="95340"/>
                </a:lnTo>
                <a:lnTo>
                  <a:pt x="28830" y="95350"/>
                </a:lnTo>
                <a:lnTo>
                  <a:pt x="28820" y="95350"/>
                </a:lnTo>
                <a:lnTo>
                  <a:pt x="28820" y="95340"/>
                </a:lnTo>
                <a:lnTo>
                  <a:pt x="28810" y="95340"/>
                </a:lnTo>
                <a:lnTo>
                  <a:pt x="28800" y="95340"/>
                </a:lnTo>
                <a:lnTo>
                  <a:pt x="28790" y="95340"/>
                </a:lnTo>
                <a:lnTo>
                  <a:pt x="28790" y="95350"/>
                </a:lnTo>
                <a:lnTo>
                  <a:pt x="28790" y="95340"/>
                </a:lnTo>
                <a:lnTo>
                  <a:pt x="28780" y="95350"/>
                </a:lnTo>
                <a:lnTo>
                  <a:pt x="28770" y="95350"/>
                </a:lnTo>
                <a:lnTo>
                  <a:pt x="28760" y="95350"/>
                </a:lnTo>
                <a:lnTo>
                  <a:pt x="28760" y="95360"/>
                </a:lnTo>
                <a:lnTo>
                  <a:pt x="28750" y="95360"/>
                </a:lnTo>
                <a:lnTo>
                  <a:pt x="28750" y="95370"/>
                </a:lnTo>
                <a:lnTo>
                  <a:pt x="28740" y="95370"/>
                </a:lnTo>
                <a:lnTo>
                  <a:pt x="28730" y="95370"/>
                </a:lnTo>
                <a:lnTo>
                  <a:pt x="28720" y="95370"/>
                </a:lnTo>
                <a:lnTo>
                  <a:pt x="28710" y="95370"/>
                </a:lnTo>
                <a:lnTo>
                  <a:pt x="28710" y="95380"/>
                </a:lnTo>
                <a:lnTo>
                  <a:pt x="28700" y="95380"/>
                </a:lnTo>
                <a:lnTo>
                  <a:pt x="28700" y="95370"/>
                </a:lnTo>
                <a:lnTo>
                  <a:pt x="28690" y="95370"/>
                </a:lnTo>
                <a:lnTo>
                  <a:pt x="28680" y="95370"/>
                </a:lnTo>
                <a:lnTo>
                  <a:pt x="28670" y="95370"/>
                </a:lnTo>
                <a:lnTo>
                  <a:pt x="28660" y="95370"/>
                </a:lnTo>
                <a:lnTo>
                  <a:pt x="28650" y="95370"/>
                </a:lnTo>
                <a:lnTo>
                  <a:pt x="28650" y="95380"/>
                </a:lnTo>
                <a:lnTo>
                  <a:pt x="28650" y="95370"/>
                </a:lnTo>
                <a:lnTo>
                  <a:pt x="28640" y="95370"/>
                </a:lnTo>
                <a:lnTo>
                  <a:pt x="28630" y="95370"/>
                </a:lnTo>
                <a:lnTo>
                  <a:pt x="28620" y="95370"/>
                </a:lnTo>
                <a:lnTo>
                  <a:pt x="28610" y="95370"/>
                </a:lnTo>
                <a:lnTo>
                  <a:pt x="28610" y="95380"/>
                </a:lnTo>
                <a:lnTo>
                  <a:pt x="28610" y="95390"/>
                </a:lnTo>
                <a:lnTo>
                  <a:pt x="28600" y="95390"/>
                </a:lnTo>
                <a:lnTo>
                  <a:pt x="28610" y="95390"/>
                </a:lnTo>
                <a:lnTo>
                  <a:pt x="28600" y="95390"/>
                </a:lnTo>
                <a:lnTo>
                  <a:pt x="28600" y="95400"/>
                </a:lnTo>
                <a:lnTo>
                  <a:pt x="28590" y="95400"/>
                </a:lnTo>
                <a:lnTo>
                  <a:pt x="28580" y="95400"/>
                </a:lnTo>
                <a:lnTo>
                  <a:pt x="28570" y="95410"/>
                </a:lnTo>
                <a:lnTo>
                  <a:pt x="28560" y="95410"/>
                </a:lnTo>
                <a:lnTo>
                  <a:pt x="28550" y="95410"/>
                </a:lnTo>
                <a:lnTo>
                  <a:pt x="28540" y="95410"/>
                </a:lnTo>
                <a:lnTo>
                  <a:pt x="28530" y="95410"/>
                </a:lnTo>
                <a:lnTo>
                  <a:pt x="28520" y="95410"/>
                </a:lnTo>
                <a:lnTo>
                  <a:pt x="28510" y="95410"/>
                </a:lnTo>
                <a:lnTo>
                  <a:pt x="28510" y="95420"/>
                </a:lnTo>
                <a:lnTo>
                  <a:pt x="28500" y="95420"/>
                </a:lnTo>
                <a:lnTo>
                  <a:pt x="28500" y="95410"/>
                </a:lnTo>
                <a:lnTo>
                  <a:pt x="28490" y="95410"/>
                </a:lnTo>
                <a:lnTo>
                  <a:pt x="28490" y="95420"/>
                </a:lnTo>
                <a:lnTo>
                  <a:pt x="28480" y="95420"/>
                </a:lnTo>
                <a:lnTo>
                  <a:pt x="28480" y="95430"/>
                </a:lnTo>
                <a:lnTo>
                  <a:pt x="28470" y="95430"/>
                </a:lnTo>
                <a:lnTo>
                  <a:pt x="28470" y="95420"/>
                </a:lnTo>
                <a:lnTo>
                  <a:pt x="28470" y="95430"/>
                </a:lnTo>
                <a:lnTo>
                  <a:pt x="28460" y="95430"/>
                </a:lnTo>
                <a:lnTo>
                  <a:pt x="28460" y="95440"/>
                </a:lnTo>
                <a:lnTo>
                  <a:pt x="28450" y="95440"/>
                </a:lnTo>
                <a:lnTo>
                  <a:pt x="28440" y="95440"/>
                </a:lnTo>
                <a:lnTo>
                  <a:pt x="28430" y="95440"/>
                </a:lnTo>
                <a:lnTo>
                  <a:pt x="28420" y="95440"/>
                </a:lnTo>
                <a:lnTo>
                  <a:pt x="28420" y="95450"/>
                </a:lnTo>
                <a:lnTo>
                  <a:pt x="28410" y="95450"/>
                </a:lnTo>
                <a:lnTo>
                  <a:pt x="28400" y="95450"/>
                </a:lnTo>
                <a:lnTo>
                  <a:pt x="28390" y="95450"/>
                </a:lnTo>
                <a:lnTo>
                  <a:pt x="28380" y="95450"/>
                </a:lnTo>
                <a:lnTo>
                  <a:pt x="28370" y="95450"/>
                </a:lnTo>
                <a:lnTo>
                  <a:pt x="28370" y="95440"/>
                </a:lnTo>
                <a:lnTo>
                  <a:pt x="28360" y="95440"/>
                </a:lnTo>
                <a:lnTo>
                  <a:pt x="28350" y="95440"/>
                </a:lnTo>
                <a:lnTo>
                  <a:pt x="28350" y="95430"/>
                </a:lnTo>
                <a:lnTo>
                  <a:pt x="28340" y="95430"/>
                </a:lnTo>
                <a:lnTo>
                  <a:pt x="28340" y="95420"/>
                </a:lnTo>
                <a:lnTo>
                  <a:pt x="28330" y="95420"/>
                </a:lnTo>
                <a:lnTo>
                  <a:pt x="28340" y="95420"/>
                </a:lnTo>
                <a:lnTo>
                  <a:pt x="28330" y="95420"/>
                </a:lnTo>
                <a:lnTo>
                  <a:pt x="28330" y="95410"/>
                </a:lnTo>
                <a:lnTo>
                  <a:pt x="28330" y="95400"/>
                </a:lnTo>
                <a:lnTo>
                  <a:pt x="28330" y="95390"/>
                </a:lnTo>
                <a:lnTo>
                  <a:pt x="28320" y="95380"/>
                </a:lnTo>
                <a:lnTo>
                  <a:pt x="28310" y="95380"/>
                </a:lnTo>
                <a:lnTo>
                  <a:pt x="28310" y="95370"/>
                </a:lnTo>
                <a:lnTo>
                  <a:pt x="28310" y="95380"/>
                </a:lnTo>
                <a:lnTo>
                  <a:pt x="28300" y="95380"/>
                </a:lnTo>
                <a:lnTo>
                  <a:pt x="28300" y="95390"/>
                </a:lnTo>
                <a:lnTo>
                  <a:pt x="28310" y="95390"/>
                </a:lnTo>
                <a:lnTo>
                  <a:pt x="28310" y="95400"/>
                </a:lnTo>
                <a:lnTo>
                  <a:pt x="28300" y="95400"/>
                </a:lnTo>
                <a:lnTo>
                  <a:pt x="28300" y="95410"/>
                </a:lnTo>
                <a:lnTo>
                  <a:pt x="28300" y="95420"/>
                </a:lnTo>
                <a:lnTo>
                  <a:pt x="28290" y="95420"/>
                </a:lnTo>
                <a:lnTo>
                  <a:pt x="28290" y="95430"/>
                </a:lnTo>
                <a:lnTo>
                  <a:pt x="28280" y="95430"/>
                </a:lnTo>
                <a:lnTo>
                  <a:pt x="28270" y="95430"/>
                </a:lnTo>
                <a:lnTo>
                  <a:pt x="28260" y="95430"/>
                </a:lnTo>
                <a:lnTo>
                  <a:pt x="28250" y="95430"/>
                </a:lnTo>
                <a:lnTo>
                  <a:pt x="28240" y="95430"/>
                </a:lnTo>
                <a:lnTo>
                  <a:pt x="28240" y="95420"/>
                </a:lnTo>
                <a:lnTo>
                  <a:pt x="28230" y="95420"/>
                </a:lnTo>
                <a:lnTo>
                  <a:pt x="28230" y="95410"/>
                </a:lnTo>
                <a:lnTo>
                  <a:pt x="28220" y="95410"/>
                </a:lnTo>
                <a:lnTo>
                  <a:pt x="28220" y="95400"/>
                </a:lnTo>
                <a:lnTo>
                  <a:pt x="28210" y="95400"/>
                </a:lnTo>
                <a:lnTo>
                  <a:pt x="28200" y="95400"/>
                </a:lnTo>
                <a:lnTo>
                  <a:pt x="28200" y="95390"/>
                </a:lnTo>
                <a:lnTo>
                  <a:pt x="28190" y="95390"/>
                </a:lnTo>
                <a:lnTo>
                  <a:pt x="28180" y="95390"/>
                </a:lnTo>
                <a:lnTo>
                  <a:pt x="28170" y="95380"/>
                </a:lnTo>
                <a:lnTo>
                  <a:pt x="28160" y="95380"/>
                </a:lnTo>
                <a:lnTo>
                  <a:pt x="28150" y="95380"/>
                </a:lnTo>
                <a:lnTo>
                  <a:pt x="28140" y="95380"/>
                </a:lnTo>
                <a:lnTo>
                  <a:pt x="28130" y="95380"/>
                </a:lnTo>
                <a:lnTo>
                  <a:pt x="28120" y="95380"/>
                </a:lnTo>
                <a:lnTo>
                  <a:pt x="28110" y="95380"/>
                </a:lnTo>
                <a:lnTo>
                  <a:pt x="28100" y="95380"/>
                </a:lnTo>
                <a:lnTo>
                  <a:pt x="28090" y="95390"/>
                </a:lnTo>
                <a:lnTo>
                  <a:pt x="28080" y="95390"/>
                </a:lnTo>
                <a:lnTo>
                  <a:pt x="28070" y="95390"/>
                </a:lnTo>
                <a:lnTo>
                  <a:pt x="28060" y="95390"/>
                </a:lnTo>
                <a:lnTo>
                  <a:pt x="28050" y="95390"/>
                </a:lnTo>
                <a:lnTo>
                  <a:pt x="28040" y="95390"/>
                </a:lnTo>
                <a:lnTo>
                  <a:pt x="28030" y="95400"/>
                </a:lnTo>
                <a:lnTo>
                  <a:pt x="28020" y="95400"/>
                </a:lnTo>
                <a:lnTo>
                  <a:pt x="28010" y="95400"/>
                </a:lnTo>
                <a:lnTo>
                  <a:pt x="28000" y="95390"/>
                </a:lnTo>
                <a:lnTo>
                  <a:pt x="27990" y="95390"/>
                </a:lnTo>
                <a:lnTo>
                  <a:pt x="27990" y="95400"/>
                </a:lnTo>
                <a:lnTo>
                  <a:pt x="27980" y="95400"/>
                </a:lnTo>
                <a:lnTo>
                  <a:pt x="27980" y="95390"/>
                </a:lnTo>
                <a:lnTo>
                  <a:pt x="27970" y="95390"/>
                </a:lnTo>
                <a:lnTo>
                  <a:pt x="27970" y="95380"/>
                </a:lnTo>
                <a:lnTo>
                  <a:pt x="27960" y="95380"/>
                </a:lnTo>
                <a:lnTo>
                  <a:pt x="27950" y="95380"/>
                </a:lnTo>
                <a:lnTo>
                  <a:pt x="27950" y="95370"/>
                </a:lnTo>
                <a:lnTo>
                  <a:pt x="27940" y="95370"/>
                </a:lnTo>
                <a:lnTo>
                  <a:pt x="27930" y="95370"/>
                </a:lnTo>
                <a:lnTo>
                  <a:pt x="27920" y="95370"/>
                </a:lnTo>
                <a:lnTo>
                  <a:pt x="27910" y="95370"/>
                </a:lnTo>
                <a:lnTo>
                  <a:pt x="27900" y="95370"/>
                </a:lnTo>
                <a:lnTo>
                  <a:pt x="27900" y="95360"/>
                </a:lnTo>
                <a:lnTo>
                  <a:pt x="27900" y="95370"/>
                </a:lnTo>
                <a:lnTo>
                  <a:pt x="27900" y="95360"/>
                </a:lnTo>
                <a:lnTo>
                  <a:pt x="27890" y="95360"/>
                </a:lnTo>
                <a:lnTo>
                  <a:pt x="27890" y="95350"/>
                </a:lnTo>
                <a:lnTo>
                  <a:pt x="27890" y="95340"/>
                </a:lnTo>
                <a:lnTo>
                  <a:pt x="27890" y="95330"/>
                </a:lnTo>
                <a:lnTo>
                  <a:pt x="27880" y="95330"/>
                </a:lnTo>
                <a:lnTo>
                  <a:pt x="27880" y="95320"/>
                </a:lnTo>
                <a:lnTo>
                  <a:pt x="27870" y="95320"/>
                </a:lnTo>
                <a:lnTo>
                  <a:pt x="27860" y="95320"/>
                </a:lnTo>
                <a:lnTo>
                  <a:pt x="27860" y="95310"/>
                </a:lnTo>
                <a:lnTo>
                  <a:pt x="27850" y="95310"/>
                </a:lnTo>
                <a:lnTo>
                  <a:pt x="27850" y="95300"/>
                </a:lnTo>
                <a:lnTo>
                  <a:pt x="27840" y="95300"/>
                </a:lnTo>
                <a:lnTo>
                  <a:pt x="27830" y="95300"/>
                </a:lnTo>
                <a:lnTo>
                  <a:pt x="27820" y="95290"/>
                </a:lnTo>
                <a:lnTo>
                  <a:pt x="27810" y="95290"/>
                </a:lnTo>
                <a:lnTo>
                  <a:pt x="27800" y="95290"/>
                </a:lnTo>
                <a:lnTo>
                  <a:pt x="27790" y="95290"/>
                </a:lnTo>
                <a:lnTo>
                  <a:pt x="27780" y="95290"/>
                </a:lnTo>
                <a:lnTo>
                  <a:pt x="27780" y="95280"/>
                </a:lnTo>
                <a:lnTo>
                  <a:pt x="27770" y="95280"/>
                </a:lnTo>
                <a:lnTo>
                  <a:pt x="27770" y="95270"/>
                </a:lnTo>
                <a:lnTo>
                  <a:pt x="27770" y="95260"/>
                </a:lnTo>
                <a:lnTo>
                  <a:pt x="27760" y="95260"/>
                </a:lnTo>
                <a:lnTo>
                  <a:pt x="27760" y="95250"/>
                </a:lnTo>
                <a:lnTo>
                  <a:pt x="27750" y="95250"/>
                </a:lnTo>
                <a:lnTo>
                  <a:pt x="27740" y="95250"/>
                </a:lnTo>
                <a:lnTo>
                  <a:pt x="27730" y="95250"/>
                </a:lnTo>
                <a:lnTo>
                  <a:pt x="27720" y="95250"/>
                </a:lnTo>
                <a:lnTo>
                  <a:pt x="27720" y="95260"/>
                </a:lnTo>
                <a:lnTo>
                  <a:pt x="27710" y="95260"/>
                </a:lnTo>
                <a:lnTo>
                  <a:pt x="27710" y="95250"/>
                </a:lnTo>
                <a:lnTo>
                  <a:pt x="27700" y="95240"/>
                </a:lnTo>
                <a:lnTo>
                  <a:pt x="27710" y="95240"/>
                </a:lnTo>
                <a:lnTo>
                  <a:pt x="27700" y="95240"/>
                </a:lnTo>
                <a:lnTo>
                  <a:pt x="27700" y="95230"/>
                </a:lnTo>
                <a:lnTo>
                  <a:pt x="27690" y="95230"/>
                </a:lnTo>
                <a:lnTo>
                  <a:pt x="27680" y="95230"/>
                </a:lnTo>
                <a:lnTo>
                  <a:pt x="27680" y="95240"/>
                </a:lnTo>
                <a:lnTo>
                  <a:pt x="27670" y="95240"/>
                </a:lnTo>
                <a:lnTo>
                  <a:pt x="27670" y="95250"/>
                </a:lnTo>
                <a:lnTo>
                  <a:pt x="27680" y="95250"/>
                </a:lnTo>
                <a:lnTo>
                  <a:pt x="27670" y="95260"/>
                </a:lnTo>
                <a:lnTo>
                  <a:pt x="27660" y="95260"/>
                </a:lnTo>
                <a:lnTo>
                  <a:pt x="27660" y="95270"/>
                </a:lnTo>
                <a:lnTo>
                  <a:pt x="27650" y="95280"/>
                </a:lnTo>
                <a:lnTo>
                  <a:pt x="27650" y="95290"/>
                </a:lnTo>
                <a:lnTo>
                  <a:pt x="27640" y="95290"/>
                </a:lnTo>
                <a:lnTo>
                  <a:pt x="27640" y="95300"/>
                </a:lnTo>
                <a:lnTo>
                  <a:pt x="27630" y="95300"/>
                </a:lnTo>
                <a:lnTo>
                  <a:pt x="27620" y="95300"/>
                </a:lnTo>
                <a:lnTo>
                  <a:pt x="27620" y="95310"/>
                </a:lnTo>
                <a:lnTo>
                  <a:pt x="27610" y="95310"/>
                </a:lnTo>
                <a:lnTo>
                  <a:pt x="27600" y="95310"/>
                </a:lnTo>
                <a:lnTo>
                  <a:pt x="27590" y="95310"/>
                </a:lnTo>
                <a:lnTo>
                  <a:pt x="27590" y="95320"/>
                </a:lnTo>
                <a:lnTo>
                  <a:pt x="27580" y="95320"/>
                </a:lnTo>
                <a:lnTo>
                  <a:pt x="27570" y="95320"/>
                </a:lnTo>
                <a:lnTo>
                  <a:pt x="27560" y="95320"/>
                </a:lnTo>
                <a:lnTo>
                  <a:pt x="27550" y="95320"/>
                </a:lnTo>
                <a:lnTo>
                  <a:pt x="27550" y="95330"/>
                </a:lnTo>
                <a:lnTo>
                  <a:pt x="27540" y="95330"/>
                </a:lnTo>
                <a:lnTo>
                  <a:pt x="27530" y="95330"/>
                </a:lnTo>
                <a:lnTo>
                  <a:pt x="27520" y="95330"/>
                </a:lnTo>
                <a:lnTo>
                  <a:pt x="27510" y="95330"/>
                </a:lnTo>
                <a:lnTo>
                  <a:pt x="27500" y="95330"/>
                </a:lnTo>
                <a:lnTo>
                  <a:pt x="27490" y="95330"/>
                </a:lnTo>
                <a:lnTo>
                  <a:pt x="27480" y="95330"/>
                </a:lnTo>
                <a:lnTo>
                  <a:pt x="27470" y="95330"/>
                </a:lnTo>
                <a:lnTo>
                  <a:pt x="27460" y="95330"/>
                </a:lnTo>
                <a:lnTo>
                  <a:pt x="27450" y="95330"/>
                </a:lnTo>
                <a:lnTo>
                  <a:pt x="27440" y="95330"/>
                </a:lnTo>
                <a:lnTo>
                  <a:pt x="27430" y="95330"/>
                </a:lnTo>
                <a:lnTo>
                  <a:pt x="27420" y="95330"/>
                </a:lnTo>
                <a:lnTo>
                  <a:pt x="27420" y="95320"/>
                </a:lnTo>
                <a:lnTo>
                  <a:pt x="27410" y="95320"/>
                </a:lnTo>
                <a:lnTo>
                  <a:pt x="27410" y="95310"/>
                </a:lnTo>
                <a:lnTo>
                  <a:pt x="27400" y="95310"/>
                </a:lnTo>
                <a:lnTo>
                  <a:pt x="27400" y="95300"/>
                </a:lnTo>
                <a:lnTo>
                  <a:pt x="27390" y="95300"/>
                </a:lnTo>
                <a:lnTo>
                  <a:pt x="27380" y="95290"/>
                </a:lnTo>
                <a:lnTo>
                  <a:pt x="27370" y="95290"/>
                </a:lnTo>
                <a:lnTo>
                  <a:pt x="27370" y="95280"/>
                </a:lnTo>
                <a:lnTo>
                  <a:pt x="27360" y="95280"/>
                </a:lnTo>
                <a:lnTo>
                  <a:pt x="27350" y="95280"/>
                </a:lnTo>
                <a:lnTo>
                  <a:pt x="27340" y="95280"/>
                </a:lnTo>
                <a:lnTo>
                  <a:pt x="27330" y="95280"/>
                </a:lnTo>
                <a:lnTo>
                  <a:pt x="27330" y="95270"/>
                </a:lnTo>
                <a:lnTo>
                  <a:pt x="27320" y="95270"/>
                </a:lnTo>
                <a:lnTo>
                  <a:pt x="27310" y="95270"/>
                </a:lnTo>
                <a:lnTo>
                  <a:pt x="27300" y="95270"/>
                </a:lnTo>
                <a:lnTo>
                  <a:pt x="27290" y="95270"/>
                </a:lnTo>
                <a:lnTo>
                  <a:pt x="27290" y="95260"/>
                </a:lnTo>
                <a:lnTo>
                  <a:pt x="27280" y="95260"/>
                </a:lnTo>
                <a:lnTo>
                  <a:pt x="27270" y="95260"/>
                </a:lnTo>
                <a:lnTo>
                  <a:pt x="27270" y="95250"/>
                </a:lnTo>
                <a:lnTo>
                  <a:pt x="27270" y="95240"/>
                </a:lnTo>
                <a:lnTo>
                  <a:pt x="27270" y="95230"/>
                </a:lnTo>
                <a:lnTo>
                  <a:pt x="27260" y="95230"/>
                </a:lnTo>
                <a:lnTo>
                  <a:pt x="27260" y="95220"/>
                </a:lnTo>
                <a:lnTo>
                  <a:pt x="27250" y="95220"/>
                </a:lnTo>
                <a:lnTo>
                  <a:pt x="27240" y="95220"/>
                </a:lnTo>
                <a:lnTo>
                  <a:pt x="27230" y="95220"/>
                </a:lnTo>
                <a:lnTo>
                  <a:pt x="27220" y="95220"/>
                </a:lnTo>
                <a:lnTo>
                  <a:pt x="27210" y="95220"/>
                </a:lnTo>
                <a:lnTo>
                  <a:pt x="27210" y="95210"/>
                </a:lnTo>
                <a:lnTo>
                  <a:pt x="27200" y="95210"/>
                </a:lnTo>
                <a:lnTo>
                  <a:pt x="27200" y="95220"/>
                </a:lnTo>
                <a:lnTo>
                  <a:pt x="27200" y="95210"/>
                </a:lnTo>
                <a:lnTo>
                  <a:pt x="27190" y="95210"/>
                </a:lnTo>
                <a:lnTo>
                  <a:pt x="27180" y="95210"/>
                </a:lnTo>
                <a:lnTo>
                  <a:pt x="27180" y="95200"/>
                </a:lnTo>
                <a:lnTo>
                  <a:pt x="27170" y="95200"/>
                </a:lnTo>
                <a:lnTo>
                  <a:pt x="27160" y="95200"/>
                </a:lnTo>
                <a:lnTo>
                  <a:pt x="27160" y="95190"/>
                </a:lnTo>
                <a:lnTo>
                  <a:pt x="27150" y="95190"/>
                </a:lnTo>
                <a:lnTo>
                  <a:pt x="27150" y="95180"/>
                </a:lnTo>
                <a:lnTo>
                  <a:pt x="27140" y="95180"/>
                </a:lnTo>
                <a:lnTo>
                  <a:pt x="27130" y="95180"/>
                </a:lnTo>
                <a:lnTo>
                  <a:pt x="27130" y="95170"/>
                </a:lnTo>
                <a:lnTo>
                  <a:pt x="27120" y="95170"/>
                </a:lnTo>
                <a:lnTo>
                  <a:pt x="27110" y="95170"/>
                </a:lnTo>
                <a:lnTo>
                  <a:pt x="27110" y="95160"/>
                </a:lnTo>
                <a:lnTo>
                  <a:pt x="27100" y="95160"/>
                </a:lnTo>
                <a:lnTo>
                  <a:pt x="27100" y="95150"/>
                </a:lnTo>
                <a:lnTo>
                  <a:pt x="27090" y="95150"/>
                </a:lnTo>
                <a:lnTo>
                  <a:pt x="27090" y="95160"/>
                </a:lnTo>
                <a:lnTo>
                  <a:pt x="27080" y="95160"/>
                </a:lnTo>
                <a:lnTo>
                  <a:pt x="27080" y="95150"/>
                </a:lnTo>
                <a:lnTo>
                  <a:pt x="27070" y="95150"/>
                </a:lnTo>
                <a:lnTo>
                  <a:pt x="27070" y="95140"/>
                </a:lnTo>
                <a:lnTo>
                  <a:pt x="27060" y="95140"/>
                </a:lnTo>
                <a:lnTo>
                  <a:pt x="27060" y="95130"/>
                </a:lnTo>
                <a:lnTo>
                  <a:pt x="27050" y="95130"/>
                </a:lnTo>
                <a:lnTo>
                  <a:pt x="27040" y="95130"/>
                </a:lnTo>
                <a:lnTo>
                  <a:pt x="27040" y="95140"/>
                </a:lnTo>
                <a:lnTo>
                  <a:pt x="27040" y="95130"/>
                </a:lnTo>
                <a:lnTo>
                  <a:pt x="27050" y="95120"/>
                </a:lnTo>
                <a:lnTo>
                  <a:pt x="27050" y="95110"/>
                </a:lnTo>
                <a:lnTo>
                  <a:pt x="27050" y="95100"/>
                </a:lnTo>
                <a:lnTo>
                  <a:pt x="27050" y="95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