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Brandon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Saint Brandon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30" y="56630"/>
                </a:moveTo>
                <a:lnTo>
                  <a:pt x="46130" y="56640"/>
                </a:lnTo>
                <a:lnTo>
                  <a:pt x="46140" y="56640"/>
                </a:lnTo>
                <a:lnTo>
                  <a:pt x="46140" y="56650"/>
                </a:lnTo>
                <a:lnTo>
                  <a:pt x="46140" y="56660"/>
                </a:lnTo>
                <a:lnTo>
                  <a:pt x="46150" y="56660"/>
                </a:lnTo>
                <a:lnTo>
                  <a:pt x="46150" y="56670"/>
                </a:lnTo>
                <a:lnTo>
                  <a:pt x="46150" y="56690"/>
                </a:lnTo>
                <a:lnTo>
                  <a:pt x="46150" y="56700"/>
                </a:lnTo>
                <a:lnTo>
                  <a:pt x="46140" y="56700"/>
                </a:lnTo>
                <a:lnTo>
                  <a:pt x="46140" y="56710"/>
                </a:lnTo>
                <a:lnTo>
                  <a:pt x="46130" y="56710"/>
                </a:lnTo>
                <a:lnTo>
                  <a:pt x="46120" y="56710"/>
                </a:lnTo>
                <a:lnTo>
                  <a:pt x="46100" y="56710"/>
                </a:lnTo>
                <a:lnTo>
                  <a:pt x="46090" y="56710"/>
                </a:lnTo>
                <a:lnTo>
                  <a:pt x="46090" y="56700"/>
                </a:lnTo>
                <a:lnTo>
                  <a:pt x="46090" y="56690"/>
                </a:lnTo>
                <a:lnTo>
                  <a:pt x="46080" y="56690"/>
                </a:lnTo>
                <a:lnTo>
                  <a:pt x="46070" y="56690"/>
                </a:lnTo>
                <a:lnTo>
                  <a:pt x="46070" y="56680"/>
                </a:lnTo>
                <a:lnTo>
                  <a:pt x="46070" y="56670"/>
                </a:lnTo>
                <a:lnTo>
                  <a:pt x="46070" y="56650"/>
                </a:lnTo>
                <a:lnTo>
                  <a:pt x="46070" y="56640"/>
                </a:lnTo>
                <a:lnTo>
                  <a:pt x="46090" y="56640"/>
                </a:lnTo>
                <a:lnTo>
                  <a:pt x="46100" y="56640"/>
                </a:lnTo>
                <a:lnTo>
                  <a:pt x="46110" y="56640"/>
                </a:lnTo>
                <a:lnTo>
                  <a:pt x="46110" y="56630"/>
                </a:lnTo>
                <a:lnTo>
                  <a:pt x="46130" y="56630"/>
                </a:lnTo>
                <a:close/>
                <a:moveTo>
                  <a:pt x="46560" y="57960"/>
                </a:moveTo>
                <a:lnTo>
                  <a:pt x="46570" y="57960"/>
                </a:lnTo>
                <a:lnTo>
                  <a:pt x="46570" y="57970"/>
                </a:lnTo>
                <a:lnTo>
                  <a:pt x="46560" y="57970"/>
                </a:lnTo>
                <a:lnTo>
                  <a:pt x="46560" y="57990"/>
                </a:lnTo>
                <a:lnTo>
                  <a:pt x="46560" y="58000"/>
                </a:lnTo>
                <a:lnTo>
                  <a:pt x="46550" y="58000"/>
                </a:lnTo>
                <a:lnTo>
                  <a:pt x="46550" y="58010"/>
                </a:lnTo>
                <a:lnTo>
                  <a:pt x="46530" y="58010"/>
                </a:lnTo>
                <a:lnTo>
                  <a:pt x="46530" y="58000"/>
                </a:lnTo>
                <a:lnTo>
                  <a:pt x="46520" y="58000"/>
                </a:lnTo>
                <a:lnTo>
                  <a:pt x="46520" y="57980"/>
                </a:lnTo>
                <a:lnTo>
                  <a:pt x="46530" y="57980"/>
                </a:lnTo>
                <a:lnTo>
                  <a:pt x="46530" y="57970"/>
                </a:lnTo>
                <a:lnTo>
                  <a:pt x="46540" y="57970"/>
                </a:lnTo>
                <a:lnTo>
                  <a:pt x="46540" y="57960"/>
                </a:lnTo>
                <a:lnTo>
                  <a:pt x="46550" y="57960"/>
                </a:lnTo>
                <a:lnTo>
                  <a:pt x="46560" y="57960"/>
                </a:lnTo>
                <a:close/>
                <a:moveTo>
                  <a:pt x="46260" y="58260"/>
                </a:moveTo>
                <a:lnTo>
                  <a:pt x="46270" y="58260"/>
                </a:lnTo>
                <a:lnTo>
                  <a:pt x="46270" y="58270"/>
                </a:lnTo>
                <a:lnTo>
                  <a:pt x="46280" y="58270"/>
                </a:lnTo>
                <a:lnTo>
                  <a:pt x="46280" y="58280"/>
                </a:lnTo>
                <a:lnTo>
                  <a:pt x="46300" y="58280"/>
                </a:lnTo>
                <a:lnTo>
                  <a:pt x="46300" y="58290"/>
                </a:lnTo>
                <a:lnTo>
                  <a:pt x="46310" y="58290"/>
                </a:lnTo>
                <a:lnTo>
                  <a:pt x="46310" y="58280"/>
                </a:lnTo>
                <a:lnTo>
                  <a:pt x="46310" y="58290"/>
                </a:lnTo>
                <a:lnTo>
                  <a:pt x="46320" y="58290"/>
                </a:lnTo>
                <a:lnTo>
                  <a:pt x="46320" y="58300"/>
                </a:lnTo>
                <a:lnTo>
                  <a:pt x="46320" y="58310"/>
                </a:lnTo>
                <a:lnTo>
                  <a:pt x="46310" y="58310"/>
                </a:lnTo>
                <a:lnTo>
                  <a:pt x="46300" y="58310"/>
                </a:lnTo>
                <a:lnTo>
                  <a:pt x="46300" y="58320"/>
                </a:lnTo>
                <a:lnTo>
                  <a:pt x="46290" y="58320"/>
                </a:lnTo>
                <a:lnTo>
                  <a:pt x="46290" y="58310"/>
                </a:lnTo>
                <a:lnTo>
                  <a:pt x="46280" y="58310"/>
                </a:lnTo>
                <a:lnTo>
                  <a:pt x="46280" y="58320"/>
                </a:lnTo>
                <a:lnTo>
                  <a:pt x="46270" y="58320"/>
                </a:lnTo>
                <a:lnTo>
                  <a:pt x="46260" y="58320"/>
                </a:lnTo>
                <a:lnTo>
                  <a:pt x="46260" y="58330"/>
                </a:lnTo>
                <a:lnTo>
                  <a:pt x="46250" y="58330"/>
                </a:lnTo>
                <a:lnTo>
                  <a:pt x="46250" y="58320"/>
                </a:lnTo>
                <a:lnTo>
                  <a:pt x="46250" y="58310"/>
                </a:lnTo>
                <a:lnTo>
                  <a:pt x="46250" y="58280"/>
                </a:lnTo>
                <a:lnTo>
                  <a:pt x="46250" y="58270"/>
                </a:lnTo>
                <a:lnTo>
                  <a:pt x="46250" y="58260"/>
                </a:lnTo>
                <a:lnTo>
                  <a:pt x="46260" y="58260"/>
                </a:lnTo>
                <a:close/>
                <a:moveTo>
                  <a:pt x="46220" y="58380"/>
                </a:moveTo>
                <a:lnTo>
                  <a:pt x="46230" y="58380"/>
                </a:lnTo>
                <a:lnTo>
                  <a:pt x="46230" y="58390"/>
                </a:lnTo>
                <a:lnTo>
                  <a:pt x="46240" y="58390"/>
                </a:lnTo>
                <a:lnTo>
                  <a:pt x="46240" y="58400"/>
                </a:lnTo>
                <a:lnTo>
                  <a:pt x="46210" y="58400"/>
                </a:lnTo>
                <a:lnTo>
                  <a:pt x="46200" y="58400"/>
                </a:lnTo>
                <a:lnTo>
                  <a:pt x="46200" y="58390"/>
                </a:lnTo>
                <a:lnTo>
                  <a:pt x="46210" y="58390"/>
                </a:lnTo>
                <a:lnTo>
                  <a:pt x="46210" y="58380"/>
                </a:lnTo>
                <a:lnTo>
                  <a:pt x="46220" y="58380"/>
                </a:lnTo>
                <a:close/>
                <a:moveTo>
                  <a:pt x="46250" y="58460"/>
                </a:moveTo>
                <a:lnTo>
                  <a:pt x="46260" y="58460"/>
                </a:lnTo>
                <a:lnTo>
                  <a:pt x="46260" y="58470"/>
                </a:lnTo>
                <a:lnTo>
                  <a:pt x="46260" y="58480"/>
                </a:lnTo>
                <a:lnTo>
                  <a:pt x="46260" y="58490"/>
                </a:lnTo>
                <a:lnTo>
                  <a:pt x="46250" y="58490"/>
                </a:lnTo>
                <a:lnTo>
                  <a:pt x="46240" y="58490"/>
                </a:lnTo>
                <a:lnTo>
                  <a:pt x="46240" y="58480"/>
                </a:lnTo>
                <a:lnTo>
                  <a:pt x="46230" y="58480"/>
                </a:lnTo>
                <a:lnTo>
                  <a:pt x="46230" y="58470"/>
                </a:lnTo>
                <a:lnTo>
                  <a:pt x="46230" y="58460"/>
                </a:lnTo>
                <a:lnTo>
                  <a:pt x="46240" y="58460"/>
                </a:lnTo>
                <a:lnTo>
                  <a:pt x="46250" y="58460"/>
                </a:lnTo>
                <a:close/>
                <a:moveTo>
                  <a:pt x="46250" y="58500"/>
                </a:moveTo>
                <a:lnTo>
                  <a:pt x="46260" y="58500"/>
                </a:lnTo>
                <a:lnTo>
                  <a:pt x="46270" y="58500"/>
                </a:lnTo>
                <a:lnTo>
                  <a:pt x="46270" y="58510"/>
                </a:lnTo>
                <a:lnTo>
                  <a:pt x="46260" y="58510"/>
                </a:lnTo>
                <a:lnTo>
                  <a:pt x="46260" y="58520"/>
                </a:lnTo>
                <a:lnTo>
                  <a:pt x="46250" y="58520"/>
                </a:lnTo>
                <a:lnTo>
                  <a:pt x="46250" y="58510"/>
                </a:lnTo>
                <a:lnTo>
                  <a:pt x="46250" y="58500"/>
                </a:lnTo>
                <a:close/>
                <a:moveTo>
                  <a:pt x="46290" y="58550"/>
                </a:moveTo>
                <a:lnTo>
                  <a:pt x="46290" y="58560"/>
                </a:lnTo>
                <a:lnTo>
                  <a:pt x="46300" y="58560"/>
                </a:lnTo>
                <a:lnTo>
                  <a:pt x="46300" y="58570"/>
                </a:lnTo>
                <a:lnTo>
                  <a:pt x="46300" y="58580"/>
                </a:lnTo>
                <a:lnTo>
                  <a:pt x="46290" y="58580"/>
                </a:lnTo>
                <a:lnTo>
                  <a:pt x="46280" y="58580"/>
                </a:lnTo>
                <a:lnTo>
                  <a:pt x="46290" y="58580"/>
                </a:lnTo>
                <a:lnTo>
                  <a:pt x="46290" y="58570"/>
                </a:lnTo>
                <a:lnTo>
                  <a:pt x="46280" y="58570"/>
                </a:lnTo>
                <a:lnTo>
                  <a:pt x="46290" y="58570"/>
                </a:lnTo>
                <a:lnTo>
                  <a:pt x="46290" y="58560"/>
                </a:lnTo>
                <a:lnTo>
                  <a:pt x="46280" y="58560"/>
                </a:lnTo>
                <a:lnTo>
                  <a:pt x="46280" y="58550"/>
                </a:lnTo>
                <a:lnTo>
                  <a:pt x="46290" y="58550"/>
                </a:lnTo>
                <a:close/>
                <a:moveTo>
                  <a:pt x="46030" y="58690"/>
                </a:moveTo>
                <a:lnTo>
                  <a:pt x="46030" y="58700"/>
                </a:lnTo>
                <a:lnTo>
                  <a:pt x="46040" y="58700"/>
                </a:lnTo>
                <a:lnTo>
                  <a:pt x="46040" y="58710"/>
                </a:lnTo>
                <a:lnTo>
                  <a:pt x="46030" y="58710"/>
                </a:lnTo>
                <a:lnTo>
                  <a:pt x="46030" y="58720"/>
                </a:lnTo>
                <a:lnTo>
                  <a:pt x="46020" y="58720"/>
                </a:lnTo>
                <a:lnTo>
                  <a:pt x="46000" y="58720"/>
                </a:lnTo>
                <a:lnTo>
                  <a:pt x="45990" y="58720"/>
                </a:lnTo>
                <a:lnTo>
                  <a:pt x="45990" y="58710"/>
                </a:lnTo>
                <a:lnTo>
                  <a:pt x="45980" y="58710"/>
                </a:lnTo>
                <a:lnTo>
                  <a:pt x="45980" y="58700"/>
                </a:lnTo>
                <a:lnTo>
                  <a:pt x="45990" y="58700"/>
                </a:lnTo>
                <a:lnTo>
                  <a:pt x="45990" y="58690"/>
                </a:lnTo>
                <a:lnTo>
                  <a:pt x="46030" y="58690"/>
                </a:lnTo>
                <a:close/>
                <a:moveTo>
                  <a:pt x="46940" y="58800"/>
                </a:moveTo>
                <a:lnTo>
                  <a:pt x="46940" y="58810"/>
                </a:lnTo>
                <a:lnTo>
                  <a:pt x="46940" y="58820"/>
                </a:lnTo>
                <a:lnTo>
                  <a:pt x="46930" y="58820"/>
                </a:lnTo>
                <a:lnTo>
                  <a:pt x="46930" y="58830"/>
                </a:lnTo>
                <a:lnTo>
                  <a:pt x="46940" y="58830"/>
                </a:lnTo>
                <a:lnTo>
                  <a:pt x="46940" y="58840"/>
                </a:lnTo>
                <a:lnTo>
                  <a:pt x="46930" y="58840"/>
                </a:lnTo>
                <a:lnTo>
                  <a:pt x="46930" y="58850"/>
                </a:lnTo>
                <a:lnTo>
                  <a:pt x="46930" y="58860"/>
                </a:lnTo>
                <a:lnTo>
                  <a:pt x="46930" y="58870"/>
                </a:lnTo>
                <a:lnTo>
                  <a:pt x="46920" y="58870"/>
                </a:lnTo>
                <a:lnTo>
                  <a:pt x="46920" y="58880"/>
                </a:lnTo>
                <a:lnTo>
                  <a:pt x="46920" y="58890"/>
                </a:lnTo>
                <a:lnTo>
                  <a:pt x="46910" y="58890"/>
                </a:lnTo>
                <a:lnTo>
                  <a:pt x="46910" y="58900"/>
                </a:lnTo>
                <a:lnTo>
                  <a:pt x="46900" y="58900"/>
                </a:lnTo>
                <a:lnTo>
                  <a:pt x="46900" y="58890"/>
                </a:lnTo>
                <a:lnTo>
                  <a:pt x="46910" y="58890"/>
                </a:lnTo>
                <a:lnTo>
                  <a:pt x="46910" y="58880"/>
                </a:lnTo>
                <a:lnTo>
                  <a:pt x="46920" y="58880"/>
                </a:lnTo>
                <a:lnTo>
                  <a:pt x="46920" y="58870"/>
                </a:lnTo>
                <a:lnTo>
                  <a:pt x="46920" y="58860"/>
                </a:lnTo>
                <a:lnTo>
                  <a:pt x="46920" y="58850"/>
                </a:lnTo>
                <a:lnTo>
                  <a:pt x="46930" y="58850"/>
                </a:lnTo>
                <a:lnTo>
                  <a:pt x="46930" y="58830"/>
                </a:lnTo>
                <a:lnTo>
                  <a:pt x="46930" y="58820"/>
                </a:lnTo>
                <a:lnTo>
                  <a:pt x="46930" y="58810"/>
                </a:lnTo>
                <a:lnTo>
                  <a:pt x="46940" y="58810"/>
                </a:lnTo>
                <a:lnTo>
                  <a:pt x="46940" y="58800"/>
                </a:lnTo>
                <a:close/>
                <a:moveTo>
                  <a:pt x="46490" y="59100"/>
                </a:moveTo>
                <a:lnTo>
                  <a:pt x="46490" y="59110"/>
                </a:lnTo>
                <a:lnTo>
                  <a:pt x="46500" y="59110"/>
                </a:lnTo>
                <a:lnTo>
                  <a:pt x="46500" y="59120"/>
                </a:lnTo>
                <a:lnTo>
                  <a:pt x="46500" y="59110"/>
                </a:lnTo>
                <a:lnTo>
                  <a:pt x="46490" y="59110"/>
                </a:lnTo>
                <a:lnTo>
                  <a:pt x="46480" y="59110"/>
                </a:lnTo>
                <a:lnTo>
                  <a:pt x="46480" y="59100"/>
                </a:lnTo>
                <a:lnTo>
                  <a:pt x="46490" y="59100"/>
                </a:lnTo>
                <a:close/>
                <a:moveTo>
                  <a:pt x="47120" y="59160"/>
                </a:moveTo>
                <a:lnTo>
                  <a:pt x="47120" y="59170"/>
                </a:lnTo>
                <a:lnTo>
                  <a:pt x="47130" y="59170"/>
                </a:lnTo>
                <a:lnTo>
                  <a:pt x="47140" y="59170"/>
                </a:lnTo>
                <a:lnTo>
                  <a:pt x="47140" y="59180"/>
                </a:lnTo>
                <a:lnTo>
                  <a:pt x="47140" y="59190"/>
                </a:lnTo>
                <a:lnTo>
                  <a:pt x="47130" y="59190"/>
                </a:lnTo>
                <a:lnTo>
                  <a:pt x="47120" y="59190"/>
                </a:lnTo>
                <a:lnTo>
                  <a:pt x="47120" y="59180"/>
                </a:lnTo>
                <a:lnTo>
                  <a:pt x="47120" y="59170"/>
                </a:lnTo>
                <a:lnTo>
                  <a:pt x="47110" y="59170"/>
                </a:lnTo>
                <a:lnTo>
                  <a:pt x="47110" y="59160"/>
                </a:lnTo>
                <a:lnTo>
                  <a:pt x="47120" y="59160"/>
                </a:lnTo>
                <a:close/>
                <a:moveTo>
                  <a:pt x="45390" y="59390"/>
                </a:moveTo>
                <a:lnTo>
                  <a:pt x="45400" y="59390"/>
                </a:lnTo>
                <a:lnTo>
                  <a:pt x="45400" y="59400"/>
                </a:lnTo>
                <a:lnTo>
                  <a:pt x="45410" y="59400"/>
                </a:lnTo>
                <a:lnTo>
                  <a:pt x="45410" y="59410"/>
                </a:lnTo>
                <a:lnTo>
                  <a:pt x="45400" y="59410"/>
                </a:lnTo>
                <a:lnTo>
                  <a:pt x="45390" y="59410"/>
                </a:lnTo>
                <a:lnTo>
                  <a:pt x="45390" y="59420"/>
                </a:lnTo>
                <a:lnTo>
                  <a:pt x="45380" y="59420"/>
                </a:lnTo>
                <a:lnTo>
                  <a:pt x="45370" y="59420"/>
                </a:lnTo>
                <a:lnTo>
                  <a:pt x="45360" y="59420"/>
                </a:lnTo>
                <a:lnTo>
                  <a:pt x="45350" y="59420"/>
                </a:lnTo>
                <a:lnTo>
                  <a:pt x="45350" y="59410"/>
                </a:lnTo>
                <a:lnTo>
                  <a:pt x="45340" y="59410"/>
                </a:lnTo>
                <a:lnTo>
                  <a:pt x="45340" y="59400"/>
                </a:lnTo>
                <a:lnTo>
                  <a:pt x="45330" y="59400"/>
                </a:lnTo>
                <a:lnTo>
                  <a:pt x="45330" y="59390"/>
                </a:lnTo>
                <a:lnTo>
                  <a:pt x="45340" y="59390"/>
                </a:lnTo>
                <a:lnTo>
                  <a:pt x="45390" y="59390"/>
                </a:lnTo>
                <a:close/>
                <a:moveTo>
                  <a:pt x="47040" y="59610"/>
                </a:moveTo>
                <a:lnTo>
                  <a:pt x="47050" y="59610"/>
                </a:lnTo>
                <a:lnTo>
                  <a:pt x="47060" y="59610"/>
                </a:lnTo>
                <a:lnTo>
                  <a:pt x="47060" y="59620"/>
                </a:lnTo>
                <a:lnTo>
                  <a:pt x="47060" y="59630"/>
                </a:lnTo>
                <a:lnTo>
                  <a:pt x="47070" y="59630"/>
                </a:lnTo>
                <a:lnTo>
                  <a:pt x="47080" y="59630"/>
                </a:lnTo>
                <a:lnTo>
                  <a:pt x="47090" y="59630"/>
                </a:lnTo>
                <a:lnTo>
                  <a:pt x="47090" y="59640"/>
                </a:lnTo>
                <a:lnTo>
                  <a:pt x="47100" y="59640"/>
                </a:lnTo>
                <a:lnTo>
                  <a:pt x="47100" y="59660"/>
                </a:lnTo>
                <a:lnTo>
                  <a:pt x="47090" y="59660"/>
                </a:lnTo>
                <a:lnTo>
                  <a:pt x="47090" y="59670"/>
                </a:lnTo>
                <a:lnTo>
                  <a:pt x="47080" y="59670"/>
                </a:lnTo>
                <a:lnTo>
                  <a:pt x="47080" y="59680"/>
                </a:lnTo>
                <a:lnTo>
                  <a:pt x="47070" y="59680"/>
                </a:lnTo>
                <a:lnTo>
                  <a:pt x="47070" y="59670"/>
                </a:lnTo>
                <a:lnTo>
                  <a:pt x="47070" y="59680"/>
                </a:lnTo>
                <a:lnTo>
                  <a:pt x="47060" y="59680"/>
                </a:lnTo>
                <a:lnTo>
                  <a:pt x="47060" y="59670"/>
                </a:lnTo>
                <a:lnTo>
                  <a:pt x="47050" y="59670"/>
                </a:lnTo>
                <a:lnTo>
                  <a:pt x="47040" y="59670"/>
                </a:lnTo>
                <a:lnTo>
                  <a:pt x="47040" y="59660"/>
                </a:lnTo>
                <a:lnTo>
                  <a:pt x="47030" y="59660"/>
                </a:lnTo>
                <a:lnTo>
                  <a:pt x="47030" y="59650"/>
                </a:lnTo>
                <a:lnTo>
                  <a:pt x="47030" y="59640"/>
                </a:lnTo>
                <a:lnTo>
                  <a:pt x="47040" y="59640"/>
                </a:lnTo>
                <a:lnTo>
                  <a:pt x="47040" y="59630"/>
                </a:lnTo>
                <a:lnTo>
                  <a:pt x="47040" y="59620"/>
                </a:lnTo>
                <a:lnTo>
                  <a:pt x="47030" y="59620"/>
                </a:lnTo>
                <a:lnTo>
                  <a:pt x="47030" y="59610"/>
                </a:lnTo>
                <a:lnTo>
                  <a:pt x="47040" y="59610"/>
                </a:lnTo>
                <a:close/>
                <a:moveTo>
                  <a:pt x="46290" y="59710"/>
                </a:moveTo>
                <a:lnTo>
                  <a:pt x="46300" y="59710"/>
                </a:lnTo>
                <a:lnTo>
                  <a:pt x="46300" y="59720"/>
                </a:lnTo>
                <a:lnTo>
                  <a:pt x="46300" y="59730"/>
                </a:lnTo>
                <a:lnTo>
                  <a:pt x="46300" y="59740"/>
                </a:lnTo>
                <a:lnTo>
                  <a:pt x="46290" y="59740"/>
                </a:lnTo>
                <a:lnTo>
                  <a:pt x="46290" y="59730"/>
                </a:lnTo>
                <a:lnTo>
                  <a:pt x="46290" y="59720"/>
                </a:lnTo>
                <a:lnTo>
                  <a:pt x="46280" y="59720"/>
                </a:lnTo>
                <a:lnTo>
                  <a:pt x="46280" y="59710"/>
                </a:lnTo>
                <a:lnTo>
                  <a:pt x="46290" y="59710"/>
                </a:lnTo>
                <a:close/>
                <a:moveTo>
                  <a:pt x="45450" y="59850"/>
                </a:moveTo>
                <a:lnTo>
                  <a:pt x="45450" y="59860"/>
                </a:lnTo>
                <a:lnTo>
                  <a:pt x="45460" y="59860"/>
                </a:lnTo>
                <a:lnTo>
                  <a:pt x="45460" y="59870"/>
                </a:lnTo>
                <a:lnTo>
                  <a:pt x="45460" y="59880"/>
                </a:lnTo>
                <a:lnTo>
                  <a:pt x="45460" y="59890"/>
                </a:lnTo>
                <a:lnTo>
                  <a:pt x="45450" y="59890"/>
                </a:lnTo>
                <a:lnTo>
                  <a:pt x="45440" y="59890"/>
                </a:lnTo>
                <a:lnTo>
                  <a:pt x="45430" y="59890"/>
                </a:lnTo>
                <a:lnTo>
                  <a:pt x="45420" y="59890"/>
                </a:lnTo>
                <a:lnTo>
                  <a:pt x="45420" y="59880"/>
                </a:lnTo>
                <a:lnTo>
                  <a:pt x="45410" y="59880"/>
                </a:lnTo>
                <a:lnTo>
                  <a:pt x="45410" y="59860"/>
                </a:lnTo>
                <a:lnTo>
                  <a:pt x="45420" y="59860"/>
                </a:lnTo>
                <a:lnTo>
                  <a:pt x="45420" y="59850"/>
                </a:lnTo>
                <a:lnTo>
                  <a:pt x="45440" y="59850"/>
                </a:lnTo>
                <a:lnTo>
                  <a:pt x="45450" y="59850"/>
                </a:lnTo>
                <a:close/>
                <a:moveTo>
                  <a:pt x="46530" y="59890"/>
                </a:moveTo>
                <a:lnTo>
                  <a:pt x="46530" y="59900"/>
                </a:lnTo>
                <a:lnTo>
                  <a:pt x="46540" y="59900"/>
                </a:lnTo>
                <a:lnTo>
                  <a:pt x="46540" y="59910"/>
                </a:lnTo>
                <a:lnTo>
                  <a:pt x="46530" y="59910"/>
                </a:lnTo>
                <a:lnTo>
                  <a:pt x="46530" y="59920"/>
                </a:lnTo>
                <a:lnTo>
                  <a:pt x="46520" y="59920"/>
                </a:lnTo>
                <a:lnTo>
                  <a:pt x="46520" y="59900"/>
                </a:lnTo>
                <a:lnTo>
                  <a:pt x="46530" y="59900"/>
                </a:lnTo>
                <a:lnTo>
                  <a:pt x="46530" y="59890"/>
                </a:lnTo>
                <a:close/>
                <a:moveTo>
                  <a:pt x="46400" y="60350"/>
                </a:moveTo>
                <a:lnTo>
                  <a:pt x="46400" y="60360"/>
                </a:lnTo>
                <a:lnTo>
                  <a:pt x="46410" y="60360"/>
                </a:lnTo>
                <a:lnTo>
                  <a:pt x="46410" y="60370"/>
                </a:lnTo>
                <a:lnTo>
                  <a:pt x="46400" y="60370"/>
                </a:lnTo>
                <a:lnTo>
                  <a:pt x="46400" y="60380"/>
                </a:lnTo>
                <a:lnTo>
                  <a:pt x="46390" y="60380"/>
                </a:lnTo>
                <a:lnTo>
                  <a:pt x="46390" y="60370"/>
                </a:lnTo>
                <a:lnTo>
                  <a:pt x="46390" y="60360"/>
                </a:lnTo>
                <a:lnTo>
                  <a:pt x="46400" y="60360"/>
                </a:lnTo>
                <a:lnTo>
                  <a:pt x="46400" y="60350"/>
                </a:lnTo>
                <a:close/>
                <a:moveTo>
                  <a:pt x="46600" y="60520"/>
                </a:moveTo>
                <a:lnTo>
                  <a:pt x="46600" y="60530"/>
                </a:lnTo>
                <a:lnTo>
                  <a:pt x="46600" y="60540"/>
                </a:lnTo>
                <a:lnTo>
                  <a:pt x="46590" y="60540"/>
                </a:lnTo>
                <a:lnTo>
                  <a:pt x="46590" y="60530"/>
                </a:lnTo>
                <a:lnTo>
                  <a:pt x="46590" y="60520"/>
                </a:lnTo>
                <a:lnTo>
                  <a:pt x="46600" y="60520"/>
                </a:lnTo>
                <a:close/>
                <a:moveTo>
                  <a:pt x="46690" y="60540"/>
                </a:moveTo>
                <a:lnTo>
                  <a:pt x="46690" y="60550"/>
                </a:lnTo>
                <a:lnTo>
                  <a:pt x="46680" y="60550"/>
                </a:lnTo>
                <a:lnTo>
                  <a:pt x="46680" y="60560"/>
                </a:lnTo>
                <a:lnTo>
                  <a:pt x="46680" y="60570"/>
                </a:lnTo>
                <a:lnTo>
                  <a:pt x="46670" y="60570"/>
                </a:lnTo>
                <a:lnTo>
                  <a:pt x="46670" y="60560"/>
                </a:lnTo>
                <a:lnTo>
                  <a:pt x="46670" y="60550"/>
                </a:lnTo>
                <a:lnTo>
                  <a:pt x="46680" y="60550"/>
                </a:lnTo>
                <a:lnTo>
                  <a:pt x="46680" y="60540"/>
                </a:lnTo>
                <a:lnTo>
                  <a:pt x="46690" y="60540"/>
                </a:lnTo>
                <a:close/>
                <a:moveTo>
                  <a:pt x="46670" y="60590"/>
                </a:moveTo>
                <a:lnTo>
                  <a:pt x="46670" y="60600"/>
                </a:lnTo>
                <a:lnTo>
                  <a:pt x="46670" y="60610"/>
                </a:lnTo>
                <a:lnTo>
                  <a:pt x="46660" y="60610"/>
                </a:lnTo>
                <a:lnTo>
                  <a:pt x="46660" y="60620"/>
                </a:lnTo>
                <a:lnTo>
                  <a:pt x="46660" y="60610"/>
                </a:lnTo>
                <a:lnTo>
                  <a:pt x="46660" y="60600"/>
                </a:lnTo>
                <a:lnTo>
                  <a:pt x="46660" y="60590"/>
                </a:lnTo>
                <a:lnTo>
                  <a:pt x="46670" y="60590"/>
                </a:lnTo>
                <a:close/>
                <a:moveTo>
                  <a:pt x="46640" y="60640"/>
                </a:moveTo>
                <a:lnTo>
                  <a:pt x="46640" y="60650"/>
                </a:lnTo>
                <a:lnTo>
                  <a:pt x="46630" y="60650"/>
                </a:lnTo>
                <a:lnTo>
                  <a:pt x="46630" y="60660"/>
                </a:lnTo>
                <a:lnTo>
                  <a:pt x="46620" y="60660"/>
                </a:lnTo>
                <a:lnTo>
                  <a:pt x="46620" y="60670"/>
                </a:lnTo>
                <a:lnTo>
                  <a:pt x="46610" y="60670"/>
                </a:lnTo>
                <a:lnTo>
                  <a:pt x="46610" y="60680"/>
                </a:lnTo>
                <a:lnTo>
                  <a:pt x="46610" y="60670"/>
                </a:lnTo>
                <a:lnTo>
                  <a:pt x="46610" y="60660"/>
                </a:lnTo>
                <a:lnTo>
                  <a:pt x="46620" y="60660"/>
                </a:lnTo>
                <a:lnTo>
                  <a:pt x="46620" y="60650"/>
                </a:lnTo>
                <a:lnTo>
                  <a:pt x="46630" y="60650"/>
                </a:lnTo>
                <a:lnTo>
                  <a:pt x="46630" y="60640"/>
                </a:lnTo>
                <a:lnTo>
                  <a:pt x="46640" y="60640"/>
                </a:lnTo>
                <a:close/>
                <a:moveTo>
                  <a:pt x="46690" y="60700"/>
                </a:moveTo>
                <a:lnTo>
                  <a:pt x="46700" y="60700"/>
                </a:lnTo>
                <a:lnTo>
                  <a:pt x="46700" y="60710"/>
                </a:lnTo>
                <a:lnTo>
                  <a:pt x="46710" y="60710"/>
                </a:lnTo>
                <a:lnTo>
                  <a:pt x="46710" y="60720"/>
                </a:lnTo>
                <a:lnTo>
                  <a:pt x="46720" y="60720"/>
                </a:lnTo>
                <a:lnTo>
                  <a:pt x="46720" y="60730"/>
                </a:lnTo>
                <a:lnTo>
                  <a:pt x="46720" y="60740"/>
                </a:lnTo>
                <a:lnTo>
                  <a:pt x="46720" y="60750"/>
                </a:lnTo>
                <a:lnTo>
                  <a:pt x="46710" y="60750"/>
                </a:lnTo>
                <a:lnTo>
                  <a:pt x="46710" y="60740"/>
                </a:lnTo>
                <a:lnTo>
                  <a:pt x="46700" y="60740"/>
                </a:lnTo>
                <a:lnTo>
                  <a:pt x="46690" y="60740"/>
                </a:lnTo>
                <a:lnTo>
                  <a:pt x="46690" y="60730"/>
                </a:lnTo>
                <a:lnTo>
                  <a:pt x="46680" y="60730"/>
                </a:lnTo>
                <a:lnTo>
                  <a:pt x="46680" y="60710"/>
                </a:lnTo>
                <a:lnTo>
                  <a:pt x="46690" y="60710"/>
                </a:lnTo>
                <a:lnTo>
                  <a:pt x="46690" y="60700"/>
                </a:lnTo>
                <a:close/>
                <a:moveTo>
                  <a:pt x="45910" y="60900"/>
                </a:moveTo>
                <a:lnTo>
                  <a:pt x="45910" y="60910"/>
                </a:lnTo>
                <a:lnTo>
                  <a:pt x="45920" y="60910"/>
                </a:lnTo>
                <a:lnTo>
                  <a:pt x="45920" y="60920"/>
                </a:lnTo>
                <a:lnTo>
                  <a:pt x="45910" y="60920"/>
                </a:lnTo>
                <a:lnTo>
                  <a:pt x="45910" y="60930"/>
                </a:lnTo>
                <a:lnTo>
                  <a:pt x="45900" y="60930"/>
                </a:lnTo>
                <a:lnTo>
                  <a:pt x="45900" y="60920"/>
                </a:lnTo>
                <a:lnTo>
                  <a:pt x="45890" y="60920"/>
                </a:lnTo>
                <a:lnTo>
                  <a:pt x="45890" y="60900"/>
                </a:lnTo>
                <a:lnTo>
                  <a:pt x="45900" y="60900"/>
                </a:lnTo>
                <a:lnTo>
                  <a:pt x="45900" y="60890"/>
                </a:lnTo>
                <a:lnTo>
                  <a:pt x="45910" y="60890"/>
                </a:lnTo>
                <a:lnTo>
                  <a:pt x="45920" y="60890"/>
                </a:lnTo>
                <a:lnTo>
                  <a:pt x="45910" y="60890"/>
                </a:lnTo>
                <a:lnTo>
                  <a:pt x="45910" y="60900"/>
                </a:lnTo>
                <a:close/>
                <a:moveTo>
                  <a:pt x="45920" y="60980"/>
                </a:moveTo>
                <a:lnTo>
                  <a:pt x="45910" y="60980"/>
                </a:lnTo>
                <a:lnTo>
                  <a:pt x="45920" y="60980"/>
                </a:lnTo>
                <a:lnTo>
                  <a:pt x="45920" y="60970"/>
                </a:lnTo>
                <a:lnTo>
                  <a:pt x="45930" y="60970"/>
                </a:lnTo>
                <a:lnTo>
                  <a:pt x="45940" y="60970"/>
                </a:lnTo>
                <a:lnTo>
                  <a:pt x="45940" y="60960"/>
                </a:lnTo>
                <a:lnTo>
                  <a:pt x="45950" y="60960"/>
                </a:lnTo>
                <a:lnTo>
                  <a:pt x="45960" y="60960"/>
                </a:lnTo>
                <a:lnTo>
                  <a:pt x="45960" y="60950"/>
                </a:lnTo>
                <a:lnTo>
                  <a:pt x="45960" y="60940"/>
                </a:lnTo>
                <a:lnTo>
                  <a:pt x="45970" y="60940"/>
                </a:lnTo>
                <a:lnTo>
                  <a:pt x="45980" y="60940"/>
                </a:lnTo>
                <a:lnTo>
                  <a:pt x="45980" y="60930"/>
                </a:lnTo>
                <a:lnTo>
                  <a:pt x="45990" y="60930"/>
                </a:lnTo>
                <a:lnTo>
                  <a:pt x="45990" y="60940"/>
                </a:lnTo>
                <a:lnTo>
                  <a:pt x="45990" y="60950"/>
                </a:lnTo>
                <a:lnTo>
                  <a:pt x="45980" y="60950"/>
                </a:lnTo>
                <a:lnTo>
                  <a:pt x="45980" y="60960"/>
                </a:lnTo>
                <a:lnTo>
                  <a:pt x="45970" y="60960"/>
                </a:lnTo>
                <a:lnTo>
                  <a:pt x="45960" y="60960"/>
                </a:lnTo>
                <a:lnTo>
                  <a:pt x="45960" y="60970"/>
                </a:lnTo>
                <a:lnTo>
                  <a:pt x="45950" y="60970"/>
                </a:lnTo>
                <a:lnTo>
                  <a:pt x="45940" y="60970"/>
                </a:lnTo>
                <a:lnTo>
                  <a:pt x="45940" y="60980"/>
                </a:lnTo>
                <a:lnTo>
                  <a:pt x="45930" y="60980"/>
                </a:lnTo>
                <a:lnTo>
                  <a:pt x="45920" y="60980"/>
                </a:lnTo>
                <a:close/>
                <a:moveTo>
                  <a:pt x="45910" y="60950"/>
                </a:moveTo>
                <a:lnTo>
                  <a:pt x="45920" y="60950"/>
                </a:lnTo>
                <a:lnTo>
                  <a:pt x="45910" y="60950"/>
                </a:lnTo>
                <a:lnTo>
                  <a:pt x="45910" y="60960"/>
                </a:lnTo>
                <a:lnTo>
                  <a:pt x="45900" y="60960"/>
                </a:lnTo>
                <a:lnTo>
                  <a:pt x="45900" y="60970"/>
                </a:lnTo>
                <a:lnTo>
                  <a:pt x="45890" y="60970"/>
                </a:lnTo>
                <a:lnTo>
                  <a:pt x="45890" y="60980"/>
                </a:lnTo>
                <a:lnTo>
                  <a:pt x="45900" y="60980"/>
                </a:lnTo>
                <a:lnTo>
                  <a:pt x="45900" y="60990"/>
                </a:lnTo>
                <a:lnTo>
                  <a:pt x="45900" y="61000"/>
                </a:lnTo>
                <a:lnTo>
                  <a:pt x="45910" y="61000"/>
                </a:lnTo>
                <a:lnTo>
                  <a:pt x="45910" y="61010"/>
                </a:lnTo>
                <a:lnTo>
                  <a:pt x="45910" y="61020"/>
                </a:lnTo>
                <a:lnTo>
                  <a:pt x="45920" y="61020"/>
                </a:lnTo>
                <a:lnTo>
                  <a:pt x="45910" y="61020"/>
                </a:lnTo>
                <a:lnTo>
                  <a:pt x="45910" y="61030"/>
                </a:lnTo>
                <a:lnTo>
                  <a:pt x="45900" y="61030"/>
                </a:lnTo>
                <a:lnTo>
                  <a:pt x="45900" y="61020"/>
                </a:lnTo>
                <a:lnTo>
                  <a:pt x="45900" y="61010"/>
                </a:lnTo>
                <a:lnTo>
                  <a:pt x="45890" y="61010"/>
                </a:lnTo>
                <a:lnTo>
                  <a:pt x="45880" y="61010"/>
                </a:lnTo>
                <a:lnTo>
                  <a:pt x="45880" y="61000"/>
                </a:lnTo>
                <a:lnTo>
                  <a:pt x="45880" y="60990"/>
                </a:lnTo>
                <a:lnTo>
                  <a:pt x="45880" y="60970"/>
                </a:lnTo>
                <a:lnTo>
                  <a:pt x="45880" y="60960"/>
                </a:lnTo>
                <a:lnTo>
                  <a:pt x="45890" y="60960"/>
                </a:lnTo>
                <a:lnTo>
                  <a:pt x="45890" y="60950"/>
                </a:lnTo>
                <a:lnTo>
                  <a:pt x="45900" y="60950"/>
                </a:lnTo>
                <a:lnTo>
                  <a:pt x="45900" y="60940"/>
                </a:lnTo>
                <a:lnTo>
                  <a:pt x="45910" y="60940"/>
                </a:lnTo>
                <a:lnTo>
                  <a:pt x="45920" y="60940"/>
                </a:lnTo>
                <a:lnTo>
                  <a:pt x="45920" y="60950"/>
                </a:lnTo>
                <a:lnTo>
                  <a:pt x="45910" y="60950"/>
                </a:lnTo>
                <a:close/>
                <a:moveTo>
                  <a:pt x="45910" y="61040"/>
                </a:moveTo>
                <a:lnTo>
                  <a:pt x="45920" y="61040"/>
                </a:lnTo>
                <a:lnTo>
                  <a:pt x="45920" y="61050"/>
                </a:lnTo>
                <a:lnTo>
                  <a:pt x="45900" y="61050"/>
                </a:lnTo>
                <a:lnTo>
                  <a:pt x="45900" y="61060"/>
                </a:lnTo>
                <a:lnTo>
                  <a:pt x="45890" y="61060"/>
                </a:lnTo>
                <a:lnTo>
                  <a:pt x="45890" y="61070"/>
                </a:lnTo>
                <a:lnTo>
                  <a:pt x="45890" y="61090"/>
                </a:lnTo>
                <a:lnTo>
                  <a:pt x="45890" y="61100"/>
                </a:lnTo>
                <a:lnTo>
                  <a:pt x="45900" y="61100"/>
                </a:lnTo>
                <a:lnTo>
                  <a:pt x="45910" y="61100"/>
                </a:lnTo>
                <a:lnTo>
                  <a:pt x="45910" y="61110"/>
                </a:lnTo>
                <a:lnTo>
                  <a:pt x="45920" y="61110"/>
                </a:lnTo>
                <a:lnTo>
                  <a:pt x="45920" y="61120"/>
                </a:lnTo>
                <a:lnTo>
                  <a:pt x="45920" y="61130"/>
                </a:lnTo>
                <a:lnTo>
                  <a:pt x="45930" y="61130"/>
                </a:lnTo>
                <a:lnTo>
                  <a:pt x="45940" y="61130"/>
                </a:lnTo>
                <a:lnTo>
                  <a:pt x="45940" y="61140"/>
                </a:lnTo>
                <a:lnTo>
                  <a:pt x="45950" y="61140"/>
                </a:lnTo>
                <a:lnTo>
                  <a:pt x="45950" y="61150"/>
                </a:lnTo>
                <a:lnTo>
                  <a:pt x="45950" y="61160"/>
                </a:lnTo>
                <a:lnTo>
                  <a:pt x="45960" y="61160"/>
                </a:lnTo>
                <a:lnTo>
                  <a:pt x="45960" y="61170"/>
                </a:lnTo>
                <a:lnTo>
                  <a:pt x="45960" y="61180"/>
                </a:lnTo>
                <a:lnTo>
                  <a:pt x="45960" y="61190"/>
                </a:lnTo>
                <a:lnTo>
                  <a:pt x="45970" y="61190"/>
                </a:lnTo>
                <a:lnTo>
                  <a:pt x="45970" y="61200"/>
                </a:lnTo>
                <a:lnTo>
                  <a:pt x="45970" y="61210"/>
                </a:lnTo>
                <a:lnTo>
                  <a:pt x="45970" y="61220"/>
                </a:lnTo>
                <a:lnTo>
                  <a:pt x="45970" y="61240"/>
                </a:lnTo>
                <a:lnTo>
                  <a:pt x="45970" y="61250"/>
                </a:lnTo>
                <a:lnTo>
                  <a:pt x="45970" y="61260"/>
                </a:lnTo>
                <a:lnTo>
                  <a:pt x="45960" y="61260"/>
                </a:lnTo>
                <a:lnTo>
                  <a:pt x="45960" y="61270"/>
                </a:lnTo>
                <a:lnTo>
                  <a:pt x="45960" y="61280"/>
                </a:lnTo>
                <a:lnTo>
                  <a:pt x="45950" y="61280"/>
                </a:lnTo>
                <a:lnTo>
                  <a:pt x="45950" y="61290"/>
                </a:lnTo>
                <a:lnTo>
                  <a:pt x="45950" y="61300"/>
                </a:lnTo>
                <a:lnTo>
                  <a:pt x="45940" y="61300"/>
                </a:lnTo>
                <a:lnTo>
                  <a:pt x="45940" y="61310"/>
                </a:lnTo>
                <a:lnTo>
                  <a:pt x="45940" y="61320"/>
                </a:lnTo>
                <a:lnTo>
                  <a:pt x="45930" y="61320"/>
                </a:lnTo>
                <a:lnTo>
                  <a:pt x="45930" y="61330"/>
                </a:lnTo>
                <a:lnTo>
                  <a:pt x="45930" y="61340"/>
                </a:lnTo>
                <a:lnTo>
                  <a:pt x="45940" y="61340"/>
                </a:lnTo>
                <a:lnTo>
                  <a:pt x="45940" y="61350"/>
                </a:lnTo>
                <a:lnTo>
                  <a:pt x="45940" y="61360"/>
                </a:lnTo>
                <a:lnTo>
                  <a:pt x="45940" y="61370"/>
                </a:lnTo>
                <a:lnTo>
                  <a:pt x="45940" y="61380"/>
                </a:lnTo>
                <a:lnTo>
                  <a:pt x="45930" y="61380"/>
                </a:lnTo>
                <a:lnTo>
                  <a:pt x="45930" y="61390"/>
                </a:lnTo>
                <a:lnTo>
                  <a:pt x="45930" y="61400"/>
                </a:lnTo>
                <a:lnTo>
                  <a:pt x="45920" y="61400"/>
                </a:lnTo>
                <a:lnTo>
                  <a:pt x="45920" y="61410"/>
                </a:lnTo>
                <a:lnTo>
                  <a:pt x="45910" y="61410"/>
                </a:lnTo>
                <a:lnTo>
                  <a:pt x="45910" y="61420"/>
                </a:lnTo>
                <a:lnTo>
                  <a:pt x="45910" y="61430"/>
                </a:lnTo>
                <a:lnTo>
                  <a:pt x="45900" y="61430"/>
                </a:lnTo>
                <a:lnTo>
                  <a:pt x="45900" y="61440"/>
                </a:lnTo>
                <a:lnTo>
                  <a:pt x="45900" y="61450"/>
                </a:lnTo>
                <a:lnTo>
                  <a:pt x="45890" y="61450"/>
                </a:lnTo>
                <a:lnTo>
                  <a:pt x="45890" y="61460"/>
                </a:lnTo>
                <a:lnTo>
                  <a:pt x="45880" y="61460"/>
                </a:lnTo>
                <a:lnTo>
                  <a:pt x="45890" y="61460"/>
                </a:lnTo>
                <a:lnTo>
                  <a:pt x="45890" y="61450"/>
                </a:lnTo>
                <a:lnTo>
                  <a:pt x="45890" y="61440"/>
                </a:lnTo>
                <a:lnTo>
                  <a:pt x="45900" y="61440"/>
                </a:lnTo>
                <a:lnTo>
                  <a:pt x="45900" y="61430"/>
                </a:lnTo>
                <a:lnTo>
                  <a:pt x="45890" y="61430"/>
                </a:lnTo>
                <a:lnTo>
                  <a:pt x="45900" y="61430"/>
                </a:lnTo>
                <a:lnTo>
                  <a:pt x="45900" y="61410"/>
                </a:lnTo>
                <a:lnTo>
                  <a:pt x="45900" y="61400"/>
                </a:lnTo>
                <a:lnTo>
                  <a:pt x="45900" y="61390"/>
                </a:lnTo>
                <a:lnTo>
                  <a:pt x="45910" y="61390"/>
                </a:lnTo>
                <a:lnTo>
                  <a:pt x="45910" y="61380"/>
                </a:lnTo>
                <a:lnTo>
                  <a:pt x="45920" y="61380"/>
                </a:lnTo>
                <a:lnTo>
                  <a:pt x="45920" y="61340"/>
                </a:lnTo>
                <a:lnTo>
                  <a:pt x="45910" y="61340"/>
                </a:lnTo>
                <a:lnTo>
                  <a:pt x="45910" y="61330"/>
                </a:lnTo>
                <a:lnTo>
                  <a:pt x="45910" y="61320"/>
                </a:lnTo>
                <a:lnTo>
                  <a:pt x="45910" y="61310"/>
                </a:lnTo>
                <a:lnTo>
                  <a:pt x="45920" y="61310"/>
                </a:lnTo>
                <a:lnTo>
                  <a:pt x="45920" y="61300"/>
                </a:lnTo>
                <a:lnTo>
                  <a:pt x="45920" y="61290"/>
                </a:lnTo>
                <a:lnTo>
                  <a:pt x="45930" y="61290"/>
                </a:lnTo>
                <a:lnTo>
                  <a:pt x="45930" y="61280"/>
                </a:lnTo>
                <a:lnTo>
                  <a:pt x="45930" y="61270"/>
                </a:lnTo>
                <a:lnTo>
                  <a:pt x="45920" y="61270"/>
                </a:lnTo>
                <a:lnTo>
                  <a:pt x="45920" y="61260"/>
                </a:lnTo>
                <a:lnTo>
                  <a:pt x="45920" y="61250"/>
                </a:lnTo>
                <a:lnTo>
                  <a:pt x="45920" y="61230"/>
                </a:lnTo>
                <a:lnTo>
                  <a:pt x="45920" y="61220"/>
                </a:lnTo>
                <a:lnTo>
                  <a:pt x="45930" y="61220"/>
                </a:lnTo>
                <a:lnTo>
                  <a:pt x="45930" y="61210"/>
                </a:lnTo>
                <a:lnTo>
                  <a:pt x="45930" y="61200"/>
                </a:lnTo>
                <a:lnTo>
                  <a:pt x="45930" y="61190"/>
                </a:lnTo>
                <a:lnTo>
                  <a:pt x="45920" y="61190"/>
                </a:lnTo>
                <a:lnTo>
                  <a:pt x="45920" y="61170"/>
                </a:lnTo>
                <a:lnTo>
                  <a:pt x="45930" y="61170"/>
                </a:lnTo>
                <a:lnTo>
                  <a:pt x="45920" y="61170"/>
                </a:lnTo>
                <a:lnTo>
                  <a:pt x="45920" y="61160"/>
                </a:lnTo>
                <a:lnTo>
                  <a:pt x="45920" y="61150"/>
                </a:lnTo>
                <a:lnTo>
                  <a:pt x="45900" y="61150"/>
                </a:lnTo>
                <a:lnTo>
                  <a:pt x="45900" y="61140"/>
                </a:lnTo>
                <a:lnTo>
                  <a:pt x="45890" y="61140"/>
                </a:lnTo>
                <a:lnTo>
                  <a:pt x="45890" y="61120"/>
                </a:lnTo>
                <a:lnTo>
                  <a:pt x="45890" y="61110"/>
                </a:lnTo>
                <a:lnTo>
                  <a:pt x="45890" y="61100"/>
                </a:lnTo>
                <a:lnTo>
                  <a:pt x="45880" y="61100"/>
                </a:lnTo>
                <a:lnTo>
                  <a:pt x="45880" y="61090"/>
                </a:lnTo>
                <a:lnTo>
                  <a:pt x="45880" y="61080"/>
                </a:lnTo>
                <a:lnTo>
                  <a:pt x="45880" y="61060"/>
                </a:lnTo>
                <a:lnTo>
                  <a:pt x="45880" y="61050"/>
                </a:lnTo>
                <a:lnTo>
                  <a:pt x="45890" y="61050"/>
                </a:lnTo>
                <a:lnTo>
                  <a:pt x="45890" y="61040"/>
                </a:lnTo>
                <a:lnTo>
                  <a:pt x="45900" y="61040"/>
                </a:lnTo>
                <a:lnTo>
                  <a:pt x="45910" y="61040"/>
                </a:lnTo>
                <a:close/>
                <a:moveTo>
                  <a:pt x="45880" y="61470"/>
                </a:moveTo>
                <a:lnTo>
                  <a:pt x="45880" y="61480"/>
                </a:lnTo>
                <a:lnTo>
                  <a:pt x="45880" y="61490"/>
                </a:lnTo>
                <a:lnTo>
                  <a:pt x="45870" y="61490"/>
                </a:lnTo>
                <a:lnTo>
                  <a:pt x="45870" y="61500"/>
                </a:lnTo>
                <a:lnTo>
                  <a:pt x="45860" y="61500"/>
                </a:lnTo>
                <a:lnTo>
                  <a:pt x="45860" y="61510"/>
                </a:lnTo>
                <a:lnTo>
                  <a:pt x="45850" y="61510"/>
                </a:lnTo>
                <a:lnTo>
                  <a:pt x="45840" y="61510"/>
                </a:lnTo>
                <a:lnTo>
                  <a:pt x="45840" y="61500"/>
                </a:lnTo>
                <a:lnTo>
                  <a:pt x="45850" y="61500"/>
                </a:lnTo>
                <a:lnTo>
                  <a:pt x="45860" y="61500"/>
                </a:lnTo>
                <a:lnTo>
                  <a:pt x="45860" y="61490"/>
                </a:lnTo>
                <a:lnTo>
                  <a:pt x="45870" y="61490"/>
                </a:lnTo>
                <a:lnTo>
                  <a:pt x="45870" y="61480"/>
                </a:lnTo>
                <a:lnTo>
                  <a:pt x="45880" y="61480"/>
                </a:lnTo>
                <a:lnTo>
                  <a:pt x="45880" y="61470"/>
                </a:lnTo>
                <a:close/>
                <a:moveTo>
                  <a:pt x="45830" y="61570"/>
                </a:moveTo>
                <a:lnTo>
                  <a:pt x="45810" y="61570"/>
                </a:lnTo>
                <a:lnTo>
                  <a:pt x="45810" y="61560"/>
                </a:lnTo>
                <a:lnTo>
                  <a:pt x="45810" y="61550"/>
                </a:lnTo>
                <a:lnTo>
                  <a:pt x="45820" y="61550"/>
                </a:lnTo>
                <a:lnTo>
                  <a:pt x="45820" y="61540"/>
                </a:lnTo>
                <a:lnTo>
                  <a:pt x="45820" y="61530"/>
                </a:lnTo>
                <a:lnTo>
                  <a:pt x="45830" y="61530"/>
                </a:lnTo>
                <a:lnTo>
                  <a:pt x="45840" y="61530"/>
                </a:lnTo>
                <a:lnTo>
                  <a:pt x="45840" y="61540"/>
                </a:lnTo>
                <a:lnTo>
                  <a:pt x="45830" y="61540"/>
                </a:lnTo>
                <a:lnTo>
                  <a:pt x="45830" y="61550"/>
                </a:lnTo>
                <a:lnTo>
                  <a:pt x="45830" y="61560"/>
                </a:lnTo>
                <a:lnTo>
                  <a:pt x="45830" y="61570"/>
                </a:lnTo>
                <a:close/>
                <a:moveTo>
                  <a:pt x="45760" y="61630"/>
                </a:moveTo>
                <a:lnTo>
                  <a:pt x="45740" y="61630"/>
                </a:lnTo>
                <a:lnTo>
                  <a:pt x="45740" y="61620"/>
                </a:lnTo>
                <a:lnTo>
                  <a:pt x="45750" y="61620"/>
                </a:lnTo>
                <a:lnTo>
                  <a:pt x="45750" y="61610"/>
                </a:lnTo>
                <a:lnTo>
                  <a:pt x="45760" y="61610"/>
                </a:lnTo>
                <a:lnTo>
                  <a:pt x="45770" y="61610"/>
                </a:lnTo>
                <a:lnTo>
                  <a:pt x="45770" y="61600"/>
                </a:lnTo>
                <a:lnTo>
                  <a:pt x="45780" y="61600"/>
                </a:lnTo>
                <a:lnTo>
                  <a:pt x="45780" y="61590"/>
                </a:lnTo>
                <a:lnTo>
                  <a:pt x="45780" y="61580"/>
                </a:lnTo>
                <a:lnTo>
                  <a:pt x="45790" y="61580"/>
                </a:lnTo>
                <a:lnTo>
                  <a:pt x="45800" y="61580"/>
                </a:lnTo>
                <a:lnTo>
                  <a:pt x="45800" y="61590"/>
                </a:lnTo>
                <a:lnTo>
                  <a:pt x="45800" y="61600"/>
                </a:lnTo>
                <a:lnTo>
                  <a:pt x="45790" y="61600"/>
                </a:lnTo>
                <a:lnTo>
                  <a:pt x="45790" y="61610"/>
                </a:lnTo>
                <a:lnTo>
                  <a:pt x="45780" y="61610"/>
                </a:lnTo>
                <a:lnTo>
                  <a:pt x="45780" y="61620"/>
                </a:lnTo>
                <a:lnTo>
                  <a:pt x="45770" y="61620"/>
                </a:lnTo>
                <a:lnTo>
                  <a:pt x="45760" y="61620"/>
                </a:lnTo>
                <a:lnTo>
                  <a:pt x="45760" y="61630"/>
                </a:lnTo>
                <a:close/>
                <a:moveTo>
                  <a:pt x="45730" y="61640"/>
                </a:moveTo>
                <a:lnTo>
                  <a:pt x="45730" y="61650"/>
                </a:lnTo>
                <a:lnTo>
                  <a:pt x="45720" y="61650"/>
                </a:lnTo>
                <a:lnTo>
                  <a:pt x="45710" y="61650"/>
                </a:lnTo>
                <a:lnTo>
                  <a:pt x="45710" y="61640"/>
                </a:lnTo>
                <a:lnTo>
                  <a:pt x="45720" y="61640"/>
                </a:lnTo>
                <a:lnTo>
                  <a:pt x="45730" y="61640"/>
                </a:lnTo>
                <a:close/>
                <a:moveTo>
                  <a:pt x="45700" y="61640"/>
                </a:moveTo>
                <a:lnTo>
                  <a:pt x="45700" y="61650"/>
                </a:lnTo>
                <a:lnTo>
                  <a:pt x="45700" y="61660"/>
                </a:lnTo>
                <a:lnTo>
                  <a:pt x="45690" y="61660"/>
                </a:lnTo>
                <a:lnTo>
                  <a:pt x="45680" y="61660"/>
                </a:lnTo>
                <a:lnTo>
                  <a:pt x="45680" y="61670"/>
                </a:lnTo>
                <a:lnTo>
                  <a:pt x="45680" y="61660"/>
                </a:lnTo>
                <a:lnTo>
                  <a:pt x="45680" y="61650"/>
                </a:lnTo>
                <a:lnTo>
                  <a:pt x="45690" y="61650"/>
                </a:lnTo>
                <a:lnTo>
                  <a:pt x="45700" y="61650"/>
                </a:lnTo>
                <a:lnTo>
                  <a:pt x="45700" y="61640"/>
                </a:lnTo>
                <a:close/>
                <a:moveTo>
                  <a:pt x="45650" y="61710"/>
                </a:moveTo>
                <a:lnTo>
                  <a:pt x="45640" y="61710"/>
                </a:lnTo>
                <a:lnTo>
                  <a:pt x="45640" y="61700"/>
                </a:lnTo>
                <a:lnTo>
                  <a:pt x="45650" y="61700"/>
                </a:lnTo>
                <a:lnTo>
                  <a:pt x="45650" y="61690"/>
                </a:lnTo>
                <a:lnTo>
                  <a:pt x="45660" y="61690"/>
                </a:lnTo>
                <a:lnTo>
                  <a:pt x="45660" y="61700"/>
                </a:lnTo>
                <a:lnTo>
                  <a:pt x="45660" y="61710"/>
                </a:lnTo>
                <a:lnTo>
                  <a:pt x="45650" y="61710"/>
                </a:lnTo>
                <a:close/>
                <a:moveTo>
                  <a:pt x="45620" y="61740"/>
                </a:moveTo>
                <a:lnTo>
                  <a:pt x="45610" y="61740"/>
                </a:lnTo>
                <a:lnTo>
                  <a:pt x="45610" y="61730"/>
                </a:lnTo>
                <a:lnTo>
                  <a:pt x="45620" y="61730"/>
                </a:lnTo>
                <a:lnTo>
                  <a:pt x="45620" y="61720"/>
                </a:lnTo>
                <a:lnTo>
                  <a:pt x="45630" y="61720"/>
                </a:lnTo>
                <a:lnTo>
                  <a:pt x="45620" y="61720"/>
                </a:lnTo>
                <a:lnTo>
                  <a:pt x="45620" y="61730"/>
                </a:lnTo>
                <a:lnTo>
                  <a:pt x="45620" y="61740"/>
                </a:lnTo>
                <a:close/>
                <a:moveTo>
                  <a:pt x="45520" y="61770"/>
                </a:moveTo>
                <a:lnTo>
                  <a:pt x="45520" y="61780"/>
                </a:lnTo>
                <a:lnTo>
                  <a:pt x="45540" y="61780"/>
                </a:lnTo>
                <a:lnTo>
                  <a:pt x="45540" y="61790"/>
                </a:lnTo>
                <a:lnTo>
                  <a:pt x="45530" y="61790"/>
                </a:lnTo>
                <a:lnTo>
                  <a:pt x="45520" y="61790"/>
                </a:lnTo>
                <a:lnTo>
                  <a:pt x="45520" y="61770"/>
                </a:lnTo>
                <a:close/>
                <a:moveTo>
                  <a:pt x="45370" y="61800"/>
                </a:moveTo>
                <a:lnTo>
                  <a:pt x="45370" y="61810"/>
                </a:lnTo>
                <a:lnTo>
                  <a:pt x="45380" y="61810"/>
                </a:lnTo>
                <a:lnTo>
                  <a:pt x="45380" y="61820"/>
                </a:lnTo>
                <a:lnTo>
                  <a:pt x="45370" y="61820"/>
                </a:lnTo>
                <a:lnTo>
                  <a:pt x="45370" y="61830"/>
                </a:lnTo>
                <a:lnTo>
                  <a:pt x="45360" y="61830"/>
                </a:lnTo>
                <a:lnTo>
                  <a:pt x="45350" y="61830"/>
                </a:lnTo>
                <a:lnTo>
                  <a:pt x="45350" y="61820"/>
                </a:lnTo>
                <a:lnTo>
                  <a:pt x="45340" y="61820"/>
                </a:lnTo>
                <a:lnTo>
                  <a:pt x="45330" y="61820"/>
                </a:lnTo>
                <a:lnTo>
                  <a:pt x="45330" y="61830"/>
                </a:lnTo>
                <a:lnTo>
                  <a:pt x="45320" y="61830"/>
                </a:lnTo>
                <a:lnTo>
                  <a:pt x="45310" y="61830"/>
                </a:lnTo>
                <a:lnTo>
                  <a:pt x="45310" y="61820"/>
                </a:lnTo>
                <a:lnTo>
                  <a:pt x="45300" y="61820"/>
                </a:lnTo>
                <a:lnTo>
                  <a:pt x="45310" y="61820"/>
                </a:lnTo>
                <a:lnTo>
                  <a:pt x="45310" y="61810"/>
                </a:lnTo>
                <a:lnTo>
                  <a:pt x="45320" y="61810"/>
                </a:lnTo>
                <a:lnTo>
                  <a:pt x="45330" y="61810"/>
                </a:lnTo>
                <a:lnTo>
                  <a:pt x="45340" y="61810"/>
                </a:lnTo>
                <a:lnTo>
                  <a:pt x="45360" y="61810"/>
                </a:lnTo>
                <a:lnTo>
                  <a:pt x="45360" y="61800"/>
                </a:lnTo>
                <a:lnTo>
                  <a:pt x="45370" y="61800"/>
                </a:lnTo>
                <a:close/>
                <a:moveTo>
                  <a:pt x="45460" y="61810"/>
                </a:moveTo>
                <a:lnTo>
                  <a:pt x="45460" y="61820"/>
                </a:lnTo>
                <a:lnTo>
                  <a:pt x="45450" y="61820"/>
                </a:lnTo>
                <a:lnTo>
                  <a:pt x="45420" y="61820"/>
                </a:lnTo>
                <a:lnTo>
                  <a:pt x="45400" y="61820"/>
                </a:lnTo>
                <a:lnTo>
                  <a:pt x="45390" y="61820"/>
                </a:lnTo>
                <a:lnTo>
                  <a:pt x="45390" y="61810"/>
                </a:lnTo>
                <a:lnTo>
                  <a:pt x="45420" y="61810"/>
                </a:lnTo>
                <a:lnTo>
                  <a:pt x="45440" y="61810"/>
                </a:lnTo>
                <a:lnTo>
                  <a:pt x="45460" y="61810"/>
                </a:lnTo>
                <a:close/>
                <a:moveTo>
                  <a:pt x="45300" y="61830"/>
                </a:moveTo>
                <a:lnTo>
                  <a:pt x="45310" y="61830"/>
                </a:lnTo>
                <a:lnTo>
                  <a:pt x="45300" y="61830"/>
                </a:lnTo>
                <a:lnTo>
                  <a:pt x="45300" y="61840"/>
                </a:lnTo>
                <a:lnTo>
                  <a:pt x="45290" y="61840"/>
                </a:lnTo>
                <a:lnTo>
                  <a:pt x="45290" y="61850"/>
                </a:lnTo>
                <a:lnTo>
                  <a:pt x="45280" y="61850"/>
                </a:lnTo>
                <a:lnTo>
                  <a:pt x="45280" y="61840"/>
                </a:lnTo>
                <a:lnTo>
                  <a:pt x="45280" y="61830"/>
                </a:lnTo>
                <a:lnTo>
                  <a:pt x="45290" y="61830"/>
                </a:lnTo>
                <a:lnTo>
                  <a:pt x="45300" y="61830"/>
                </a:lnTo>
                <a:close/>
                <a:moveTo>
                  <a:pt x="45260" y="61830"/>
                </a:moveTo>
                <a:lnTo>
                  <a:pt x="45260" y="61840"/>
                </a:lnTo>
                <a:lnTo>
                  <a:pt x="45260" y="61850"/>
                </a:lnTo>
                <a:lnTo>
                  <a:pt x="45250" y="61850"/>
                </a:lnTo>
                <a:lnTo>
                  <a:pt x="45240" y="61850"/>
                </a:lnTo>
                <a:lnTo>
                  <a:pt x="45230" y="61850"/>
                </a:lnTo>
                <a:lnTo>
                  <a:pt x="45230" y="61840"/>
                </a:lnTo>
                <a:lnTo>
                  <a:pt x="45240" y="61840"/>
                </a:lnTo>
                <a:lnTo>
                  <a:pt x="45240" y="61850"/>
                </a:lnTo>
                <a:lnTo>
                  <a:pt x="45250" y="61850"/>
                </a:lnTo>
                <a:lnTo>
                  <a:pt x="45250" y="61840"/>
                </a:lnTo>
                <a:lnTo>
                  <a:pt x="45260" y="61840"/>
                </a:lnTo>
                <a:lnTo>
                  <a:pt x="45260" y="61830"/>
                </a:lnTo>
                <a:close/>
                <a:moveTo>
                  <a:pt x="45220" y="61850"/>
                </a:moveTo>
                <a:lnTo>
                  <a:pt x="45220" y="61860"/>
                </a:lnTo>
                <a:lnTo>
                  <a:pt x="45210" y="61860"/>
                </a:lnTo>
                <a:lnTo>
                  <a:pt x="45210" y="61870"/>
                </a:lnTo>
                <a:lnTo>
                  <a:pt x="45210" y="61860"/>
                </a:lnTo>
                <a:lnTo>
                  <a:pt x="45200" y="61860"/>
                </a:lnTo>
                <a:lnTo>
                  <a:pt x="45200" y="61870"/>
                </a:lnTo>
                <a:lnTo>
                  <a:pt x="45190" y="61870"/>
                </a:lnTo>
                <a:lnTo>
                  <a:pt x="45180" y="61870"/>
                </a:lnTo>
                <a:lnTo>
                  <a:pt x="45180" y="61860"/>
                </a:lnTo>
                <a:lnTo>
                  <a:pt x="45190" y="61860"/>
                </a:lnTo>
                <a:lnTo>
                  <a:pt x="45200" y="61860"/>
                </a:lnTo>
                <a:lnTo>
                  <a:pt x="45210" y="61860"/>
                </a:lnTo>
                <a:lnTo>
                  <a:pt x="45210" y="61850"/>
                </a:lnTo>
                <a:lnTo>
                  <a:pt x="45220" y="6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