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Rodriguez Island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Mauritius • State Map | Fully Editable Vector Shape</a:t>
            </a:r>
          </a:p>
        </p:txBody>
      </p:sp>
      <p:sp>
        <p:nvSpPr>
          <p:cNvPr id="101" name="Rodriguez Islan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8670" y="88480"/>
                </a:moveTo>
                <a:lnTo>
                  <a:pt x="78660" y="88480"/>
                </a:lnTo>
                <a:lnTo>
                  <a:pt x="78650" y="88480"/>
                </a:lnTo>
                <a:lnTo>
                  <a:pt x="78650" y="88490"/>
                </a:lnTo>
                <a:lnTo>
                  <a:pt x="78640" y="88490"/>
                </a:lnTo>
                <a:lnTo>
                  <a:pt x="78640" y="88500"/>
                </a:lnTo>
                <a:lnTo>
                  <a:pt x="78630" y="88500"/>
                </a:lnTo>
                <a:lnTo>
                  <a:pt x="78620" y="88500"/>
                </a:lnTo>
                <a:lnTo>
                  <a:pt x="78620" y="88510"/>
                </a:lnTo>
                <a:lnTo>
                  <a:pt x="78620" y="88520"/>
                </a:lnTo>
                <a:lnTo>
                  <a:pt x="78630" y="88520"/>
                </a:lnTo>
                <a:lnTo>
                  <a:pt x="78640" y="88520"/>
                </a:lnTo>
                <a:lnTo>
                  <a:pt x="78640" y="88530"/>
                </a:lnTo>
                <a:lnTo>
                  <a:pt x="78640" y="88520"/>
                </a:lnTo>
                <a:lnTo>
                  <a:pt x="78650" y="88520"/>
                </a:lnTo>
                <a:lnTo>
                  <a:pt x="78650" y="88530"/>
                </a:lnTo>
                <a:lnTo>
                  <a:pt x="78650" y="88540"/>
                </a:lnTo>
                <a:lnTo>
                  <a:pt x="78660" y="88540"/>
                </a:lnTo>
                <a:lnTo>
                  <a:pt x="78660" y="88550"/>
                </a:lnTo>
                <a:lnTo>
                  <a:pt x="78640" y="88550"/>
                </a:lnTo>
                <a:lnTo>
                  <a:pt x="78630" y="88550"/>
                </a:lnTo>
                <a:lnTo>
                  <a:pt x="78620" y="88550"/>
                </a:lnTo>
                <a:lnTo>
                  <a:pt x="78610" y="88550"/>
                </a:lnTo>
                <a:lnTo>
                  <a:pt x="78610" y="88540"/>
                </a:lnTo>
                <a:lnTo>
                  <a:pt x="78600" y="88540"/>
                </a:lnTo>
                <a:lnTo>
                  <a:pt x="78600" y="88530"/>
                </a:lnTo>
                <a:lnTo>
                  <a:pt x="78590" y="88530"/>
                </a:lnTo>
                <a:lnTo>
                  <a:pt x="78580" y="88530"/>
                </a:lnTo>
                <a:lnTo>
                  <a:pt x="78570" y="88530"/>
                </a:lnTo>
                <a:lnTo>
                  <a:pt x="78570" y="88520"/>
                </a:lnTo>
                <a:lnTo>
                  <a:pt x="78560" y="88520"/>
                </a:lnTo>
                <a:lnTo>
                  <a:pt x="78550" y="88520"/>
                </a:lnTo>
                <a:lnTo>
                  <a:pt x="78550" y="88510"/>
                </a:lnTo>
                <a:lnTo>
                  <a:pt x="78540" y="88510"/>
                </a:lnTo>
                <a:lnTo>
                  <a:pt x="78530" y="88510"/>
                </a:lnTo>
                <a:lnTo>
                  <a:pt x="78520" y="88510"/>
                </a:lnTo>
                <a:lnTo>
                  <a:pt x="78520" y="88500"/>
                </a:lnTo>
                <a:lnTo>
                  <a:pt x="78510" y="88500"/>
                </a:lnTo>
                <a:lnTo>
                  <a:pt x="78510" y="88490"/>
                </a:lnTo>
                <a:lnTo>
                  <a:pt x="78500" y="88490"/>
                </a:lnTo>
                <a:lnTo>
                  <a:pt x="78480" y="88490"/>
                </a:lnTo>
                <a:lnTo>
                  <a:pt x="78470" y="88490"/>
                </a:lnTo>
                <a:lnTo>
                  <a:pt x="78470" y="88480"/>
                </a:lnTo>
                <a:lnTo>
                  <a:pt x="78460" y="88480"/>
                </a:lnTo>
                <a:lnTo>
                  <a:pt x="78460" y="88470"/>
                </a:lnTo>
                <a:lnTo>
                  <a:pt x="78450" y="88470"/>
                </a:lnTo>
                <a:lnTo>
                  <a:pt x="78450" y="88460"/>
                </a:lnTo>
                <a:lnTo>
                  <a:pt x="78440" y="88460"/>
                </a:lnTo>
                <a:lnTo>
                  <a:pt x="78440" y="88450"/>
                </a:lnTo>
                <a:lnTo>
                  <a:pt x="78440" y="88440"/>
                </a:lnTo>
                <a:lnTo>
                  <a:pt x="78430" y="88440"/>
                </a:lnTo>
                <a:lnTo>
                  <a:pt x="78430" y="88430"/>
                </a:lnTo>
                <a:lnTo>
                  <a:pt x="78430" y="88420"/>
                </a:lnTo>
                <a:lnTo>
                  <a:pt x="78420" y="88420"/>
                </a:lnTo>
                <a:lnTo>
                  <a:pt x="78420" y="88410"/>
                </a:lnTo>
                <a:lnTo>
                  <a:pt x="78410" y="88410"/>
                </a:lnTo>
                <a:lnTo>
                  <a:pt x="78410" y="88400"/>
                </a:lnTo>
                <a:lnTo>
                  <a:pt x="78420" y="88400"/>
                </a:lnTo>
                <a:lnTo>
                  <a:pt x="78420" y="88390"/>
                </a:lnTo>
                <a:lnTo>
                  <a:pt x="78420" y="88380"/>
                </a:lnTo>
                <a:lnTo>
                  <a:pt x="78420" y="88370"/>
                </a:lnTo>
                <a:lnTo>
                  <a:pt x="78420" y="88360"/>
                </a:lnTo>
                <a:lnTo>
                  <a:pt x="78420" y="88350"/>
                </a:lnTo>
                <a:lnTo>
                  <a:pt x="78410" y="88350"/>
                </a:lnTo>
                <a:lnTo>
                  <a:pt x="78420" y="88350"/>
                </a:lnTo>
                <a:lnTo>
                  <a:pt x="78420" y="88340"/>
                </a:lnTo>
                <a:lnTo>
                  <a:pt x="78430" y="88340"/>
                </a:lnTo>
                <a:lnTo>
                  <a:pt x="78440" y="88340"/>
                </a:lnTo>
                <a:lnTo>
                  <a:pt x="78440" y="88330"/>
                </a:lnTo>
                <a:lnTo>
                  <a:pt x="78450" y="88330"/>
                </a:lnTo>
                <a:lnTo>
                  <a:pt x="78450" y="88340"/>
                </a:lnTo>
                <a:lnTo>
                  <a:pt x="78450" y="88330"/>
                </a:lnTo>
                <a:lnTo>
                  <a:pt x="78450" y="88320"/>
                </a:lnTo>
                <a:lnTo>
                  <a:pt x="78460" y="88320"/>
                </a:lnTo>
                <a:lnTo>
                  <a:pt x="78460" y="88310"/>
                </a:lnTo>
                <a:lnTo>
                  <a:pt x="78470" y="88310"/>
                </a:lnTo>
                <a:lnTo>
                  <a:pt x="78470" y="88330"/>
                </a:lnTo>
                <a:lnTo>
                  <a:pt x="78480" y="88330"/>
                </a:lnTo>
                <a:lnTo>
                  <a:pt x="78480" y="88340"/>
                </a:lnTo>
                <a:lnTo>
                  <a:pt x="78490" y="88340"/>
                </a:lnTo>
                <a:lnTo>
                  <a:pt x="78490" y="88330"/>
                </a:lnTo>
                <a:lnTo>
                  <a:pt x="78490" y="88320"/>
                </a:lnTo>
                <a:lnTo>
                  <a:pt x="78480" y="88320"/>
                </a:lnTo>
                <a:lnTo>
                  <a:pt x="78480" y="88310"/>
                </a:lnTo>
                <a:lnTo>
                  <a:pt x="78480" y="88300"/>
                </a:lnTo>
                <a:lnTo>
                  <a:pt x="78470" y="88300"/>
                </a:lnTo>
                <a:lnTo>
                  <a:pt x="78470" y="88290"/>
                </a:lnTo>
                <a:lnTo>
                  <a:pt x="78470" y="88280"/>
                </a:lnTo>
                <a:lnTo>
                  <a:pt x="78470" y="88270"/>
                </a:lnTo>
                <a:lnTo>
                  <a:pt x="78470" y="88260"/>
                </a:lnTo>
                <a:lnTo>
                  <a:pt x="78480" y="88260"/>
                </a:lnTo>
                <a:lnTo>
                  <a:pt x="78480" y="88250"/>
                </a:lnTo>
                <a:lnTo>
                  <a:pt x="78470" y="88250"/>
                </a:lnTo>
                <a:lnTo>
                  <a:pt x="78470" y="88260"/>
                </a:lnTo>
                <a:lnTo>
                  <a:pt x="78460" y="88260"/>
                </a:lnTo>
                <a:lnTo>
                  <a:pt x="78460" y="88270"/>
                </a:lnTo>
                <a:lnTo>
                  <a:pt x="78450" y="88270"/>
                </a:lnTo>
                <a:lnTo>
                  <a:pt x="78440" y="88270"/>
                </a:lnTo>
                <a:lnTo>
                  <a:pt x="78440" y="88280"/>
                </a:lnTo>
                <a:lnTo>
                  <a:pt x="78430" y="88280"/>
                </a:lnTo>
                <a:lnTo>
                  <a:pt x="78430" y="88290"/>
                </a:lnTo>
                <a:lnTo>
                  <a:pt x="78420" y="88290"/>
                </a:lnTo>
                <a:lnTo>
                  <a:pt x="78420" y="88300"/>
                </a:lnTo>
                <a:lnTo>
                  <a:pt x="78410" y="88300"/>
                </a:lnTo>
                <a:lnTo>
                  <a:pt x="78410" y="88310"/>
                </a:lnTo>
                <a:lnTo>
                  <a:pt x="78400" y="88310"/>
                </a:lnTo>
                <a:lnTo>
                  <a:pt x="78400" y="88320"/>
                </a:lnTo>
                <a:lnTo>
                  <a:pt x="78390" y="88320"/>
                </a:lnTo>
                <a:lnTo>
                  <a:pt x="78390" y="88310"/>
                </a:lnTo>
                <a:lnTo>
                  <a:pt x="78390" y="88300"/>
                </a:lnTo>
                <a:lnTo>
                  <a:pt x="78380" y="88300"/>
                </a:lnTo>
                <a:lnTo>
                  <a:pt x="78370" y="88300"/>
                </a:lnTo>
                <a:lnTo>
                  <a:pt x="78360" y="88300"/>
                </a:lnTo>
                <a:lnTo>
                  <a:pt x="78360" y="88310"/>
                </a:lnTo>
                <a:lnTo>
                  <a:pt x="78360" y="88320"/>
                </a:lnTo>
                <a:lnTo>
                  <a:pt x="78350" y="88320"/>
                </a:lnTo>
                <a:lnTo>
                  <a:pt x="78350" y="88330"/>
                </a:lnTo>
                <a:lnTo>
                  <a:pt x="78340" y="88330"/>
                </a:lnTo>
                <a:lnTo>
                  <a:pt x="78330" y="88330"/>
                </a:lnTo>
                <a:lnTo>
                  <a:pt x="78330" y="88320"/>
                </a:lnTo>
                <a:lnTo>
                  <a:pt x="78320" y="88320"/>
                </a:lnTo>
                <a:lnTo>
                  <a:pt x="78320" y="88330"/>
                </a:lnTo>
                <a:lnTo>
                  <a:pt x="78320" y="88340"/>
                </a:lnTo>
                <a:lnTo>
                  <a:pt x="78330" y="88340"/>
                </a:lnTo>
                <a:lnTo>
                  <a:pt x="78340" y="88340"/>
                </a:lnTo>
                <a:lnTo>
                  <a:pt x="78340" y="88350"/>
                </a:lnTo>
                <a:lnTo>
                  <a:pt x="78340" y="88360"/>
                </a:lnTo>
                <a:lnTo>
                  <a:pt x="78330" y="88360"/>
                </a:lnTo>
                <a:lnTo>
                  <a:pt x="78310" y="88360"/>
                </a:lnTo>
                <a:lnTo>
                  <a:pt x="78300" y="88360"/>
                </a:lnTo>
                <a:lnTo>
                  <a:pt x="78300" y="88350"/>
                </a:lnTo>
                <a:lnTo>
                  <a:pt x="78290" y="88350"/>
                </a:lnTo>
                <a:lnTo>
                  <a:pt x="78280" y="88350"/>
                </a:lnTo>
                <a:lnTo>
                  <a:pt x="78280" y="88360"/>
                </a:lnTo>
                <a:lnTo>
                  <a:pt x="78270" y="88360"/>
                </a:lnTo>
                <a:lnTo>
                  <a:pt x="78270" y="88350"/>
                </a:lnTo>
                <a:lnTo>
                  <a:pt x="78260" y="88350"/>
                </a:lnTo>
                <a:lnTo>
                  <a:pt x="78250" y="88350"/>
                </a:lnTo>
                <a:lnTo>
                  <a:pt x="78250" y="88340"/>
                </a:lnTo>
                <a:lnTo>
                  <a:pt x="78250" y="88330"/>
                </a:lnTo>
                <a:lnTo>
                  <a:pt x="78240" y="88330"/>
                </a:lnTo>
                <a:lnTo>
                  <a:pt x="78240" y="88320"/>
                </a:lnTo>
                <a:lnTo>
                  <a:pt x="78240" y="88310"/>
                </a:lnTo>
                <a:lnTo>
                  <a:pt x="78240" y="88300"/>
                </a:lnTo>
                <a:lnTo>
                  <a:pt x="78230" y="88300"/>
                </a:lnTo>
                <a:lnTo>
                  <a:pt x="78230" y="88310"/>
                </a:lnTo>
                <a:lnTo>
                  <a:pt x="78230" y="88300"/>
                </a:lnTo>
                <a:lnTo>
                  <a:pt x="78220" y="88300"/>
                </a:lnTo>
                <a:lnTo>
                  <a:pt x="78220" y="88270"/>
                </a:lnTo>
                <a:lnTo>
                  <a:pt x="78220" y="88250"/>
                </a:lnTo>
                <a:lnTo>
                  <a:pt x="78230" y="88250"/>
                </a:lnTo>
                <a:lnTo>
                  <a:pt x="78230" y="88240"/>
                </a:lnTo>
                <a:lnTo>
                  <a:pt x="78230" y="88250"/>
                </a:lnTo>
                <a:lnTo>
                  <a:pt x="78240" y="88250"/>
                </a:lnTo>
                <a:lnTo>
                  <a:pt x="78240" y="88240"/>
                </a:lnTo>
                <a:lnTo>
                  <a:pt x="78240" y="88250"/>
                </a:lnTo>
                <a:lnTo>
                  <a:pt x="78260" y="88250"/>
                </a:lnTo>
                <a:lnTo>
                  <a:pt x="78270" y="88250"/>
                </a:lnTo>
                <a:lnTo>
                  <a:pt x="78270" y="88260"/>
                </a:lnTo>
                <a:lnTo>
                  <a:pt x="78280" y="88260"/>
                </a:lnTo>
                <a:lnTo>
                  <a:pt x="78280" y="88250"/>
                </a:lnTo>
                <a:lnTo>
                  <a:pt x="78280" y="88260"/>
                </a:lnTo>
                <a:lnTo>
                  <a:pt x="78290" y="88260"/>
                </a:lnTo>
                <a:lnTo>
                  <a:pt x="78290" y="88250"/>
                </a:lnTo>
                <a:lnTo>
                  <a:pt x="78290" y="88240"/>
                </a:lnTo>
                <a:lnTo>
                  <a:pt x="78280" y="88240"/>
                </a:lnTo>
                <a:lnTo>
                  <a:pt x="78280" y="88230"/>
                </a:lnTo>
                <a:lnTo>
                  <a:pt x="78270" y="88230"/>
                </a:lnTo>
                <a:lnTo>
                  <a:pt x="78280" y="88230"/>
                </a:lnTo>
                <a:lnTo>
                  <a:pt x="78280" y="88220"/>
                </a:lnTo>
                <a:lnTo>
                  <a:pt x="78280" y="88210"/>
                </a:lnTo>
                <a:lnTo>
                  <a:pt x="78270" y="88210"/>
                </a:lnTo>
                <a:lnTo>
                  <a:pt x="78270" y="88200"/>
                </a:lnTo>
                <a:lnTo>
                  <a:pt x="78280" y="88200"/>
                </a:lnTo>
                <a:lnTo>
                  <a:pt x="78280" y="88190"/>
                </a:lnTo>
                <a:lnTo>
                  <a:pt x="78280" y="88180"/>
                </a:lnTo>
                <a:lnTo>
                  <a:pt x="78270" y="88180"/>
                </a:lnTo>
                <a:lnTo>
                  <a:pt x="78270" y="88190"/>
                </a:lnTo>
                <a:lnTo>
                  <a:pt x="78260" y="88190"/>
                </a:lnTo>
                <a:lnTo>
                  <a:pt x="78260" y="88180"/>
                </a:lnTo>
                <a:lnTo>
                  <a:pt x="78250" y="88180"/>
                </a:lnTo>
                <a:lnTo>
                  <a:pt x="78250" y="88170"/>
                </a:lnTo>
                <a:lnTo>
                  <a:pt x="78260" y="88170"/>
                </a:lnTo>
                <a:lnTo>
                  <a:pt x="78260" y="88160"/>
                </a:lnTo>
                <a:lnTo>
                  <a:pt x="78260" y="88150"/>
                </a:lnTo>
                <a:lnTo>
                  <a:pt x="78250" y="88150"/>
                </a:lnTo>
                <a:lnTo>
                  <a:pt x="78250" y="88140"/>
                </a:lnTo>
                <a:lnTo>
                  <a:pt x="78250" y="88130"/>
                </a:lnTo>
                <a:lnTo>
                  <a:pt x="78250" y="88110"/>
                </a:lnTo>
                <a:lnTo>
                  <a:pt x="78250" y="88090"/>
                </a:lnTo>
                <a:lnTo>
                  <a:pt x="78260" y="88090"/>
                </a:lnTo>
                <a:lnTo>
                  <a:pt x="78260" y="88080"/>
                </a:lnTo>
                <a:lnTo>
                  <a:pt x="78270" y="88080"/>
                </a:lnTo>
                <a:lnTo>
                  <a:pt x="78280" y="88080"/>
                </a:lnTo>
                <a:lnTo>
                  <a:pt x="78280" y="88070"/>
                </a:lnTo>
                <a:lnTo>
                  <a:pt x="78290" y="88070"/>
                </a:lnTo>
                <a:lnTo>
                  <a:pt x="78290" y="88060"/>
                </a:lnTo>
                <a:lnTo>
                  <a:pt x="78310" y="88060"/>
                </a:lnTo>
                <a:lnTo>
                  <a:pt x="78320" y="88060"/>
                </a:lnTo>
                <a:lnTo>
                  <a:pt x="78320" y="88050"/>
                </a:lnTo>
                <a:lnTo>
                  <a:pt x="78330" y="88050"/>
                </a:lnTo>
                <a:lnTo>
                  <a:pt x="78330" y="88040"/>
                </a:lnTo>
                <a:lnTo>
                  <a:pt x="78330" y="88030"/>
                </a:lnTo>
                <a:lnTo>
                  <a:pt x="78350" y="88030"/>
                </a:lnTo>
                <a:lnTo>
                  <a:pt x="78350" y="88040"/>
                </a:lnTo>
                <a:lnTo>
                  <a:pt x="78350" y="88050"/>
                </a:lnTo>
                <a:lnTo>
                  <a:pt x="78360" y="88050"/>
                </a:lnTo>
                <a:lnTo>
                  <a:pt x="78370" y="88050"/>
                </a:lnTo>
                <a:lnTo>
                  <a:pt x="78370" y="88060"/>
                </a:lnTo>
                <a:lnTo>
                  <a:pt x="78380" y="88060"/>
                </a:lnTo>
                <a:lnTo>
                  <a:pt x="78380" y="88050"/>
                </a:lnTo>
                <a:lnTo>
                  <a:pt x="78380" y="88040"/>
                </a:lnTo>
                <a:lnTo>
                  <a:pt x="78390" y="88040"/>
                </a:lnTo>
                <a:lnTo>
                  <a:pt x="78390" y="88030"/>
                </a:lnTo>
                <a:lnTo>
                  <a:pt x="78400" y="88030"/>
                </a:lnTo>
                <a:lnTo>
                  <a:pt x="78410" y="88030"/>
                </a:lnTo>
                <a:lnTo>
                  <a:pt x="78420" y="88030"/>
                </a:lnTo>
                <a:lnTo>
                  <a:pt x="78440" y="88030"/>
                </a:lnTo>
                <a:lnTo>
                  <a:pt x="78440" y="88020"/>
                </a:lnTo>
                <a:lnTo>
                  <a:pt x="78450" y="88020"/>
                </a:lnTo>
                <a:lnTo>
                  <a:pt x="78470" y="88020"/>
                </a:lnTo>
                <a:lnTo>
                  <a:pt x="78480" y="88020"/>
                </a:lnTo>
                <a:lnTo>
                  <a:pt x="78480" y="88010"/>
                </a:lnTo>
                <a:lnTo>
                  <a:pt x="78490" y="88010"/>
                </a:lnTo>
                <a:lnTo>
                  <a:pt x="78490" y="88000"/>
                </a:lnTo>
                <a:lnTo>
                  <a:pt x="78490" y="88010"/>
                </a:lnTo>
                <a:lnTo>
                  <a:pt x="78500" y="88010"/>
                </a:lnTo>
                <a:lnTo>
                  <a:pt x="78500" y="88030"/>
                </a:lnTo>
                <a:lnTo>
                  <a:pt x="78490" y="88030"/>
                </a:lnTo>
                <a:lnTo>
                  <a:pt x="78480" y="88030"/>
                </a:lnTo>
                <a:lnTo>
                  <a:pt x="78480" y="88040"/>
                </a:lnTo>
                <a:lnTo>
                  <a:pt x="78480" y="88030"/>
                </a:lnTo>
                <a:lnTo>
                  <a:pt x="78480" y="88040"/>
                </a:lnTo>
                <a:lnTo>
                  <a:pt x="78470" y="88040"/>
                </a:lnTo>
                <a:lnTo>
                  <a:pt x="78480" y="88040"/>
                </a:lnTo>
                <a:lnTo>
                  <a:pt x="78490" y="88040"/>
                </a:lnTo>
                <a:lnTo>
                  <a:pt x="78490" y="88050"/>
                </a:lnTo>
                <a:lnTo>
                  <a:pt x="78500" y="88050"/>
                </a:lnTo>
                <a:lnTo>
                  <a:pt x="78500" y="88040"/>
                </a:lnTo>
                <a:lnTo>
                  <a:pt x="78500" y="88030"/>
                </a:lnTo>
                <a:lnTo>
                  <a:pt x="78510" y="88030"/>
                </a:lnTo>
                <a:lnTo>
                  <a:pt x="78510" y="88000"/>
                </a:lnTo>
                <a:lnTo>
                  <a:pt x="78510" y="87990"/>
                </a:lnTo>
                <a:lnTo>
                  <a:pt x="78510" y="88000"/>
                </a:lnTo>
                <a:lnTo>
                  <a:pt x="78520" y="88000"/>
                </a:lnTo>
                <a:lnTo>
                  <a:pt x="78530" y="88000"/>
                </a:lnTo>
                <a:lnTo>
                  <a:pt x="78530" y="88010"/>
                </a:lnTo>
                <a:lnTo>
                  <a:pt x="78540" y="88010"/>
                </a:lnTo>
                <a:lnTo>
                  <a:pt x="78540" y="88000"/>
                </a:lnTo>
                <a:lnTo>
                  <a:pt x="78550" y="88000"/>
                </a:lnTo>
                <a:lnTo>
                  <a:pt x="78550" y="87990"/>
                </a:lnTo>
                <a:lnTo>
                  <a:pt x="78550" y="87980"/>
                </a:lnTo>
                <a:lnTo>
                  <a:pt x="78560" y="87980"/>
                </a:lnTo>
                <a:lnTo>
                  <a:pt x="78580" y="87980"/>
                </a:lnTo>
                <a:lnTo>
                  <a:pt x="78590" y="87980"/>
                </a:lnTo>
                <a:lnTo>
                  <a:pt x="78590" y="87990"/>
                </a:lnTo>
                <a:lnTo>
                  <a:pt x="78600" y="87990"/>
                </a:lnTo>
                <a:lnTo>
                  <a:pt x="78600" y="88000"/>
                </a:lnTo>
                <a:lnTo>
                  <a:pt x="78610" y="88000"/>
                </a:lnTo>
                <a:lnTo>
                  <a:pt x="78610" y="88010"/>
                </a:lnTo>
                <a:lnTo>
                  <a:pt x="78620" y="88010"/>
                </a:lnTo>
                <a:lnTo>
                  <a:pt x="78620" y="88000"/>
                </a:lnTo>
                <a:lnTo>
                  <a:pt x="78630" y="88000"/>
                </a:lnTo>
                <a:lnTo>
                  <a:pt x="78630" y="87990"/>
                </a:lnTo>
                <a:lnTo>
                  <a:pt x="78630" y="87980"/>
                </a:lnTo>
                <a:lnTo>
                  <a:pt x="78630" y="87970"/>
                </a:lnTo>
                <a:lnTo>
                  <a:pt x="78630" y="87960"/>
                </a:lnTo>
                <a:lnTo>
                  <a:pt x="78640" y="87960"/>
                </a:lnTo>
                <a:lnTo>
                  <a:pt x="78640" y="87950"/>
                </a:lnTo>
                <a:lnTo>
                  <a:pt x="78630" y="87950"/>
                </a:lnTo>
                <a:lnTo>
                  <a:pt x="78630" y="87940"/>
                </a:lnTo>
                <a:lnTo>
                  <a:pt x="78630" y="87930"/>
                </a:lnTo>
                <a:lnTo>
                  <a:pt x="78620" y="87930"/>
                </a:lnTo>
                <a:lnTo>
                  <a:pt x="78630" y="87930"/>
                </a:lnTo>
                <a:lnTo>
                  <a:pt x="78630" y="87920"/>
                </a:lnTo>
                <a:lnTo>
                  <a:pt x="78640" y="87920"/>
                </a:lnTo>
                <a:lnTo>
                  <a:pt x="78650" y="87920"/>
                </a:lnTo>
                <a:lnTo>
                  <a:pt x="78660" y="87920"/>
                </a:lnTo>
                <a:lnTo>
                  <a:pt x="78650" y="87920"/>
                </a:lnTo>
                <a:lnTo>
                  <a:pt x="78650" y="87910"/>
                </a:lnTo>
                <a:lnTo>
                  <a:pt x="78660" y="87910"/>
                </a:lnTo>
                <a:lnTo>
                  <a:pt x="78670" y="87910"/>
                </a:lnTo>
                <a:lnTo>
                  <a:pt x="78670" y="87890"/>
                </a:lnTo>
                <a:lnTo>
                  <a:pt x="78680" y="87890"/>
                </a:lnTo>
                <a:lnTo>
                  <a:pt x="78680" y="87880"/>
                </a:lnTo>
                <a:lnTo>
                  <a:pt x="78680" y="87890"/>
                </a:lnTo>
                <a:lnTo>
                  <a:pt x="78690" y="87890"/>
                </a:lnTo>
                <a:lnTo>
                  <a:pt x="78690" y="87880"/>
                </a:lnTo>
                <a:lnTo>
                  <a:pt x="78700" y="87880"/>
                </a:lnTo>
                <a:lnTo>
                  <a:pt x="78710" y="87880"/>
                </a:lnTo>
                <a:lnTo>
                  <a:pt x="78710" y="87890"/>
                </a:lnTo>
                <a:lnTo>
                  <a:pt x="78720" y="87890"/>
                </a:lnTo>
                <a:lnTo>
                  <a:pt x="78720" y="87880"/>
                </a:lnTo>
                <a:lnTo>
                  <a:pt x="78710" y="87880"/>
                </a:lnTo>
                <a:lnTo>
                  <a:pt x="78710" y="87870"/>
                </a:lnTo>
                <a:lnTo>
                  <a:pt x="78720" y="87870"/>
                </a:lnTo>
                <a:lnTo>
                  <a:pt x="78730" y="87870"/>
                </a:lnTo>
                <a:lnTo>
                  <a:pt x="78730" y="87860"/>
                </a:lnTo>
                <a:lnTo>
                  <a:pt x="78730" y="87850"/>
                </a:lnTo>
                <a:lnTo>
                  <a:pt x="78720" y="87850"/>
                </a:lnTo>
                <a:lnTo>
                  <a:pt x="78710" y="87850"/>
                </a:lnTo>
                <a:lnTo>
                  <a:pt x="78710" y="87840"/>
                </a:lnTo>
                <a:lnTo>
                  <a:pt x="78710" y="87830"/>
                </a:lnTo>
                <a:lnTo>
                  <a:pt x="78710" y="87820"/>
                </a:lnTo>
                <a:lnTo>
                  <a:pt x="78710" y="87810"/>
                </a:lnTo>
                <a:lnTo>
                  <a:pt x="78710" y="87820"/>
                </a:lnTo>
                <a:lnTo>
                  <a:pt x="78720" y="87820"/>
                </a:lnTo>
                <a:lnTo>
                  <a:pt x="78720" y="87810"/>
                </a:lnTo>
                <a:lnTo>
                  <a:pt x="78730" y="87810"/>
                </a:lnTo>
                <a:lnTo>
                  <a:pt x="78740" y="87810"/>
                </a:lnTo>
                <a:lnTo>
                  <a:pt x="78750" y="87810"/>
                </a:lnTo>
                <a:lnTo>
                  <a:pt x="78750" y="87820"/>
                </a:lnTo>
                <a:lnTo>
                  <a:pt x="78760" y="87820"/>
                </a:lnTo>
                <a:lnTo>
                  <a:pt x="78770" y="87820"/>
                </a:lnTo>
                <a:lnTo>
                  <a:pt x="78770" y="87810"/>
                </a:lnTo>
                <a:lnTo>
                  <a:pt x="78770" y="87800"/>
                </a:lnTo>
                <a:lnTo>
                  <a:pt x="78780" y="87800"/>
                </a:lnTo>
                <a:lnTo>
                  <a:pt x="78800" y="87800"/>
                </a:lnTo>
                <a:lnTo>
                  <a:pt x="78800" y="87790"/>
                </a:lnTo>
                <a:lnTo>
                  <a:pt x="78800" y="87780"/>
                </a:lnTo>
                <a:lnTo>
                  <a:pt x="78810" y="87780"/>
                </a:lnTo>
                <a:lnTo>
                  <a:pt x="78810" y="87770"/>
                </a:lnTo>
                <a:lnTo>
                  <a:pt x="78820" y="87770"/>
                </a:lnTo>
                <a:lnTo>
                  <a:pt x="78820" y="87760"/>
                </a:lnTo>
                <a:lnTo>
                  <a:pt x="78830" y="87760"/>
                </a:lnTo>
                <a:lnTo>
                  <a:pt x="78840" y="87760"/>
                </a:lnTo>
                <a:lnTo>
                  <a:pt x="78850" y="87760"/>
                </a:lnTo>
                <a:lnTo>
                  <a:pt x="78850" y="87770"/>
                </a:lnTo>
                <a:lnTo>
                  <a:pt x="78860" y="87770"/>
                </a:lnTo>
                <a:lnTo>
                  <a:pt x="78870" y="87770"/>
                </a:lnTo>
                <a:lnTo>
                  <a:pt x="78870" y="87780"/>
                </a:lnTo>
                <a:lnTo>
                  <a:pt x="78880" y="87780"/>
                </a:lnTo>
                <a:lnTo>
                  <a:pt x="78880" y="87790"/>
                </a:lnTo>
                <a:lnTo>
                  <a:pt x="78870" y="87790"/>
                </a:lnTo>
                <a:lnTo>
                  <a:pt x="78870" y="87800"/>
                </a:lnTo>
                <a:lnTo>
                  <a:pt x="78880" y="87800"/>
                </a:lnTo>
                <a:lnTo>
                  <a:pt x="78880" y="87810"/>
                </a:lnTo>
                <a:lnTo>
                  <a:pt x="78890" y="87810"/>
                </a:lnTo>
                <a:lnTo>
                  <a:pt x="78900" y="87810"/>
                </a:lnTo>
                <a:lnTo>
                  <a:pt x="78900" y="87800"/>
                </a:lnTo>
                <a:lnTo>
                  <a:pt x="78900" y="87790"/>
                </a:lnTo>
                <a:lnTo>
                  <a:pt x="78910" y="87790"/>
                </a:lnTo>
                <a:lnTo>
                  <a:pt x="78910" y="87780"/>
                </a:lnTo>
                <a:lnTo>
                  <a:pt x="78910" y="87770"/>
                </a:lnTo>
                <a:lnTo>
                  <a:pt x="78910" y="87760"/>
                </a:lnTo>
                <a:lnTo>
                  <a:pt x="78920" y="87760"/>
                </a:lnTo>
                <a:lnTo>
                  <a:pt x="78920" y="87750"/>
                </a:lnTo>
                <a:lnTo>
                  <a:pt x="78920" y="87740"/>
                </a:lnTo>
                <a:lnTo>
                  <a:pt x="78930" y="87740"/>
                </a:lnTo>
                <a:lnTo>
                  <a:pt x="78940" y="87740"/>
                </a:lnTo>
                <a:lnTo>
                  <a:pt x="78940" y="87730"/>
                </a:lnTo>
                <a:lnTo>
                  <a:pt x="78960" y="87730"/>
                </a:lnTo>
                <a:lnTo>
                  <a:pt x="78960" y="87740"/>
                </a:lnTo>
                <a:lnTo>
                  <a:pt x="78970" y="87740"/>
                </a:lnTo>
                <a:lnTo>
                  <a:pt x="78970" y="87730"/>
                </a:lnTo>
                <a:lnTo>
                  <a:pt x="78990" y="87730"/>
                </a:lnTo>
                <a:lnTo>
                  <a:pt x="78990" y="87720"/>
                </a:lnTo>
                <a:lnTo>
                  <a:pt x="79000" y="87720"/>
                </a:lnTo>
                <a:lnTo>
                  <a:pt x="79010" y="87720"/>
                </a:lnTo>
                <a:lnTo>
                  <a:pt x="79010" y="87710"/>
                </a:lnTo>
                <a:lnTo>
                  <a:pt x="79020" y="87710"/>
                </a:lnTo>
                <a:lnTo>
                  <a:pt x="79030" y="87710"/>
                </a:lnTo>
                <a:lnTo>
                  <a:pt x="79030" y="87700"/>
                </a:lnTo>
                <a:lnTo>
                  <a:pt x="79040" y="87700"/>
                </a:lnTo>
                <a:lnTo>
                  <a:pt x="79050" y="87700"/>
                </a:lnTo>
                <a:lnTo>
                  <a:pt x="79050" y="87690"/>
                </a:lnTo>
                <a:lnTo>
                  <a:pt x="79060" y="87690"/>
                </a:lnTo>
                <a:lnTo>
                  <a:pt x="79060" y="87680"/>
                </a:lnTo>
                <a:lnTo>
                  <a:pt x="79070" y="87680"/>
                </a:lnTo>
                <a:lnTo>
                  <a:pt x="79080" y="87680"/>
                </a:lnTo>
                <a:lnTo>
                  <a:pt x="79090" y="87680"/>
                </a:lnTo>
                <a:lnTo>
                  <a:pt x="79090" y="87670"/>
                </a:lnTo>
                <a:lnTo>
                  <a:pt x="79100" y="87670"/>
                </a:lnTo>
                <a:lnTo>
                  <a:pt x="79110" y="87670"/>
                </a:lnTo>
                <a:lnTo>
                  <a:pt x="79110" y="87660"/>
                </a:lnTo>
                <a:lnTo>
                  <a:pt x="79120" y="87660"/>
                </a:lnTo>
                <a:lnTo>
                  <a:pt x="79120" y="87650"/>
                </a:lnTo>
                <a:lnTo>
                  <a:pt x="79130" y="87650"/>
                </a:lnTo>
                <a:lnTo>
                  <a:pt x="79140" y="87650"/>
                </a:lnTo>
                <a:lnTo>
                  <a:pt x="79140" y="87640"/>
                </a:lnTo>
                <a:lnTo>
                  <a:pt x="79150" y="87640"/>
                </a:lnTo>
                <a:lnTo>
                  <a:pt x="79150" y="87630"/>
                </a:lnTo>
                <a:lnTo>
                  <a:pt x="79160" y="87630"/>
                </a:lnTo>
                <a:lnTo>
                  <a:pt x="79160" y="87620"/>
                </a:lnTo>
                <a:lnTo>
                  <a:pt x="79190" y="87620"/>
                </a:lnTo>
                <a:lnTo>
                  <a:pt x="79200" y="87620"/>
                </a:lnTo>
                <a:lnTo>
                  <a:pt x="79200" y="87630"/>
                </a:lnTo>
                <a:lnTo>
                  <a:pt x="79210" y="87630"/>
                </a:lnTo>
                <a:lnTo>
                  <a:pt x="79210" y="87620"/>
                </a:lnTo>
                <a:lnTo>
                  <a:pt x="79220" y="87620"/>
                </a:lnTo>
                <a:lnTo>
                  <a:pt x="79220" y="87610"/>
                </a:lnTo>
                <a:lnTo>
                  <a:pt x="79230" y="87610"/>
                </a:lnTo>
                <a:lnTo>
                  <a:pt x="79230" y="87620"/>
                </a:lnTo>
                <a:lnTo>
                  <a:pt x="79230" y="87640"/>
                </a:lnTo>
                <a:lnTo>
                  <a:pt x="79230" y="87650"/>
                </a:lnTo>
                <a:lnTo>
                  <a:pt x="79230" y="87660"/>
                </a:lnTo>
                <a:lnTo>
                  <a:pt x="79240" y="87660"/>
                </a:lnTo>
                <a:lnTo>
                  <a:pt x="79240" y="87650"/>
                </a:lnTo>
                <a:lnTo>
                  <a:pt x="79250" y="87650"/>
                </a:lnTo>
                <a:lnTo>
                  <a:pt x="79250" y="87640"/>
                </a:lnTo>
                <a:lnTo>
                  <a:pt x="79250" y="87650"/>
                </a:lnTo>
                <a:lnTo>
                  <a:pt x="79250" y="87640"/>
                </a:lnTo>
                <a:lnTo>
                  <a:pt x="79260" y="87640"/>
                </a:lnTo>
                <a:lnTo>
                  <a:pt x="79260" y="87630"/>
                </a:lnTo>
                <a:lnTo>
                  <a:pt x="79270" y="87630"/>
                </a:lnTo>
                <a:lnTo>
                  <a:pt x="79280" y="87630"/>
                </a:lnTo>
                <a:lnTo>
                  <a:pt x="79280" y="87620"/>
                </a:lnTo>
                <a:lnTo>
                  <a:pt x="79280" y="87610"/>
                </a:lnTo>
                <a:lnTo>
                  <a:pt x="79300" y="87610"/>
                </a:lnTo>
                <a:lnTo>
                  <a:pt x="79310" y="87610"/>
                </a:lnTo>
                <a:lnTo>
                  <a:pt x="79320" y="87610"/>
                </a:lnTo>
                <a:lnTo>
                  <a:pt x="79320" y="87620"/>
                </a:lnTo>
                <a:lnTo>
                  <a:pt x="79330" y="87620"/>
                </a:lnTo>
                <a:lnTo>
                  <a:pt x="79330" y="87630"/>
                </a:lnTo>
                <a:lnTo>
                  <a:pt x="79340" y="87630"/>
                </a:lnTo>
                <a:lnTo>
                  <a:pt x="79350" y="87630"/>
                </a:lnTo>
                <a:lnTo>
                  <a:pt x="79350" y="87640"/>
                </a:lnTo>
                <a:lnTo>
                  <a:pt x="79360" y="87640"/>
                </a:lnTo>
                <a:lnTo>
                  <a:pt x="79370" y="87640"/>
                </a:lnTo>
                <a:lnTo>
                  <a:pt x="79370" y="87650"/>
                </a:lnTo>
                <a:lnTo>
                  <a:pt x="79390" y="87650"/>
                </a:lnTo>
                <a:lnTo>
                  <a:pt x="79400" y="87650"/>
                </a:lnTo>
                <a:lnTo>
                  <a:pt x="79410" y="87650"/>
                </a:lnTo>
                <a:lnTo>
                  <a:pt x="79410" y="87660"/>
                </a:lnTo>
                <a:lnTo>
                  <a:pt x="79430" y="87660"/>
                </a:lnTo>
                <a:lnTo>
                  <a:pt x="79430" y="87670"/>
                </a:lnTo>
                <a:lnTo>
                  <a:pt x="79430" y="87660"/>
                </a:lnTo>
                <a:lnTo>
                  <a:pt x="79440" y="87660"/>
                </a:lnTo>
                <a:lnTo>
                  <a:pt x="79440" y="87670"/>
                </a:lnTo>
                <a:lnTo>
                  <a:pt x="79450" y="87670"/>
                </a:lnTo>
                <a:lnTo>
                  <a:pt x="79460" y="87670"/>
                </a:lnTo>
                <a:lnTo>
                  <a:pt x="79460" y="87680"/>
                </a:lnTo>
                <a:lnTo>
                  <a:pt x="79470" y="87680"/>
                </a:lnTo>
                <a:lnTo>
                  <a:pt x="79470" y="87690"/>
                </a:lnTo>
                <a:lnTo>
                  <a:pt x="79490" y="87690"/>
                </a:lnTo>
                <a:lnTo>
                  <a:pt x="79490" y="87680"/>
                </a:lnTo>
                <a:lnTo>
                  <a:pt x="79490" y="87670"/>
                </a:lnTo>
                <a:lnTo>
                  <a:pt x="79500" y="87670"/>
                </a:lnTo>
                <a:lnTo>
                  <a:pt x="79500" y="87680"/>
                </a:lnTo>
                <a:lnTo>
                  <a:pt x="79500" y="87690"/>
                </a:lnTo>
                <a:lnTo>
                  <a:pt x="79510" y="87690"/>
                </a:lnTo>
                <a:lnTo>
                  <a:pt x="79510" y="87700"/>
                </a:lnTo>
                <a:lnTo>
                  <a:pt x="79540" y="87700"/>
                </a:lnTo>
                <a:lnTo>
                  <a:pt x="79540" y="87710"/>
                </a:lnTo>
                <a:lnTo>
                  <a:pt x="79550" y="87710"/>
                </a:lnTo>
                <a:lnTo>
                  <a:pt x="79560" y="87710"/>
                </a:lnTo>
                <a:lnTo>
                  <a:pt x="79560" y="87720"/>
                </a:lnTo>
                <a:lnTo>
                  <a:pt x="79570" y="87720"/>
                </a:lnTo>
                <a:lnTo>
                  <a:pt x="79580" y="87720"/>
                </a:lnTo>
                <a:lnTo>
                  <a:pt x="79580" y="87730"/>
                </a:lnTo>
                <a:lnTo>
                  <a:pt x="79590" y="87730"/>
                </a:lnTo>
                <a:lnTo>
                  <a:pt x="79590" y="87720"/>
                </a:lnTo>
                <a:lnTo>
                  <a:pt x="79600" y="87720"/>
                </a:lnTo>
                <a:lnTo>
                  <a:pt x="79600" y="87730"/>
                </a:lnTo>
                <a:lnTo>
                  <a:pt x="79610" y="87730"/>
                </a:lnTo>
                <a:lnTo>
                  <a:pt x="79620" y="87730"/>
                </a:lnTo>
                <a:lnTo>
                  <a:pt x="79620" y="87740"/>
                </a:lnTo>
                <a:lnTo>
                  <a:pt x="79620" y="87750"/>
                </a:lnTo>
                <a:lnTo>
                  <a:pt x="79630" y="87750"/>
                </a:lnTo>
                <a:lnTo>
                  <a:pt x="79630" y="87760"/>
                </a:lnTo>
                <a:lnTo>
                  <a:pt x="79640" y="87760"/>
                </a:lnTo>
                <a:lnTo>
                  <a:pt x="79640" y="87770"/>
                </a:lnTo>
                <a:lnTo>
                  <a:pt x="79650" y="87770"/>
                </a:lnTo>
                <a:lnTo>
                  <a:pt x="79650" y="87760"/>
                </a:lnTo>
                <a:lnTo>
                  <a:pt x="79660" y="87760"/>
                </a:lnTo>
                <a:lnTo>
                  <a:pt x="79660" y="87750"/>
                </a:lnTo>
                <a:lnTo>
                  <a:pt x="79670" y="87750"/>
                </a:lnTo>
                <a:lnTo>
                  <a:pt x="79660" y="87750"/>
                </a:lnTo>
                <a:lnTo>
                  <a:pt x="79660" y="87760"/>
                </a:lnTo>
                <a:lnTo>
                  <a:pt x="79670" y="87760"/>
                </a:lnTo>
                <a:lnTo>
                  <a:pt x="79670" y="87770"/>
                </a:lnTo>
                <a:lnTo>
                  <a:pt x="79680" y="87770"/>
                </a:lnTo>
                <a:lnTo>
                  <a:pt x="79680" y="87780"/>
                </a:lnTo>
                <a:lnTo>
                  <a:pt x="79680" y="87790"/>
                </a:lnTo>
                <a:lnTo>
                  <a:pt x="79690" y="87790"/>
                </a:lnTo>
                <a:lnTo>
                  <a:pt x="79690" y="87800"/>
                </a:lnTo>
                <a:lnTo>
                  <a:pt x="79690" y="87820"/>
                </a:lnTo>
                <a:lnTo>
                  <a:pt x="79680" y="87820"/>
                </a:lnTo>
                <a:lnTo>
                  <a:pt x="79670" y="87820"/>
                </a:lnTo>
                <a:lnTo>
                  <a:pt x="79660" y="87820"/>
                </a:lnTo>
                <a:lnTo>
                  <a:pt x="79660" y="87830"/>
                </a:lnTo>
                <a:lnTo>
                  <a:pt x="79660" y="87880"/>
                </a:lnTo>
                <a:lnTo>
                  <a:pt x="79650" y="87880"/>
                </a:lnTo>
                <a:lnTo>
                  <a:pt x="79660" y="87880"/>
                </a:lnTo>
                <a:lnTo>
                  <a:pt x="79660" y="87890"/>
                </a:lnTo>
                <a:lnTo>
                  <a:pt x="79650" y="87890"/>
                </a:lnTo>
                <a:lnTo>
                  <a:pt x="79650" y="87900"/>
                </a:lnTo>
                <a:lnTo>
                  <a:pt x="79640" y="87900"/>
                </a:lnTo>
                <a:lnTo>
                  <a:pt x="79640" y="87910"/>
                </a:lnTo>
                <a:lnTo>
                  <a:pt x="79640" y="87930"/>
                </a:lnTo>
                <a:lnTo>
                  <a:pt x="79650" y="87930"/>
                </a:lnTo>
                <a:lnTo>
                  <a:pt x="79660" y="87930"/>
                </a:lnTo>
                <a:lnTo>
                  <a:pt x="79670" y="87930"/>
                </a:lnTo>
                <a:lnTo>
                  <a:pt x="79670" y="87940"/>
                </a:lnTo>
                <a:lnTo>
                  <a:pt x="79680" y="87940"/>
                </a:lnTo>
                <a:lnTo>
                  <a:pt x="79680" y="87960"/>
                </a:lnTo>
                <a:lnTo>
                  <a:pt x="79680" y="87970"/>
                </a:lnTo>
                <a:lnTo>
                  <a:pt x="79690" y="87970"/>
                </a:lnTo>
                <a:lnTo>
                  <a:pt x="79690" y="87980"/>
                </a:lnTo>
                <a:lnTo>
                  <a:pt x="79690" y="87990"/>
                </a:lnTo>
                <a:lnTo>
                  <a:pt x="79700" y="87990"/>
                </a:lnTo>
                <a:lnTo>
                  <a:pt x="79700" y="88000"/>
                </a:lnTo>
                <a:lnTo>
                  <a:pt x="79700" y="88020"/>
                </a:lnTo>
                <a:lnTo>
                  <a:pt x="79700" y="88040"/>
                </a:lnTo>
                <a:lnTo>
                  <a:pt x="79700" y="88050"/>
                </a:lnTo>
                <a:lnTo>
                  <a:pt x="79690" y="88050"/>
                </a:lnTo>
                <a:lnTo>
                  <a:pt x="79700" y="88050"/>
                </a:lnTo>
                <a:lnTo>
                  <a:pt x="79700" y="88060"/>
                </a:lnTo>
                <a:lnTo>
                  <a:pt x="79690" y="88060"/>
                </a:lnTo>
                <a:lnTo>
                  <a:pt x="79690" y="88070"/>
                </a:lnTo>
                <a:lnTo>
                  <a:pt x="79680" y="88070"/>
                </a:lnTo>
                <a:lnTo>
                  <a:pt x="79680" y="88080"/>
                </a:lnTo>
                <a:lnTo>
                  <a:pt x="79670" y="88080"/>
                </a:lnTo>
                <a:lnTo>
                  <a:pt x="79670" y="88090"/>
                </a:lnTo>
                <a:lnTo>
                  <a:pt x="79660" y="88090"/>
                </a:lnTo>
                <a:lnTo>
                  <a:pt x="79650" y="88090"/>
                </a:lnTo>
                <a:lnTo>
                  <a:pt x="79650" y="88100"/>
                </a:lnTo>
                <a:lnTo>
                  <a:pt x="79640" y="88100"/>
                </a:lnTo>
                <a:lnTo>
                  <a:pt x="79640" y="88090"/>
                </a:lnTo>
                <a:lnTo>
                  <a:pt x="79630" y="88090"/>
                </a:lnTo>
                <a:lnTo>
                  <a:pt x="79630" y="88100"/>
                </a:lnTo>
                <a:lnTo>
                  <a:pt x="79630" y="88110"/>
                </a:lnTo>
                <a:lnTo>
                  <a:pt x="79620" y="88110"/>
                </a:lnTo>
                <a:lnTo>
                  <a:pt x="79620" y="88120"/>
                </a:lnTo>
                <a:lnTo>
                  <a:pt x="79610" y="88120"/>
                </a:lnTo>
                <a:lnTo>
                  <a:pt x="79610" y="88130"/>
                </a:lnTo>
                <a:lnTo>
                  <a:pt x="79600" y="88130"/>
                </a:lnTo>
                <a:lnTo>
                  <a:pt x="79600" y="88140"/>
                </a:lnTo>
                <a:lnTo>
                  <a:pt x="79590" y="88140"/>
                </a:lnTo>
                <a:lnTo>
                  <a:pt x="79580" y="88140"/>
                </a:lnTo>
                <a:lnTo>
                  <a:pt x="79570" y="88140"/>
                </a:lnTo>
                <a:lnTo>
                  <a:pt x="79570" y="88150"/>
                </a:lnTo>
                <a:lnTo>
                  <a:pt x="79560" y="88150"/>
                </a:lnTo>
                <a:lnTo>
                  <a:pt x="79560" y="88160"/>
                </a:lnTo>
                <a:lnTo>
                  <a:pt x="79550" y="88160"/>
                </a:lnTo>
                <a:lnTo>
                  <a:pt x="79550" y="88170"/>
                </a:lnTo>
                <a:lnTo>
                  <a:pt x="79540" y="88170"/>
                </a:lnTo>
                <a:lnTo>
                  <a:pt x="79540" y="88160"/>
                </a:lnTo>
                <a:lnTo>
                  <a:pt x="79530" y="88160"/>
                </a:lnTo>
                <a:lnTo>
                  <a:pt x="79530" y="88170"/>
                </a:lnTo>
                <a:lnTo>
                  <a:pt x="79520" y="88170"/>
                </a:lnTo>
                <a:lnTo>
                  <a:pt x="79520" y="88180"/>
                </a:lnTo>
                <a:lnTo>
                  <a:pt x="79520" y="88190"/>
                </a:lnTo>
                <a:lnTo>
                  <a:pt x="79510" y="88190"/>
                </a:lnTo>
                <a:lnTo>
                  <a:pt x="79510" y="88200"/>
                </a:lnTo>
                <a:lnTo>
                  <a:pt x="79500" y="88200"/>
                </a:lnTo>
                <a:lnTo>
                  <a:pt x="79500" y="88210"/>
                </a:lnTo>
                <a:lnTo>
                  <a:pt x="79500" y="88220"/>
                </a:lnTo>
                <a:lnTo>
                  <a:pt x="79490" y="88220"/>
                </a:lnTo>
                <a:lnTo>
                  <a:pt x="79480" y="88220"/>
                </a:lnTo>
                <a:lnTo>
                  <a:pt x="79470" y="88220"/>
                </a:lnTo>
                <a:lnTo>
                  <a:pt x="79470" y="88230"/>
                </a:lnTo>
                <a:lnTo>
                  <a:pt x="79470" y="88220"/>
                </a:lnTo>
                <a:lnTo>
                  <a:pt x="79470" y="88230"/>
                </a:lnTo>
                <a:lnTo>
                  <a:pt x="79460" y="88230"/>
                </a:lnTo>
                <a:lnTo>
                  <a:pt x="79460" y="88240"/>
                </a:lnTo>
                <a:lnTo>
                  <a:pt x="79450" y="88240"/>
                </a:lnTo>
                <a:lnTo>
                  <a:pt x="79440" y="88240"/>
                </a:lnTo>
                <a:lnTo>
                  <a:pt x="79440" y="88250"/>
                </a:lnTo>
                <a:lnTo>
                  <a:pt x="79430" y="88250"/>
                </a:lnTo>
                <a:lnTo>
                  <a:pt x="79440" y="88250"/>
                </a:lnTo>
                <a:lnTo>
                  <a:pt x="79440" y="88260"/>
                </a:lnTo>
                <a:lnTo>
                  <a:pt x="79430" y="88260"/>
                </a:lnTo>
                <a:lnTo>
                  <a:pt x="79430" y="88270"/>
                </a:lnTo>
                <a:lnTo>
                  <a:pt x="79420" y="88270"/>
                </a:lnTo>
                <a:lnTo>
                  <a:pt x="79420" y="88280"/>
                </a:lnTo>
                <a:lnTo>
                  <a:pt x="79410" y="88280"/>
                </a:lnTo>
                <a:lnTo>
                  <a:pt x="79410" y="88290"/>
                </a:lnTo>
                <a:lnTo>
                  <a:pt x="79400" y="88290"/>
                </a:lnTo>
                <a:lnTo>
                  <a:pt x="79400" y="88280"/>
                </a:lnTo>
                <a:lnTo>
                  <a:pt x="79390" y="88280"/>
                </a:lnTo>
                <a:lnTo>
                  <a:pt x="79380" y="88280"/>
                </a:lnTo>
                <a:lnTo>
                  <a:pt x="79370" y="88280"/>
                </a:lnTo>
                <a:lnTo>
                  <a:pt x="79370" y="88270"/>
                </a:lnTo>
                <a:lnTo>
                  <a:pt x="79360" y="88270"/>
                </a:lnTo>
                <a:lnTo>
                  <a:pt x="79350" y="88270"/>
                </a:lnTo>
                <a:lnTo>
                  <a:pt x="79330" y="88270"/>
                </a:lnTo>
                <a:lnTo>
                  <a:pt x="79320" y="88270"/>
                </a:lnTo>
                <a:lnTo>
                  <a:pt x="79320" y="88260"/>
                </a:lnTo>
                <a:lnTo>
                  <a:pt x="79310" y="88260"/>
                </a:lnTo>
                <a:lnTo>
                  <a:pt x="79320" y="88260"/>
                </a:lnTo>
                <a:lnTo>
                  <a:pt x="79320" y="88250"/>
                </a:lnTo>
                <a:lnTo>
                  <a:pt x="79330" y="88250"/>
                </a:lnTo>
                <a:lnTo>
                  <a:pt x="79330" y="88240"/>
                </a:lnTo>
                <a:lnTo>
                  <a:pt x="79320" y="88240"/>
                </a:lnTo>
                <a:lnTo>
                  <a:pt x="79310" y="88240"/>
                </a:lnTo>
                <a:lnTo>
                  <a:pt x="79310" y="88250"/>
                </a:lnTo>
                <a:lnTo>
                  <a:pt x="79300" y="88250"/>
                </a:lnTo>
                <a:lnTo>
                  <a:pt x="79300" y="88260"/>
                </a:lnTo>
                <a:lnTo>
                  <a:pt x="79300" y="88270"/>
                </a:lnTo>
                <a:lnTo>
                  <a:pt x="79290" y="88270"/>
                </a:lnTo>
                <a:lnTo>
                  <a:pt x="79290" y="88280"/>
                </a:lnTo>
                <a:lnTo>
                  <a:pt x="79280" y="88280"/>
                </a:lnTo>
                <a:lnTo>
                  <a:pt x="79280" y="88290"/>
                </a:lnTo>
                <a:lnTo>
                  <a:pt x="79270" y="88290"/>
                </a:lnTo>
                <a:lnTo>
                  <a:pt x="79260" y="88290"/>
                </a:lnTo>
                <a:lnTo>
                  <a:pt x="79260" y="88300"/>
                </a:lnTo>
                <a:lnTo>
                  <a:pt x="79250" y="88300"/>
                </a:lnTo>
                <a:lnTo>
                  <a:pt x="79250" y="88310"/>
                </a:lnTo>
                <a:lnTo>
                  <a:pt x="79250" y="88320"/>
                </a:lnTo>
                <a:lnTo>
                  <a:pt x="79240" y="88320"/>
                </a:lnTo>
                <a:lnTo>
                  <a:pt x="79240" y="88310"/>
                </a:lnTo>
                <a:lnTo>
                  <a:pt x="79230" y="88310"/>
                </a:lnTo>
                <a:lnTo>
                  <a:pt x="79230" y="88320"/>
                </a:lnTo>
                <a:lnTo>
                  <a:pt x="79220" y="88320"/>
                </a:lnTo>
                <a:lnTo>
                  <a:pt x="79220" y="88310"/>
                </a:lnTo>
                <a:lnTo>
                  <a:pt x="79210" y="88310"/>
                </a:lnTo>
                <a:lnTo>
                  <a:pt x="79210" y="88300"/>
                </a:lnTo>
                <a:lnTo>
                  <a:pt x="79200" y="88300"/>
                </a:lnTo>
                <a:lnTo>
                  <a:pt x="79200" y="88290"/>
                </a:lnTo>
                <a:lnTo>
                  <a:pt x="79190" y="88290"/>
                </a:lnTo>
                <a:lnTo>
                  <a:pt x="79180" y="88290"/>
                </a:lnTo>
                <a:lnTo>
                  <a:pt x="79180" y="88300"/>
                </a:lnTo>
                <a:lnTo>
                  <a:pt x="79170" y="88300"/>
                </a:lnTo>
                <a:lnTo>
                  <a:pt x="79160" y="88300"/>
                </a:lnTo>
                <a:lnTo>
                  <a:pt x="79150" y="88300"/>
                </a:lnTo>
                <a:lnTo>
                  <a:pt x="79150" y="88290"/>
                </a:lnTo>
                <a:lnTo>
                  <a:pt x="79150" y="88300"/>
                </a:lnTo>
                <a:lnTo>
                  <a:pt x="79140" y="88300"/>
                </a:lnTo>
                <a:lnTo>
                  <a:pt x="79140" y="88290"/>
                </a:lnTo>
                <a:lnTo>
                  <a:pt x="79130" y="88290"/>
                </a:lnTo>
                <a:lnTo>
                  <a:pt x="79130" y="88300"/>
                </a:lnTo>
                <a:lnTo>
                  <a:pt x="79110" y="88300"/>
                </a:lnTo>
                <a:lnTo>
                  <a:pt x="79100" y="88300"/>
                </a:lnTo>
                <a:lnTo>
                  <a:pt x="79100" y="88310"/>
                </a:lnTo>
                <a:lnTo>
                  <a:pt x="79090" y="88310"/>
                </a:lnTo>
                <a:lnTo>
                  <a:pt x="79070" y="88310"/>
                </a:lnTo>
                <a:lnTo>
                  <a:pt x="79060" y="88310"/>
                </a:lnTo>
                <a:lnTo>
                  <a:pt x="79030" y="88310"/>
                </a:lnTo>
                <a:lnTo>
                  <a:pt x="79030" y="88320"/>
                </a:lnTo>
                <a:lnTo>
                  <a:pt x="79020" y="88320"/>
                </a:lnTo>
                <a:lnTo>
                  <a:pt x="79020" y="88330"/>
                </a:lnTo>
                <a:lnTo>
                  <a:pt x="79000" y="88330"/>
                </a:lnTo>
                <a:lnTo>
                  <a:pt x="79000" y="88320"/>
                </a:lnTo>
                <a:lnTo>
                  <a:pt x="78990" y="88320"/>
                </a:lnTo>
                <a:lnTo>
                  <a:pt x="78990" y="88310"/>
                </a:lnTo>
                <a:lnTo>
                  <a:pt x="78980" y="88310"/>
                </a:lnTo>
                <a:lnTo>
                  <a:pt x="78970" y="88310"/>
                </a:lnTo>
                <a:lnTo>
                  <a:pt x="78960" y="88310"/>
                </a:lnTo>
                <a:lnTo>
                  <a:pt x="78960" y="88320"/>
                </a:lnTo>
                <a:lnTo>
                  <a:pt x="78940" y="88320"/>
                </a:lnTo>
                <a:lnTo>
                  <a:pt x="78930" y="88320"/>
                </a:lnTo>
                <a:lnTo>
                  <a:pt x="78930" y="88330"/>
                </a:lnTo>
                <a:lnTo>
                  <a:pt x="78930" y="88320"/>
                </a:lnTo>
                <a:lnTo>
                  <a:pt x="78920" y="88320"/>
                </a:lnTo>
                <a:lnTo>
                  <a:pt x="78900" y="88320"/>
                </a:lnTo>
                <a:lnTo>
                  <a:pt x="78890" y="88320"/>
                </a:lnTo>
                <a:lnTo>
                  <a:pt x="78880" y="88320"/>
                </a:lnTo>
                <a:lnTo>
                  <a:pt x="78880" y="88330"/>
                </a:lnTo>
                <a:lnTo>
                  <a:pt x="78870" y="88330"/>
                </a:lnTo>
                <a:lnTo>
                  <a:pt x="78870" y="88320"/>
                </a:lnTo>
                <a:lnTo>
                  <a:pt x="78850" y="88320"/>
                </a:lnTo>
                <a:lnTo>
                  <a:pt x="78850" y="88330"/>
                </a:lnTo>
                <a:lnTo>
                  <a:pt x="78840" y="88330"/>
                </a:lnTo>
                <a:lnTo>
                  <a:pt x="78840" y="88340"/>
                </a:lnTo>
                <a:lnTo>
                  <a:pt x="78830" y="88340"/>
                </a:lnTo>
                <a:lnTo>
                  <a:pt x="78830" y="88330"/>
                </a:lnTo>
                <a:lnTo>
                  <a:pt x="78820" y="88330"/>
                </a:lnTo>
                <a:lnTo>
                  <a:pt x="78820" y="88340"/>
                </a:lnTo>
                <a:lnTo>
                  <a:pt x="78810" y="88340"/>
                </a:lnTo>
                <a:lnTo>
                  <a:pt x="78800" y="88340"/>
                </a:lnTo>
                <a:lnTo>
                  <a:pt x="78800" y="88350"/>
                </a:lnTo>
                <a:lnTo>
                  <a:pt x="78790" y="88350"/>
                </a:lnTo>
                <a:lnTo>
                  <a:pt x="78780" y="88350"/>
                </a:lnTo>
                <a:lnTo>
                  <a:pt x="78770" y="88350"/>
                </a:lnTo>
                <a:lnTo>
                  <a:pt x="78770" y="88360"/>
                </a:lnTo>
                <a:lnTo>
                  <a:pt x="78780" y="88360"/>
                </a:lnTo>
                <a:lnTo>
                  <a:pt x="78790" y="88360"/>
                </a:lnTo>
                <a:lnTo>
                  <a:pt x="78800" y="88360"/>
                </a:lnTo>
                <a:lnTo>
                  <a:pt x="78800" y="88370"/>
                </a:lnTo>
                <a:lnTo>
                  <a:pt x="78780" y="88370"/>
                </a:lnTo>
                <a:lnTo>
                  <a:pt x="78780" y="88380"/>
                </a:lnTo>
                <a:lnTo>
                  <a:pt x="78790" y="88380"/>
                </a:lnTo>
                <a:lnTo>
                  <a:pt x="78800" y="88380"/>
                </a:lnTo>
                <a:lnTo>
                  <a:pt x="78800" y="88390"/>
                </a:lnTo>
                <a:lnTo>
                  <a:pt x="78800" y="88400"/>
                </a:lnTo>
                <a:lnTo>
                  <a:pt x="78790" y="88400"/>
                </a:lnTo>
                <a:lnTo>
                  <a:pt x="78790" y="88420"/>
                </a:lnTo>
                <a:lnTo>
                  <a:pt x="78800" y="88420"/>
                </a:lnTo>
                <a:lnTo>
                  <a:pt x="78800" y="88430"/>
                </a:lnTo>
                <a:lnTo>
                  <a:pt x="78790" y="88430"/>
                </a:lnTo>
                <a:lnTo>
                  <a:pt x="78790" y="88440"/>
                </a:lnTo>
                <a:lnTo>
                  <a:pt x="78790" y="88450"/>
                </a:lnTo>
                <a:lnTo>
                  <a:pt x="78790" y="88440"/>
                </a:lnTo>
                <a:lnTo>
                  <a:pt x="78790" y="88450"/>
                </a:lnTo>
                <a:lnTo>
                  <a:pt x="78780" y="88450"/>
                </a:lnTo>
                <a:lnTo>
                  <a:pt x="78790" y="88450"/>
                </a:lnTo>
                <a:lnTo>
                  <a:pt x="78790" y="88460"/>
                </a:lnTo>
                <a:lnTo>
                  <a:pt x="78800" y="88460"/>
                </a:lnTo>
                <a:lnTo>
                  <a:pt x="78810" y="88460"/>
                </a:lnTo>
                <a:lnTo>
                  <a:pt x="78810" y="88470"/>
                </a:lnTo>
                <a:lnTo>
                  <a:pt x="78820" y="88470"/>
                </a:lnTo>
                <a:lnTo>
                  <a:pt x="78800" y="88470"/>
                </a:lnTo>
                <a:lnTo>
                  <a:pt x="78800" y="88480"/>
                </a:lnTo>
                <a:lnTo>
                  <a:pt x="78790" y="88480"/>
                </a:lnTo>
                <a:lnTo>
                  <a:pt x="78780" y="88480"/>
                </a:lnTo>
                <a:lnTo>
                  <a:pt x="78770" y="88480"/>
                </a:lnTo>
                <a:lnTo>
                  <a:pt x="78760" y="88480"/>
                </a:lnTo>
                <a:lnTo>
                  <a:pt x="78750" y="88480"/>
                </a:lnTo>
                <a:lnTo>
                  <a:pt x="78750" y="88470"/>
                </a:lnTo>
                <a:lnTo>
                  <a:pt x="78740" y="88470"/>
                </a:lnTo>
                <a:lnTo>
                  <a:pt x="78730" y="88470"/>
                </a:lnTo>
                <a:lnTo>
                  <a:pt x="78730" y="88480"/>
                </a:lnTo>
                <a:lnTo>
                  <a:pt x="78720" y="88480"/>
                </a:lnTo>
                <a:lnTo>
                  <a:pt x="78710" y="88480"/>
                </a:lnTo>
                <a:lnTo>
                  <a:pt x="78700" y="88480"/>
                </a:lnTo>
                <a:lnTo>
                  <a:pt x="78690" y="88480"/>
                </a:lnTo>
                <a:lnTo>
                  <a:pt x="78680" y="88480"/>
                </a:lnTo>
                <a:lnTo>
                  <a:pt x="78680" y="88470"/>
                </a:lnTo>
                <a:lnTo>
                  <a:pt x="78670" y="88470"/>
                </a:lnTo>
                <a:lnTo>
                  <a:pt x="78670" y="88480"/>
                </a:lnTo>
                <a:close/>
                <a:moveTo>
                  <a:pt x="78980" y="87670"/>
                </a:moveTo>
                <a:lnTo>
                  <a:pt x="78990" y="87670"/>
                </a:lnTo>
                <a:lnTo>
                  <a:pt x="78990" y="87680"/>
                </a:lnTo>
                <a:lnTo>
                  <a:pt x="78980" y="87680"/>
                </a:lnTo>
                <a:lnTo>
                  <a:pt x="78980" y="87690"/>
                </a:lnTo>
                <a:lnTo>
                  <a:pt x="78970" y="87690"/>
                </a:lnTo>
                <a:lnTo>
                  <a:pt x="78970" y="87680"/>
                </a:lnTo>
                <a:lnTo>
                  <a:pt x="78970" y="87670"/>
                </a:lnTo>
                <a:lnTo>
                  <a:pt x="78980" y="87670"/>
                </a:lnTo>
                <a:close/>
                <a:moveTo>
                  <a:pt x="78010" y="87890"/>
                </a:moveTo>
                <a:lnTo>
                  <a:pt x="78010" y="87900"/>
                </a:lnTo>
                <a:lnTo>
                  <a:pt x="78020" y="87900"/>
                </a:lnTo>
                <a:lnTo>
                  <a:pt x="78020" y="87920"/>
                </a:lnTo>
                <a:lnTo>
                  <a:pt x="78010" y="87920"/>
                </a:lnTo>
                <a:lnTo>
                  <a:pt x="78010" y="87930"/>
                </a:lnTo>
                <a:lnTo>
                  <a:pt x="78020" y="87930"/>
                </a:lnTo>
                <a:lnTo>
                  <a:pt x="78010" y="87930"/>
                </a:lnTo>
                <a:lnTo>
                  <a:pt x="78010" y="87950"/>
                </a:lnTo>
                <a:lnTo>
                  <a:pt x="78010" y="87960"/>
                </a:lnTo>
                <a:lnTo>
                  <a:pt x="78000" y="87960"/>
                </a:lnTo>
                <a:lnTo>
                  <a:pt x="78000" y="87940"/>
                </a:lnTo>
                <a:lnTo>
                  <a:pt x="78000" y="87910"/>
                </a:lnTo>
                <a:lnTo>
                  <a:pt x="78000" y="87900"/>
                </a:lnTo>
                <a:lnTo>
                  <a:pt x="78010" y="87900"/>
                </a:lnTo>
                <a:lnTo>
                  <a:pt x="78010" y="87890"/>
                </a:lnTo>
                <a:close/>
                <a:moveTo>
                  <a:pt x="77970" y="88040"/>
                </a:moveTo>
                <a:lnTo>
                  <a:pt x="77970" y="88050"/>
                </a:lnTo>
                <a:lnTo>
                  <a:pt x="77970" y="88070"/>
                </a:lnTo>
                <a:lnTo>
                  <a:pt x="77970" y="88080"/>
                </a:lnTo>
                <a:lnTo>
                  <a:pt x="77970" y="88100"/>
                </a:lnTo>
                <a:lnTo>
                  <a:pt x="77960" y="88100"/>
                </a:lnTo>
                <a:lnTo>
                  <a:pt x="77960" y="88120"/>
                </a:lnTo>
                <a:lnTo>
                  <a:pt x="77960" y="88140"/>
                </a:lnTo>
                <a:lnTo>
                  <a:pt x="77960" y="88150"/>
                </a:lnTo>
                <a:lnTo>
                  <a:pt x="77960" y="88160"/>
                </a:lnTo>
                <a:lnTo>
                  <a:pt x="77950" y="88160"/>
                </a:lnTo>
                <a:lnTo>
                  <a:pt x="77940" y="88160"/>
                </a:lnTo>
                <a:lnTo>
                  <a:pt x="77940" y="88150"/>
                </a:lnTo>
                <a:lnTo>
                  <a:pt x="77940" y="88120"/>
                </a:lnTo>
                <a:lnTo>
                  <a:pt x="77950" y="88120"/>
                </a:lnTo>
                <a:lnTo>
                  <a:pt x="77950" y="88100"/>
                </a:lnTo>
                <a:lnTo>
                  <a:pt x="77950" y="88090"/>
                </a:lnTo>
                <a:lnTo>
                  <a:pt x="77950" y="88080"/>
                </a:lnTo>
                <a:lnTo>
                  <a:pt x="77950" y="88070"/>
                </a:lnTo>
                <a:lnTo>
                  <a:pt x="77960" y="88070"/>
                </a:lnTo>
                <a:lnTo>
                  <a:pt x="77960" y="88050"/>
                </a:lnTo>
                <a:lnTo>
                  <a:pt x="77960" y="88040"/>
                </a:lnTo>
                <a:lnTo>
                  <a:pt x="77970" y="88040"/>
                </a:lnTo>
                <a:close/>
                <a:moveTo>
                  <a:pt x="78160" y="88350"/>
                </a:moveTo>
                <a:lnTo>
                  <a:pt x="78160" y="88360"/>
                </a:lnTo>
                <a:lnTo>
                  <a:pt x="78150" y="88360"/>
                </a:lnTo>
                <a:lnTo>
                  <a:pt x="78150" y="88370"/>
                </a:lnTo>
                <a:lnTo>
                  <a:pt x="78140" y="88370"/>
                </a:lnTo>
                <a:lnTo>
                  <a:pt x="78140" y="88360"/>
                </a:lnTo>
                <a:lnTo>
                  <a:pt x="78140" y="88350"/>
                </a:lnTo>
                <a:lnTo>
                  <a:pt x="78160" y="88350"/>
                </a:lnTo>
                <a:close/>
                <a:moveTo>
                  <a:pt x="79190" y="88360"/>
                </a:moveTo>
                <a:lnTo>
                  <a:pt x="79190" y="88370"/>
                </a:lnTo>
                <a:lnTo>
                  <a:pt x="79190" y="88380"/>
                </a:lnTo>
                <a:lnTo>
                  <a:pt x="79190" y="88390"/>
                </a:lnTo>
                <a:lnTo>
                  <a:pt x="79180" y="88390"/>
                </a:lnTo>
                <a:lnTo>
                  <a:pt x="79180" y="88380"/>
                </a:lnTo>
                <a:lnTo>
                  <a:pt x="79170" y="88380"/>
                </a:lnTo>
                <a:lnTo>
                  <a:pt x="79180" y="88380"/>
                </a:lnTo>
                <a:lnTo>
                  <a:pt x="79180" y="88370"/>
                </a:lnTo>
                <a:lnTo>
                  <a:pt x="79190" y="88370"/>
                </a:lnTo>
                <a:lnTo>
                  <a:pt x="79190" y="88360"/>
                </a:lnTo>
                <a:close/>
                <a:moveTo>
                  <a:pt x="78330" y="88390"/>
                </a:moveTo>
                <a:lnTo>
                  <a:pt x="78330" y="88400"/>
                </a:lnTo>
                <a:lnTo>
                  <a:pt x="78340" y="88400"/>
                </a:lnTo>
                <a:lnTo>
                  <a:pt x="78340" y="88410"/>
                </a:lnTo>
                <a:lnTo>
                  <a:pt x="78340" y="88420"/>
                </a:lnTo>
                <a:lnTo>
                  <a:pt x="78340" y="88430"/>
                </a:lnTo>
                <a:lnTo>
                  <a:pt x="78330" y="88430"/>
                </a:lnTo>
                <a:lnTo>
                  <a:pt x="78330" y="88440"/>
                </a:lnTo>
                <a:lnTo>
                  <a:pt x="78320" y="88440"/>
                </a:lnTo>
                <a:lnTo>
                  <a:pt x="78330" y="88440"/>
                </a:lnTo>
                <a:lnTo>
                  <a:pt x="78330" y="88450"/>
                </a:lnTo>
                <a:lnTo>
                  <a:pt x="78330" y="88460"/>
                </a:lnTo>
                <a:lnTo>
                  <a:pt x="78320" y="88460"/>
                </a:lnTo>
                <a:lnTo>
                  <a:pt x="78310" y="88460"/>
                </a:lnTo>
                <a:lnTo>
                  <a:pt x="78310" y="88450"/>
                </a:lnTo>
                <a:lnTo>
                  <a:pt x="78310" y="88440"/>
                </a:lnTo>
                <a:lnTo>
                  <a:pt x="78310" y="88430"/>
                </a:lnTo>
                <a:lnTo>
                  <a:pt x="78300" y="88430"/>
                </a:lnTo>
                <a:lnTo>
                  <a:pt x="78300" y="88420"/>
                </a:lnTo>
                <a:lnTo>
                  <a:pt x="78310" y="88420"/>
                </a:lnTo>
                <a:lnTo>
                  <a:pt x="78310" y="88410"/>
                </a:lnTo>
                <a:lnTo>
                  <a:pt x="78310" y="88400"/>
                </a:lnTo>
                <a:lnTo>
                  <a:pt x="78320" y="88400"/>
                </a:lnTo>
                <a:lnTo>
                  <a:pt x="78320" y="88390"/>
                </a:lnTo>
                <a:lnTo>
                  <a:pt x="78330" y="88390"/>
                </a:lnTo>
                <a:close/>
                <a:moveTo>
                  <a:pt x="78860" y="88450"/>
                </a:moveTo>
                <a:lnTo>
                  <a:pt x="78860" y="88460"/>
                </a:lnTo>
                <a:lnTo>
                  <a:pt x="78870" y="88460"/>
                </a:lnTo>
                <a:lnTo>
                  <a:pt x="78870" y="88470"/>
                </a:lnTo>
                <a:lnTo>
                  <a:pt x="78870" y="88480"/>
                </a:lnTo>
                <a:lnTo>
                  <a:pt x="78850" y="88480"/>
                </a:lnTo>
                <a:lnTo>
                  <a:pt x="78850" y="88470"/>
                </a:lnTo>
                <a:lnTo>
                  <a:pt x="78840" y="88470"/>
                </a:lnTo>
                <a:lnTo>
                  <a:pt x="78840" y="88460"/>
                </a:lnTo>
                <a:lnTo>
                  <a:pt x="78850" y="88460"/>
                </a:lnTo>
                <a:lnTo>
                  <a:pt x="78850" y="88450"/>
                </a:lnTo>
                <a:lnTo>
                  <a:pt x="78860" y="88450"/>
                </a:lnTo>
                <a:close/>
                <a:moveTo>
                  <a:pt x="78810" y="88480"/>
                </a:moveTo>
                <a:lnTo>
                  <a:pt x="78810" y="88490"/>
                </a:lnTo>
                <a:lnTo>
                  <a:pt x="78820" y="88490"/>
                </a:lnTo>
                <a:lnTo>
                  <a:pt x="78820" y="88500"/>
                </a:lnTo>
                <a:lnTo>
                  <a:pt x="78820" y="88510"/>
                </a:lnTo>
                <a:lnTo>
                  <a:pt x="78820" y="88520"/>
                </a:lnTo>
                <a:lnTo>
                  <a:pt x="78820" y="88510"/>
                </a:lnTo>
                <a:lnTo>
                  <a:pt x="78810" y="88510"/>
                </a:lnTo>
                <a:lnTo>
                  <a:pt x="78810" y="88500"/>
                </a:lnTo>
                <a:lnTo>
                  <a:pt x="78790" y="88500"/>
                </a:lnTo>
                <a:lnTo>
                  <a:pt x="78790" y="88490"/>
                </a:lnTo>
                <a:lnTo>
                  <a:pt x="78800" y="88490"/>
                </a:lnTo>
                <a:lnTo>
                  <a:pt x="78800" y="88480"/>
                </a:lnTo>
                <a:lnTo>
                  <a:pt x="78810" y="88480"/>
                </a:lnTo>
                <a:close/>
                <a:moveTo>
                  <a:pt x="78910" y="88500"/>
                </a:moveTo>
                <a:lnTo>
                  <a:pt x="78920" y="88500"/>
                </a:lnTo>
                <a:lnTo>
                  <a:pt x="78920" y="88510"/>
                </a:lnTo>
                <a:lnTo>
                  <a:pt x="78930" y="88510"/>
                </a:lnTo>
                <a:lnTo>
                  <a:pt x="78940" y="88510"/>
                </a:lnTo>
                <a:lnTo>
                  <a:pt x="78940" y="88520"/>
                </a:lnTo>
                <a:lnTo>
                  <a:pt x="78950" y="88520"/>
                </a:lnTo>
                <a:lnTo>
                  <a:pt x="78960" y="88520"/>
                </a:lnTo>
                <a:lnTo>
                  <a:pt x="78970" y="88520"/>
                </a:lnTo>
                <a:lnTo>
                  <a:pt x="78970" y="88530"/>
                </a:lnTo>
                <a:lnTo>
                  <a:pt x="78970" y="88540"/>
                </a:lnTo>
                <a:lnTo>
                  <a:pt x="78970" y="88550"/>
                </a:lnTo>
                <a:lnTo>
                  <a:pt x="78980" y="88550"/>
                </a:lnTo>
                <a:lnTo>
                  <a:pt x="78990" y="88550"/>
                </a:lnTo>
                <a:lnTo>
                  <a:pt x="79000" y="88550"/>
                </a:lnTo>
                <a:lnTo>
                  <a:pt x="79000" y="88560"/>
                </a:lnTo>
                <a:lnTo>
                  <a:pt x="79010" y="88560"/>
                </a:lnTo>
                <a:lnTo>
                  <a:pt x="79020" y="88560"/>
                </a:lnTo>
                <a:lnTo>
                  <a:pt x="79020" y="88570"/>
                </a:lnTo>
                <a:lnTo>
                  <a:pt x="79030" y="88570"/>
                </a:lnTo>
                <a:lnTo>
                  <a:pt x="79030" y="88580"/>
                </a:lnTo>
                <a:lnTo>
                  <a:pt x="79020" y="88580"/>
                </a:lnTo>
                <a:lnTo>
                  <a:pt x="79010" y="88580"/>
                </a:lnTo>
                <a:lnTo>
                  <a:pt x="79010" y="88570"/>
                </a:lnTo>
                <a:lnTo>
                  <a:pt x="79000" y="88570"/>
                </a:lnTo>
                <a:lnTo>
                  <a:pt x="78990" y="88570"/>
                </a:lnTo>
                <a:lnTo>
                  <a:pt x="78970" y="88570"/>
                </a:lnTo>
                <a:lnTo>
                  <a:pt x="78970" y="88560"/>
                </a:lnTo>
                <a:lnTo>
                  <a:pt x="78960" y="88560"/>
                </a:lnTo>
                <a:lnTo>
                  <a:pt x="78960" y="88550"/>
                </a:lnTo>
                <a:lnTo>
                  <a:pt x="78950" y="88550"/>
                </a:lnTo>
                <a:lnTo>
                  <a:pt x="78950" y="88540"/>
                </a:lnTo>
                <a:lnTo>
                  <a:pt x="78940" y="88540"/>
                </a:lnTo>
                <a:lnTo>
                  <a:pt x="78940" y="88530"/>
                </a:lnTo>
                <a:lnTo>
                  <a:pt x="78930" y="88530"/>
                </a:lnTo>
                <a:lnTo>
                  <a:pt x="78920" y="88530"/>
                </a:lnTo>
                <a:lnTo>
                  <a:pt x="78920" y="88520"/>
                </a:lnTo>
                <a:lnTo>
                  <a:pt x="78910" y="88520"/>
                </a:lnTo>
                <a:lnTo>
                  <a:pt x="78910" y="88510"/>
                </a:lnTo>
                <a:lnTo>
                  <a:pt x="78900" y="88510"/>
                </a:lnTo>
                <a:lnTo>
                  <a:pt x="78900" y="88500"/>
                </a:lnTo>
                <a:lnTo>
                  <a:pt x="78910" y="88500"/>
                </a:lnTo>
                <a:close/>
                <a:moveTo>
                  <a:pt x="78480" y="88520"/>
                </a:moveTo>
                <a:lnTo>
                  <a:pt x="78480" y="88530"/>
                </a:lnTo>
                <a:lnTo>
                  <a:pt x="78510" y="88530"/>
                </a:lnTo>
                <a:lnTo>
                  <a:pt x="78520" y="88530"/>
                </a:lnTo>
                <a:lnTo>
                  <a:pt x="78520" y="88540"/>
                </a:lnTo>
                <a:lnTo>
                  <a:pt x="78540" y="88540"/>
                </a:lnTo>
                <a:lnTo>
                  <a:pt x="78540" y="88550"/>
                </a:lnTo>
                <a:lnTo>
                  <a:pt x="78530" y="88550"/>
                </a:lnTo>
                <a:lnTo>
                  <a:pt x="78530" y="88560"/>
                </a:lnTo>
                <a:lnTo>
                  <a:pt x="78520" y="88560"/>
                </a:lnTo>
                <a:lnTo>
                  <a:pt x="78520" y="88550"/>
                </a:lnTo>
                <a:lnTo>
                  <a:pt x="78510" y="88550"/>
                </a:lnTo>
                <a:lnTo>
                  <a:pt x="78510" y="88560"/>
                </a:lnTo>
                <a:lnTo>
                  <a:pt x="78510" y="88570"/>
                </a:lnTo>
                <a:lnTo>
                  <a:pt x="78500" y="88570"/>
                </a:lnTo>
                <a:lnTo>
                  <a:pt x="78500" y="88580"/>
                </a:lnTo>
                <a:lnTo>
                  <a:pt x="78480" y="88580"/>
                </a:lnTo>
                <a:lnTo>
                  <a:pt x="78480" y="88590"/>
                </a:lnTo>
                <a:lnTo>
                  <a:pt x="78470" y="88590"/>
                </a:lnTo>
                <a:lnTo>
                  <a:pt x="78470" y="88580"/>
                </a:lnTo>
                <a:lnTo>
                  <a:pt x="78450" y="88580"/>
                </a:lnTo>
                <a:lnTo>
                  <a:pt x="78450" y="88570"/>
                </a:lnTo>
                <a:lnTo>
                  <a:pt x="78460" y="88570"/>
                </a:lnTo>
                <a:lnTo>
                  <a:pt x="78460" y="88560"/>
                </a:lnTo>
                <a:lnTo>
                  <a:pt x="78450" y="88560"/>
                </a:lnTo>
                <a:lnTo>
                  <a:pt x="78450" y="88540"/>
                </a:lnTo>
                <a:lnTo>
                  <a:pt x="78460" y="88540"/>
                </a:lnTo>
                <a:lnTo>
                  <a:pt x="78460" y="88530"/>
                </a:lnTo>
                <a:lnTo>
                  <a:pt x="78470" y="88530"/>
                </a:lnTo>
                <a:lnTo>
                  <a:pt x="78470" y="88520"/>
                </a:lnTo>
                <a:lnTo>
                  <a:pt x="78480" y="88520"/>
                </a:lnTo>
                <a:close/>
                <a:moveTo>
                  <a:pt x="79080" y="88550"/>
                </a:moveTo>
                <a:lnTo>
                  <a:pt x="79080" y="88560"/>
                </a:lnTo>
                <a:lnTo>
                  <a:pt x="79090" y="88560"/>
                </a:lnTo>
                <a:lnTo>
                  <a:pt x="79100" y="88560"/>
                </a:lnTo>
                <a:lnTo>
                  <a:pt x="79110" y="88560"/>
                </a:lnTo>
                <a:lnTo>
                  <a:pt x="79110" y="88570"/>
                </a:lnTo>
                <a:lnTo>
                  <a:pt x="79120" y="88570"/>
                </a:lnTo>
                <a:lnTo>
                  <a:pt x="79120" y="88580"/>
                </a:lnTo>
                <a:lnTo>
                  <a:pt x="79130" y="88580"/>
                </a:lnTo>
                <a:lnTo>
                  <a:pt x="79130" y="88590"/>
                </a:lnTo>
                <a:lnTo>
                  <a:pt x="79140" y="88590"/>
                </a:lnTo>
                <a:lnTo>
                  <a:pt x="79150" y="88590"/>
                </a:lnTo>
                <a:lnTo>
                  <a:pt x="79150" y="88600"/>
                </a:lnTo>
                <a:lnTo>
                  <a:pt x="79150" y="88610"/>
                </a:lnTo>
                <a:lnTo>
                  <a:pt x="79140" y="88610"/>
                </a:lnTo>
                <a:lnTo>
                  <a:pt x="79140" y="88600"/>
                </a:lnTo>
                <a:lnTo>
                  <a:pt x="79140" y="88610"/>
                </a:lnTo>
                <a:lnTo>
                  <a:pt x="79140" y="88620"/>
                </a:lnTo>
                <a:lnTo>
                  <a:pt x="79140" y="88630"/>
                </a:lnTo>
                <a:lnTo>
                  <a:pt x="79120" y="88630"/>
                </a:lnTo>
                <a:lnTo>
                  <a:pt x="79120" y="88620"/>
                </a:lnTo>
                <a:lnTo>
                  <a:pt x="79110" y="88620"/>
                </a:lnTo>
                <a:lnTo>
                  <a:pt x="79110" y="88610"/>
                </a:lnTo>
                <a:lnTo>
                  <a:pt x="79100" y="88610"/>
                </a:lnTo>
                <a:lnTo>
                  <a:pt x="79100" y="88600"/>
                </a:lnTo>
                <a:lnTo>
                  <a:pt x="79090" y="88600"/>
                </a:lnTo>
                <a:lnTo>
                  <a:pt x="79080" y="88600"/>
                </a:lnTo>
                <a:lnTo>
                  <a:pt x="79080" y="88590"/>
                </a:lnTo>
                <a:lnTo>
                  <a:pt x="79090" y="88590"/>
                </a:lnTo>
                <a:lnTo>
                  <a:pt x="79090" y="88580"/>
                </a:lnTo>
                <a:lnTo>
                  <a:pt x="79080" y="88580"/>
                </a:lnTo>
                <a:lnTo>
                  <a:pt x="79080" y="88570"/>
                </a:lnTo>
                <a:lnTo>
                  <a:pt x="79080" y="88560"/>
                </a:lnTo>
                <a:lnTo>
                  <a:pt x="79070" y="88560"/>
                </a:lnTo>
                <a:lnTo>
                  <a:pt x="79080" y="88560"/>
                </a:lnTo>
                <a:lnTo>
                  <a:pt x="79080" y="88550"/>
                </a:lnTo>
                <a:close/>
                <a:moveTo>
                  <a:pt x="79070" y="88670"/>
                </a:moveTo>
                <a:lnTo>
                  <a:pt x="79080" y="88670"/>
                </a:lnTo>
                <a:lnTo>
                  <a:pt x="79080" y="88680"/>
                </a:lnTo>
                <a:lnTo>
                  <a:pt x="79080" y="88670"/>
                </a:lnTo>
                <a:lnTo>
                  <a:pt x="79090" y="88670"/>
                </a:lnTo>
                <a:lnTo>
                  <a:pt x="79100" y="88670"/>
                </a:lnTo>
                <a:lnTo>
                  <a:pt x="79100" y="88680"/>
                </a:lnTo>
                <a:lnTo>
                  <a:pt x="79100" y="88690"/>
                </a:lnTo>
                <a:lnTo>
                  <a:pt x="79080" y="88690"/>
                </a:lnTo>
                <a:lnTo>
                  <a:pt x="79080" y="88680"/>
                </a:lnTo>
                <a:lnTo>
                  <a:pt x="79070" y="88680"/>
                </a:lnTo>
                <a:lnTo>
                  <a:pt x="79070" y="88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