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Riviere du Rempart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Riviere du Rempa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70" y="90860"/>
                </a:moveTo>
                <a:lnTo>
                  <a:pt x="29870" y="90870"/>
                </a:lnTo>
                <a:lnTo>
                  <a:pt x="29880" y="90870"/>
                </a:lnTo>
                <a:lnTo>
                  <a:pt x="29890" y="90870"/>
                </a:lnTo>
                <a:lnTo>
                  <a:pt x="29890" y="90880"/>
                </a:lnTo>
                <a:lnTo>
                  <a:pt x="29900" y="90880"/>
                </a:lnTo>
                <a:lnTo>
                  <a:pt x="29900" y="90890"/>
                </a:lnTo>
                <a:lnTo>
                  <a:pt x="29910" y="90890"/>
                </a:lnTo>
                <a:lnTo>
                  <a:pt x="29910" y="90900"/>
                </a:lnTo>
                <a:lnTo>
                  <a:pt x="29890" y="90900"/>
                </a:lnTo>
                <a:lnTo>
                  <a:pt x="29890" y="90890"/>
                </a:lnTo>
                <a:lnTo>
                  <a:pt x="29880" y="90890"/>
                </a:lnTo>
                <a:lnTo>
                  <a:pt x="29870" y="90890"/>
                </a:lnTo>
                <a:lnTo>
                  <a:pt x="29850" y="90890"/>
                </a:lnTo>
                <a:lnTo>
                  <a:pt x="29850" y="90910"/>
                </a:lnTo>
                <a:lnTo>
                  <a:pt x="29850" y="90920"/>
                </a:lnTo>
                <a:lnTo>
                  <a:pt x="29860" y="90920"/>
                </a:lnTo>
                <a:lnTo>
                  <a:pt x="29870" y="90920"/>
                </a:lnTo>
                <a:lnTo>
                  <a:pt x="29880" y="90920"/>
                </a:lnTo>
                <a:lnTo>
                  <a:pt x="29880" y="90930"/>
                </a:lnTo>
                <a:lnTo>
                  <a:pt x="29880" y="90940"/>
                </a:lnTo>
                <a:lnTo>
                  <a:pt x="29890" y="90940"/>
                </a:lnTo>
                <a:lnTo>
                  <a:pt x="29890" y="90950"/>
                </a:lnTo>
                <a:lnTo>
                  <a:pt x="29900" y="90950"/>
                </a:lnTo>
                <a:lnTo>
                  <a:pt x="29900" y="90960"/>
                </a:lnTo>
                <a:lnTo>
                  <a:pt x="29910" y="90960"/>
                </a:lnTo>
                <a:lnTo>
                  <a:pt x="29910" y="90970"/>
                </a:lnTo>
                <a:lnTo>
                  <a:pt x="29920" y="90970"/>
                </a:lnTo>
                <a:lnTo>
                  <a:pt x="29920" y="90980"/>
                </a:lnTo>
                <a:lnTo>
                  <a:pt x="29940" y="90980"/>
                </a:lnTo>
                <a:lnTo>
                  <a:pt x="29950" y="90980"/>
                </a:lnTo>
                <a:lnTo>
                  <a:pt x="29960" y="90980"/>
                </a:lnTo>
                <a:lnTo>
                  <a:pt x="29960" y="90990"/>
                </a:lnTo>
                <a:lnTo>
                  <a:pt x="29970" y="90990"/>
                </a:lnTo>
                <a:lnTo>
                  <a:pt x="29970" y="91000"/>
                </a:lnTo>
                <a:lnTo>
                  <a:pt x="29960" y="91000"/>
                </a:lnTo>
                <a:lnTo>
                  <a:pt x="29960" y="91010"/>
                </a:lnTo>
                <a:lnTo>
                  <a:pt x="29960" y="91020"/>
                </a:lnTo>
                <a:lnTo>
                  <a:pt x="29940" y="91020"/>
                </a:lnTo>
                <a:lnTo>
                  <a:pt x="29940" y="91030"/>
                </a:lnTo>
                <a:lnTo>
                  <a:pt x="29940" y="91020"/>
                </a:lnTo>
                <a:lnTo>
                  <a:pt x="29930" y="91020"/>
                </a:lnTo>
                <a:lnTo>
                  <a:pt x="29920" y="91020"/>
                </a:lnTo>
                <a:lnTo>
                  <a:pt x="29920" y="91010"/>
                </a:lnTo>
                <a:lnTo>
                  <a:pt x="29900" y="91010"/>
                </a:lnTo>
                <a:lnTo>
                  <a:pt x="29900" y="91020"/>
                </a:lnTo>
                <a:lnTo>
                  <a:pt x="29890" y="91020"/>
                </a:lnTo>
                <a:lnTo>
                  <a:pt x="29890" y="91010"/>
                </a:lnTo>
                <a:lnTo>
                  <a:pt x="29880" y="91010"/>
                </a:lnTo>
                <a:lnTo>
                  <a:pt x="29870" y="91010"/>
                </a:lnTo>
                <a:lnTo>
                  <a:pt x="29860" y="91010"/>
                </a:lnTo>
                <a:lnTo>
                  <a:pt x="29860" y="91000"/>
                </a:lnTo>
                <a:lnTo>
                  <a:pt x="29850" y="91000"/>
                </a:lnTo>
                <a:lnTo>
                  <a:pt x="29850" y="91010"/>
                </a:lnTo>
                <a:lnTo>
                  <a:pt x="29850" y="91020"/>
                </a:lnTo>
                <a:lnTo>
                  <a:pt x="29840" y="91020"/>
                </a:lnTo>
                <a:lnTo>
                  <a:pt x="29840" y="91030"/>
                </a:lnTo>
                <a:lnTo>
                  <a:pt x="29830" y="91030"/>
                </a:lnTo>
                <a:lnTo>
                  <a:pt x="29830" y="91020"/>
                </a:lnTo>
                <a:lnTo>
                  <a:pt x="29830" y="91030"/>
                </a:lnTo>
                <a:lnTo>
                  <a:pt x="29830" y="91040"/>
                </a:lnTo>
                <a:lnTo>
                  <a:pt x="29820" y="91040"/>
                </a:lnTo>
                <a:lnTo>
                  <a:pt x="29820" y="91030"/>
                </a:lnTo>
                <a:lnTo>
                  <a:pt x="29810" y="91030"/>
                </a:lnTo>
                <a:lnTo>
                  <a:pt x="29800" y="91030"/>
                </a:lnTo>
                <a:lnTo>
                  <a:pt x="29790" y="91030"/>
                </a:lnTo>
                <a:lnTo>
                  <a:pt x="29790" y="91020"/>
                </a:lnTo>
                <a:lnTo>
                  <a:pt x="29790" y="91030"/>
                </a:lnTo>
                <a:lnTo>
                  <a:pt x="29790" y="91040"/>
                </a:lnTo>
                <a:lnTo>
                  <a:pt x="29780" y="91040"/>
                </a:lnTo>
                <a:lnTo>
                  <a:pt x="29770" y="91040"/>
                </a:lnTo>
                <a:lnTo>
                  <a:pt x="29770" y="91030"/>
                </a:lnTo>
                <a:lnTo>
                  <a:pt x="29780" y="91030"/>
                </a:lnTo>
                <a:lnTo>
                  <a:pt x="29780" y="91020"/>
                </a:lnTo>
                <a:lnTo>
                  <a:pt x="29780" y="91010"/>
                </a:lnTo>
                <a:lnTo>
                  <a:pt x="29770" y="91010"/>
                </a:lnTo>
                <a:lnTo>
                  <a:pt x="29770" y="91000"/>
                </a:lnTo>
                <a:lnTo>
                  <a:pt x="29770" y="90990"/>
                </a:lnTo>
                <a:lnTo>
                  <a:pt x="29770" y="90980"/>
                </a:lnTo>
                <a:lnTo>
                  <a:pt x="29770" y="90960"/>
                </a:lnTo>
                <a:lnTo>
                  <a:pt x="29780" y="90960"/>
                </a:lnTo>
                <a:lnTo>
                  <a:pt x="29780" y="90970"/>
                </a:lnTo>
                <a:lnTo>
                  <a:pt x="29790" y="90970"/>
                </a:lnTo>
                <a:lnTo>
                  <a:pt x="29790" y="90960"/>
                </a:lnTo>
                <a:lnTo>
                  <a:pt x="29800" y="90960"/>
                </a:lnTo>
                <a:lnTo>
                  <a:pt x="29800" y="90950"/>
                </a:lnTo>
                <a:lnTo>
                  <a:pt x="29810" y="90950"/>
                </a:lnTo>
                <a:lnTo>
                  <a:pt x="29810" y="90960"/>
                </a:lnTo>
                <a:lnTo>
                  <a:pt x="29820" y="90960"/>
                </a:lnTo>
                <a:lnTo>
                  <a:pt x="29820" y="90950"/>
                </a:lnTo>
                <a:lnTo>
                  <a:pt x="29830" y="90950"/>
                </a:lnTo>
                <a:lnTo>
                  <a:pt x="29850" y="90950"/>
                </a:lnTo>
                <a:lnTo>
                  <a:pt x="29850" y="90940"/>
                </a:lnTo>
                <a:lnTo>
                  <a:pt x="29850" y="90930"/>
                </a:lnTo>
                <a:lnTo>
                  <a:pt x="29840" y="90930"/>
                </a:lnTo>
                <a:lnTo>
                  <a:pt x="29840" y="90920"/>
                </a:lnTo>
                <a:lnTo>
                  <a:pt x="29840" y="90910"/>
                </a:lnTo>
                <a:lnTo>
                  <a:pt x="29830" y="90910"/>
                </a:lnTo>
                <a:lnTo>
                  <a:pt x="29830" y="90900"/>
                </a:lnTo>
                <a:lnTo>
                  <a:pt x="29820" y="90900"/>
                </a:lnTo>
                <a:lnTo>
                  <a:pt x="29810" y="90900"/>
                </a:lnTo>
                <a:lnTo>
                  <a:pt x="29820" y="90900"/>
                </a:lnTo>
                <a:lnTo>
                  <a:pt x="29820" y="90880"/>
                </a:lnTo>
                <a:lnTo>
                  <a:pt x="29830" y="90880"/>
                </a:lnTo>
                <a:lnTo>
                  <a:pt x="29830" y="90870"/>
                </a:lnTo>
                <a:lnTo>
                  <a:pt x="29840" y="90870"/>
                </a:lnTo>
                <a:lnTo>
                  <a:pt x="29850" y="90870"/>
                </a:lnTo>
                <a:lnTo>
                  <a:pt x="29860" y="90870"/>
                </a:lnTo>
                <a:lnTo>
                  <a:pt x="29860" y="90860"/>
                </a:lnTo>
                <a:lnTo>
                  <a:pt x="29870" y="90860"/>
                </a:lnTo>
                <a:close/>
                <a:moveTo>
                  <a:pt x="30270" y="91640"/>
                </a:moveTo>
                <a:lnTo>
                  <a:pt x="29380" y="92040"/>
                </a:lnTo>
                <a:lnTo>
                  <a:pt x="29240" y="91740"/>
                </a:lnTo>
                <a:lnTo>
                  <a:pt x="29420" y="91600"/>
                </a:lnTo>
                <a:lnTo>
                  <a:pt x="29410" y="91600"/>
                </a:lnTo>
                <a:lnTo>
                  <a:pt x="29400" y="91590"/>
                </a:lnTo>
                <a:lnTo>
                  <a:pt x="29390" y="91590"/>
                </a:lnTo>
                <a:lnTo>
                  <a:pt x="29380" y="91590"/>
                </a:lnTo>
                <a:lnTo>
                  <a:pt x="29380" y="91580"/>
                </a:lnTo>
                <a:lnTo>
                  <a:pt x="29370" y="91580"/>
                </a:lnTo>
                <a:lnTo>
                  <a:pt x="29360" y="91580"/>
                </a:lnTo>
                <a:lnTo>
                  <a:pt x="29360" y="91570"/>
                </a:lnTo>
                <a:lnTo>
                  <a:pt x="29340" y="91560"/>
                </a:lnTo>
                <a:lnTo>
                  <a:pt x="29330" y="91550"/>
                </a:lnTo>
                <a:lnTo>
                  <a:pt x="29320" y="91540"/>
                </a:lnTo>
                <a:lnTo>
                  <a:pt x="29310" y="91540"/>
                </a:lnTo>
                <a:lnTo>
                  <a:pt x="29300" y="91530"/>
                </a:lnTo>
                <a:lnTo>
                  <a:pt x="29290" y="91530"/>
                </a:lnTo>
                <a:lnTo>
                  <a:pt x="29280" y="91520"/>
                </a:lnTo>
                <a:lnTo>
                  <a:pt x="29270" y="91510"/>
                </a:lnTo>
                <a:lnTo>
                  <a:pt x="29260" y="91510"/>
                </a:lnTo>
                <a:lnTo>
                  <a:pt x="29260" y="91500"/>
                </a:lnTo>
                <a:lnTo>
                  <a:pt x="29250" y="91500"/>
                </a:lnTo>
                <a:lnTo>
                  <a:pt x="29240" y="91490"/>
                </a:lnTo>
                <a:lnTo>
                  <a:pt x="29230" y="91490"/>
                </a:lnTo>
                <a:lnTo>
                  <a:pt x="29230" y="91480"/>
                </a:lnTo>
                <a:lnTo>
                  <a:pt x="29220" y="91480"/>
                </a:lnTo>
                <a:lnTo>
                  <a:pt x="29210" y="91470"/>
                </a:lnTo>
                <a:lnTo>
                  <a:pt x="29200" y="91460"/>
                </a:lnTo>
                <a:lnTo>
                  <a:pt x="29190" y="91460"/>
                </a:lnTo>
                <a:lnTo>
                  <a:pt x="29180" y="91450"/>
                </a:lnTo>
                <a:lnTo>
                  <a:pt x="29170" y="91450"/>
                </a:lnTo>
                <a:lnTo>
                  <a:pt x="29170" y="91440"/>
                </a:lnTo>
                <a:lnTo>
                  <a:pt x="29160" y="91440"/>
                </a:lnTo>
                <a:lnTo>
                  <a:pt x="29150" y="91430"/>
                </a:lnTo>
                <a:lnTo>
                  <a:pt x="29140" y="91430"/>
                </a:lnTo>
                <a:lnTo>
                  <a:pt x="29140" y="91420"/>
                </a:lnTo>
                <a:lnTo>
                  <a:pt x="29130" y="91420"/>
                </a:lnTo>
                <a:lnTo>
                  <a:pt x="29120" y="91410"/>
                </a:lnTo>
                <a:lnTo>
                  <a:pt x="29100" y="91400"/>
                </a:lnTo>
                <a:lnTo>
                  <a:pt x="29100" y="91390"/>
                </a:lnTo>
                <a:lnTo>
                  <a:pt x="29090" y="91390"/>
                </a:lnTo>
                <a:lnTo>
                  <a:pt x="29080" y="91380"/>
                </a:lnTo>
                <a:lnTo>
                  <a:pt x="29060" y="91370"/>
                </a:lnTo>
                <a:lnTo>
                  <a:pt x="29050" y="91360"/>
                </a:lnTo>
                <a:lnTo>
                  <a:pt x="29040" y="91360"/>
                </a:lnTo>
                <a:lnTo>
                  <a:pt x="29040" y="91350"/>
                </a:lnTo>
                <a:lnTo>
                  <a:pt x="29030" y="91350"/>
                </a:lnTo>
                <a:lnTo>
                  <a:pt x="29020" y="91340"/>
                </a:lnTo>
                <a:lnTo>
                  <a:pt x="29010" y="91340"/>
                </a:lnTo>
                <a:lnTo>
                  <a:pt x="29020" y="91330"/>
                </a:lnTo>
                <a:lnTo>
                  <a:pt x="29030" y="91330"/>
                </a:lnTo>
                <a:lnTo>
                  <a:pt x="29040" y="91320"/>
                </a:lnTo>
                <a:lnTo>
                  <a:pt x="29050" y="91320"/>
                </a:lnTo>
                <a:lnTo>
                  <a:pt x="29060" y="91310"/>
                </a:lnTo>
                <a:lnTo>
                  <a:pt x="29070" y="91310"/>
                </a:lnTo>
                <a:lnTo>
                  <a:pt x="29070" y="91300"/>
                </a:lnTo>
                <a:lnTo>
                  <a:pt x="29080" y="91300"/>
                </a:lnTo>
                <a:lnTo>
                  <a:pt x="29090" y="91290"/>
                </a:lnTo>
                <a:lnTo>
                  <a:pt x="29100" y="91290"/>
                </a:lnTo>
                <a:lnTo>
                  <a:pt x="29100" y="91280"/>
                </a:lnTo>
                <a:lnTo>
                  <a:pt x="29110" y="91270"/>
                </a:lnTo>
                <a:lnTo>
                  <a:pt x="29110" y="91260"/>
                </a:lnTo>
                <a:lnTo>
                  <a:pt x="29110" y="91250"/>
                </a:lnTo>
                <a:lnTo>
                  <a:pt x="29120" y="91250"/>
                </a:lnTo>
                <a:lnTo>
                  <a:pt x="29120" y="91240"/>
                </a:lnTo>
                <a:lnTo>
                  <a:pt x="29120" y="91230"/>
                </a:lnTo>
                <a:lnTo>
                  <a:pt x="29120" y="91220"/>
                </a:lnTo>
                <a:lnTo>
                  <a:pt x="29120" y="91200"/>
                </a:lnTo>
                <a:lnTo>
                  <a:pt x="29120" y="91190"/>
                </a:lnTo>
                <a:lnTo>
                  <a:pt x="29120" y="91180"/>
                </a:lnTo>
                <a:lnTo>
                  <a:pt x="29120" y="91170"/>
                </a:lnTo>
                <a:lnTo>
                  <a:pt x="29120" y="91160"/>
                </a:lnTo>
                <a:lnTo>
                  <a:pt x="29120" y="91150"/>
                </a:lnTo>
                <a:lnTo>
                  <a:pt x="29110" y="91140"/>
                </a:lnTo>
                <a:lnTo>
                  <a:pt x="29110" y="91130"/>
                </a:lnTo>
                <a:lnTo>
                  <a:pt x="29130" y="91110"/>
                </a:lnTo>
                <a:lnTo>
                  <a:pt x="29120" y="91100"/>
                </a:lnTo>
                <a:lnTo>
                  <a:pt x="29100" y="91090"/>
                </a:lnTo>
                <a:lnTo>
                  <a:pt x="29070" y="91070"/>
                </a:lnTo>
                <a:lnTo>
                  <a:pt x="29050" y="91050"/>
                </a:lnTo>
                <a:lnTo>
                  <a:pt x="29030" y="91030"/>
                </a:lnTo>
                <a:lnTo>
                  <a:pt x="28990" y="91000"/>
                </a:lnTo>
                <a:lnTo>
                  <a:pt x="28950" y="90970"/>
                </a:lnTo>
                <a:lnTo>
                  <a:pt x="28920" y="90940"/>
                </a:lnTo>
                <a:lnTo>
                  <a:pt x="28910" y="90940"/>
                </a:lnTo>
                <a:lnTo>
                  <a:pt x="28910" y="90930"/>
                </a:lnTo>
                <a:lnTo>
                  <a:pt x="28900" y="90920"/>
                </a:lnTo>
                <a:lnTo>
                  <a:pt x="28890" y="90920"/>
                </a:lnTo>
                <a:lnTo>
                  <a:pt x="28880" y="90910"/>
                </a:lnTo>
                <a:lnTo>
                  <a:pt x="28870" y="90900"/>
                </a:lnTo>
                <a:lnTo>
                  <a:pt x="28850" y="90890"/>
                </a:lnTo>
                <a:lnTo>
                  <a:pt x="28840" y="90880"/>
                </a:lnTo>
                <a:lnTo>
                  <a:pt x="28840" y="90870"/>
                </a:lnTo>
                <a:lnTo>
                  <a:pt x="28830" y="90870"/>
                </a:lnTo>
                <a:lnTo>
                  <a:pt x="28820" y="90860"/>
                </a:lnTo>
                <a:lnTo>
                  <a:pt x="28810" y="90850"/>
                </a:lnTo>
                <a:lnTo>
                  <a:pt x="28800" y="90850"/>
                </a:lnTo>
                <a:lnTo>
                  <a:pt x="28800" y="90840"/>
                </a:lnTo>
                <a:lnTo>
                  <a:pt x="28790" y="90840"/>
                </a:lnTo>
                <a:lnTo>
                  <a:pt x="28790" y="90830"/>
                </a:lnTo>
                <a:lnTo>
                  <a:pt x="28780" y="90830"/>
                </a:lnTo>
                <a:lnTo>
                  <a:pt x="28770" y="90820"/>
                </a:lnTo>
                <a:lnTo>
                  <a:pt x="28760" y="90810"/>
                </a:lnTo>
                <a:lnTo>
                  <a:pt x="28750" y="90800"/>
                </a:lnTo>
                <a:lnTo>
                  <a:pt x="28740" y="90800"/>
                </a:lnTo>
                <a:lnTo>
                  <a:pt x="28750" y="90780"/>
                </a:lnTo>
                <a:lnTo>
                  <a:pt x="28760" y="90780"/>
                </a:lnTo>
                <a:lnTo>
                  <a:pt x="28760" y="90770"/>
                </a:lnTo>
                <a:lnTo>
                  <a:pt x="28770" y="90770"/>
                </a:lnTo>
                <a:lnTo>
                  <a:pt x="28780" y="90770"/>
                </a:lnTo>
                <a:lnTo>
                  <a:pt x="28790" y="90770"/>
                </a:lnTo>
                <a:lnTo>
                  <a:pt x="28790" y="90780"/>
                </a:lnTo>
                <a:lnTo>
                  <a:pt x="28800" y="90780"/>
                </a:lnTo>
                <a:lnTo>
                  <a:pt x="28810" y="90780"/>
                </a:lnTo>
                <a:lnTo>
                  <a:pt x="28810" y="90790"/>
                </a:lnTo>
                <a:lnTo>
                  <a:pt x="28820" y="90790"/>
                </a:lnTo>
                <a:lnTo>
                  <a:pt x="28830" y="90790"/>
                </a:lnTo>
                <a:lnTo>
                  <a:pt x="28840" y="90790"/>
                </a:lnTo>
                <a:lnTo>
                  <a:pt x="28840" y="90780"/>
                </a:lnTo>
                <a:lnTo>
                  <a:pt x="28850" y="90780"/>
                </a:lnTo>
                <a:lnTo>
                  <a:pt x="28850" y="90770"/>
                </a:lnTo>
                <a:lnTo>
                  <a:pt x="28850" y="90780"/>
                </a:lnTo>
                <a:lnTo>
                  <a:pt x="28860" y="90780"/>
                </a:lnTo>
                <a:lnTo>
                  <a:pt x="28860" y="90770"/>
                </a:lnTo>
                <a:lnTo>
                  <a:pt x="28870" y="90770"/>
                </a:lnTo>
                <a:lnTo>
                  <a:pt x="28860" y="90770"/>
                </a:lnTo>
                <a:lnTo>
                  <a:pt x="28860" y="90760"/>
                </a:lnTo>
                <a:lnTo>
                  <a:pt x="28870" y="90760"/>
                </a:lnTo>
                <a:lnTo>
                  <a:pt x="28870" y="90750"/>
                </a:lnTo>
                <a:lnTo>
                  <a:pt x="28870" y="90740"/>
                </a:lnTo>
                <a:lnTo>
                  <a:pt x="28860" y="90740"/>
                </a:lnTo>
                <a:lnTo>
                  <a:pt x="28850" y="90740"/>
                </a:lnTo>
                <a:lnTo>
                  <a:pt x="28850" y="90730"/>
                </a:lnTo>
                <a:lnTo>
                  <a:pt x="28850" y="90740"/>
                </a:lnTo>
                <a:lnTo>
                  <a:pt x="28840" y="90740"/>
                </a:lnTo>
                <a:lnTo>
                  <a:pt x="28840" y="90730"/>
                </a:lnTo>
                <a:lnTo>
                  <a:pt x="28830" y="90730"/>
                </a:lnTo>
                <a:lnTo>
                  <a:pt x="28820" y="90730"/>
                </a:lnTo>
                <a:lnTo>
                  <a:pt x="28820" y="90720"/>
                </a:lnTo>
                <a:lnTo>
                  <a:pt x="28810" y="90720"/>
                </a:lnTo>
                <a:lnTo>
                  <a:pt x="28820" y="90720"/>
                </a:lnTo>
                <a:lnTo>
                  <a:pt x="28810" y="90720"/>
                </a:lnTo>
                <a:lnTo>
                  <a:pt x="28810" y="90710"/>
                </a:lnTo>
                <a:lnTo>
                  <a:pt x="28820" y="90710"/>
                </a:lnTo>
                <a:lnTo>
                  <a:pt x="28820" y="90700"/>
                </a:lnTo>
                <a:lnTo>
                  <a:pt x="28820" y="90690"/>
                </a:lnTo>
                <a:lnTo>
                  <a:pt x="28830" y="90690"/>
                </a:lnTo>
                <a:lnTo>
                  <a:pt x="28830" y="90680"/>
                </a:lnTo>
                <a:lnTo>
                  <a:pt x="28840" y="90680"/>
                </a:lnTo>
                <a:lnTo>
                  <a:pt x="28840" y="90670"/>
                </a:lnTo>
                <a:lnTo>
                  <a:pt x="28840" y="90660"/>
                </a:lnTo>
                <a:lnTo>
                  <a:pt x="28840" y="90650"/>
                </a:lnTo>
                <a:lnTo>
                  <a:pt x="28850" y="90650"/>
                </a:lnTo>
                <a:lnTo>
                  <a:pt x="28850" y="90640"/>
                </a:lnTo>
                <a:lnTo>
                  <a:pt x="28860" y="90640"/>
                </a:lnTo>
                <a:lnTo>
                  <a:pt x="28870" y="90640"/>
                </a:lnTo>
                <a:lnTo>
                  <a:pt x="28870" y="90630"/>
                </a:lnTo>
                <a:lnTo>
                  <a:pt x="28870" y="90620"/>
                </a:lnTo>
                <a:lnTo>
                  <a:pt x="28870" y="90610"/>
                </a:lnTo>
                <a:lnTo>
                  <a:pt x="28860" y="90610"/>
                </a:lnTo>
                <a:lnTo>
                  <a:pt x="28850" y="90610"/>
                </a:lnTo>
                <a:lnTo>
                  <a:pt x="28850" y="90600"/>
                </a:lnTo>
                <a:lnTo>
                  <a:pt x="28860" y="90600"/>
                </a:lnTo>
                <a:lnTo>
                  <a:pt x="28860" y="90590"/>
                </a:lnTo>
                <a:lnTo>
                  <a:pt x="28870" y="90590"/>
                </a:lnTo>
                <a:lnTo>
                  <a:pt x="28870" y="90600"/>
                </a:lnTo>
                <a:lnTo>
                  <a:pt x="28870" y="90590"/>
                </a:lnTo>
                <a:lnTo>
                  <a:pt x="28870" y="90600"/>
                </a:lnTo>
                <a:lnTo>
                  <a:pt x="28880" y="90600"/>
                </a:lnTo>
                <a:lnTo>
                  <a:pt x="28890" y="90600"/>
                </a:lnTo>
                <a:lnTo>
                  <a:pt x="28890" y="90610"/>
                </a:lnTo>
                <a:lnTo>
                  <a:pt x="28900" y="90610"/>
                </a:lnTo>
                <a:lnTo>
                  <a:pt x="28900" y="90600"/>
                </a:lnTo>
                <a:lnTo>
                  <a:pt x="28910" y="90600"/>
                </a:lnTo>
                <a:lnTo>
                  <a:pt x="28900" y="90600"/>
                </a:lnTo>
                <a:lnTo>
                  <a:pt x="28900" y="90590"/>
                </a:lnTo>
                <a:lnTo>
                  <a:pt x="28910" y="90590"/>
                </a:lnTo>
                <a:lnTo>
                  <a:pt x="28920" y="90590"/>
                </a:lnTo>
                <a:lnTo>
                  <a:pt x="28930" y="90590"/>
                </a:lnTo>
                <a:lnTo>
                  <a:pt x="28930" y="90580"/>
                </a:lnTo>
                <a:lnTo>
                  <a:pt x="28930" y="90570"/>
                </a:lnTo>
                <a:lnTo>
                  <a:pt x="28930" y="90560"/>
                </a:lnTo>
                <a:lnTo>
                  <a:pt x="28930" y="90550"/>
                </a:lnTo>
                <a:lnTo>
                  <a:pt x="28920" y="90550"/>
                </a:lnTo>
                <a:lnTo>
                  <a:pt x="28920" y="90540"/>
                </a:lnTo>
                <a:lnTo>
                  <a:pt x="28910" y="90540"/>
                </a:lnTo>
                <a:lnTo>
                  <a:pt x="28920" y="90540"/>
                </a:lnTo>
                <a:lnTo>
                  <a:pt x="28930" y="90540"/>
                </a:lnTo>
                <a:lnTo>
                  <a:pt x="28930" y="90550"/>
                </a:lnTo>
                <a:lnTo>
                  <a:pt x="28940" y="90550"/>
                </a:lnTo>
                <a:lnTo>
                  <a:pt x="28950" y="90550"/>
                </a:lnTo>
                <a:lnTo>
                  <a:pt x="28960" y="90550"/>
                </a:lnTo>
                <a:lnTo>
                  <a:pt x="28960" y="90540"/>
                </a:lnTo>
                <a:lnTo>
                  <a:pt x="28970" y="90540"/>
                </a:lnTo>
                <a:lnTo>
                  <a:pt x="28970" y="90530"/>
                </a:lnTo>
                <a:lnTo>
                  <a:pt x="28980" y="90530"/>
                </a:lnTo>
                <a:lnTo>
                  <a:pt x="28980" y="90520"/>
                </a:lnTo>
                <a:lnTo>
                  <a:pt x="28990" y="90520"/>
                </a:lnTo>
                <a:lnTo>
                  <a:pt x="29000" y="90520"/>
                </a:lnTo>
                <a:lnTo>
                  <a:pt x="29000" y="90510"/>
                </a:lnTo>
                <a:lnTo>
                  <a:pt x="29010" y="90510"/>
                </a:lnTo>
                <a:lnTo>
                  <a:pt x="29010" y="90500"/>
                </a:lnTo>
                <a:lnTo>
                  <a:pt x="29010" y="90510"/>
                </a:lnTo>
                <a:lnTo>
                  <a:pt x="29020" y="90510"/>
                </a:lnTo>
                <a:lnTo>
                  <a:pt x="29020" y="90500"/>
                </a:lnTo>
                <a:lnTo>
                  <a:pt x="29020" y="90510"/>
                </a:lnTo>
                <a:lnTo>
                  <a:pt x="29030" y="90510"/>
                </a:lnTo>
                <a:lnTo>
                  <a:pt x="29030" y="90520"/>
                </a:lnTo>
                <a:lnTo>
                  <a:pt x="29040" y="90520"/>
                </a:lnTo>
                <a:lnTo>
                  <a:pt x="29050" y="90520"/>
                </a:lnTo>
                <a:lnTo>
                  <a:pt x="29060" y="90520"/>
                </a:lnTo>
                <a:lnTo>
                  <a:pt x="29060" y="90510"/>
                </a:lnTo>
                <a:lnTo>
                  <a:pt x="29060" y="90520"/>
                </a:lnTo>
                <a:lnTo>
                  <a:pt x="29060" y="90510"/>
                </a:lnTo>
                <a:lnTo>
                  <a:pt x="29070" y="90510"/>
                </a:lnTo>
                <a:lnTo>
                  <a:pt x="29070" y="90500"/>
                </a:lnTo>
                <a:lnTo>
                  <a:pt x="29080" y="90500"/>
                </a:lnTo>
                <a:lnTo>
                  <a:pt x="29080" y="90490"/>
                </a:lnTo>
                <a:lnTo>
                  <a:pt x="29080" y="90480"/>
                </a:lnTo>
                <a:lnTo>
                  <a:pt x="29090" y="90480"/>
                </a:lnTo>
                <a:lnTo>
                  <a:pt x="29100" y="90480"/>
                </a:lnTo>
                <a:lnTo>
                  <a:pt x="29090" y="90480"/>
                </a:lnTo>
                <a:lnTo>
                  <a:pt x="29100" y="90480"/>
                </a:lnTo>
                <a:lnTo>
                  <a:pt x="29110" y="90480"/>
                </a:lnTo>
                <a:lnTo>
                  <a:pt x="29110" y="90490"/>
                </a:lnTo>
                <a:lnTo>
                  <a:pt x="29120" y="90490"/>
                </a:lnTo>
                <a:lnTo>
                  <a:pt x="29130" y="90490"/>
                </a:lnTo>
                <a:lnTo>
                  <a:pt x="29130" y="90500"/>
                </a:lnTo>
                <a:lnTo>
                  <a:pt x="29130" y="90490"/>
                </a:lnTo>
                <a:lnTo>
                  <a:pt x="29140" y="90490"/>
                </a:lnTo>
                <a:lnTo>
                  <a:pt x="29140" y="90500"/>
                </a:lnTo>
                <a:lnTo>
                  <a:pt x="29150" y="90500"/>
                </a:lnTo>
                <a:lnTo>
                  <a:pt x="29160" y="90500"/>
                </a:lnTo>
                <a:lnTo>
                  <a:pt x="29160" y="90510"/>
                </a:lnTo>
                <a:lnTo>
                  <a:pt x="29170" y="90510"/>
                </a:lnTo>
                <a:lnTo>
                  <a:pt x="29180" y="90510"/>
                </a:lnTo>
                <a:lnTo>
                  <a:pt x="29180" y="90500"/>
                </a:lnTo>
                <a:lnTo>
                  <a:pt x="29180" y="90510"/>
                </a:lnTo>
                <a:lnTo>
                  <a:pt x="29180" y="90520"/>
                </a:lnTo>
                <a:lnTo>
                  <a:pt x="29190" y="90520"/>
                </a:lnTo>
                <a:lnTo>
                  <a:pt x="29200" y="90520"/>
                </a:lnTo>
                <a:lnTo>
                  <a:pt x="29210" y="90520"/>
                </a:lnTo>
                <a:lnTo>
                  <a:pt x="29220" y="90520"/>
                </a:lnTo>
                <a:lnTo>
                  <a:pt x="29220" y="90510"/>
                </a:lnTo>
                <a:lnTo>
                  <a:pt x="29220" y="90520"/>
                </a:lnTo>
                <a:lnTo>
                  <a:pt x="29220" y="90510"/>
                </a:lnTo>
                <a:lnTo>
                  <a:pt x="29230" y="90510"/>
                </a:lnTo>
                <a:lnTo>
                  <a:pt x="29230" y="90520"/>
                </a:lnTo>
                <a:lnTo>
                  <a:pt x="29240" y="90520"/>
                </a:lnTo>
                <a:lnTo>
                  <a:pt x="29250" y="90520"/>
                </a:lnTo>
                <a:lnTo>
                  <a:pt x="29250" y="90510"/>
                </a:lnTo>
                <a:lnTo>
                  <a:pt x="29260" y="90510"/>
                </a:lnTo>
                <a:lnTo>
                  <a:pt x="29260" y="90500"/>
                </a:lnTo>
                <a:lnTo>
                  <a:pt x="29260" y="90510"/>
                </a:lnTo>
                <a:lnTo>
                  <a:pt x="29270" y="90510"/>
                </a:lnTo>
                <a:lnTo>
                  <a:pt x="29260" y="90510"/>
                </a:lnTo>
                <a:lnTo>
                  <a:pt x="29260" y="90520"/>
                </a:lnTo>
                <a:lnTo>
                  <a:pt x="29270" y="90520"/>
                </a:lnTo>
                <a:lnTo>
                  <a:pt x="29270" y="90530"/>
                </a:lnTo>
                <a:lnTo>
                  <a:pt x="29270" y="90520"/>
                </a:lnTo>
                <a:lnTo>
                  <a:pt x="29270" y="90530"/>
                </a:lnTo>
                <a:lnTo>
                  <a:pt x="29280" y="90530"/>
                </a:lnTo>
                <a:lnTo>
                  <a:pt x="29280" y="90520"/>
                </a:lnTo>
                <a:lnTo>
                  <a:pt x="29290" y="90520"/>
                </a:lnTo>
                <a:lnTo>
                  <a:pt x="29290" y="90530"/>
                </a:lnTo>
                <a:lnTo>
                  <a:pt x="29280" y="90530"/>
                </a:lnTo>
                <a:lnTo>
                  <a:pt x="29290" y="90530"/>
                </a:lnTo>
                <a:lnTo>
                  <a:pt x="29300" y="90530"/>
                </a:lnTo>
                <a:lnTo>
                  <a:pt x="29310" y="90530"/>
                </a:lnTo>
                <a:lnTo>
                  <a:pt x="29310" y="90540"/>
                </a:lnTo>
                <a:lnTo>
                  <a:pt x="29300" y="90540"/>
                </a:lnTo>
                <a:lnTo>
                  <a:pt x="29290" y="90540"/>
                </a:lnTo>
                <a:lnTo>
                  <a:pt x="29290" y="90550"/>
                </a:lnTo>
                <a:lnTo>
                  <a:pt x="29290" y="90560"/>
                </a:lnTo>
                <a:lnTo>
                  <a:pt x="29280" y="90560"/>
                </a:lnTo>
                <a:lnTo>
                  <a:pt x="29280" y="90570"/>
                </a:lnTo>
                <a:lnTo>
                  <a:pt x="29280" y="90580"/>
                </a:lnTo>
                <a:lnTo>
                  <a:pt x="29290" y="90580"/>
                </a:lnTo>
                <a:lnTo>
                  <a:pt x="29300" y="90580"/>
                </a:lnTo>
                <a:lnTo>
                  <a:pt x="29310" y="90580"/>
                </a:lnTo>
                <a:lnTo>
                  <a:pt x="29310" y="90570"/>
                </a:lnTo>
                <a:lnTo>
                  <a:pt x="29320" y="90570"/>
                </a:lnTo>
                <a:lnTo>
                  <a:pt x="29320" y="90580"/>
                </a:lnTo>
                <a:lnTo>
                  <a:pt x="29320" y="90590"/>
                </a:lnTo>
                <a:lnTo>
                  <a:pt x="29320" y="90600"/>
                </a:lnTo>
                <a:lnTo>
                  <a:pt x="29330" y="90600"/>
                </a:lnTo>
                <a:lnTo>
                  <a:pt x="29320" y="90600"/>
                </a:lnTo>
                <a:lnTo>
                  <a:pt x="29330" y="90600"/>
                </a:lnTo>
                <a:lnTo>
                  <a:pt x="29330" y="90610"/>
                </a:lnTo>
                <a:lnTo>
                  <a:pt x="29340" y="90610"/>
                </a:lnTo>
                <a:lnTo>
                  <a:pt x="29340" y="90620"/>
                </a:lnTo>
                <a:lnTo>
                  <a:pt x="29350" y="90620"/>
                </a:lnTo>
                <a:lnTo>
                  <a:pt x="29350" y="90630"/>
                </a:lnTo>
                <a:lnTo>
                  <a:pt x="29350" y="90620"/>
                </a:lnTo>
                <a:lnTo>
                  <a:pt x="29360" y="90620"/>
                </a:lnTo>
                <a:lnTo>
                  <a:pt x="29360" y="90630"/>
                </a:lnTo>
                <a:lnTo>
                  <a:pt x="29360" y="90640"/>
                </a:lnTo>
                <a:lnTo>
                  <a:pt x="29350" y="90640"/>
                </a:lnTo>
                <a:lnTo>
                  <a:pt x="29340" y="90640"/>
                </a:lnTo>
                <a:lnTo>
                  <a:pt x="29350" y="90640"/>
                </a:lnTo>
                <a:lnTo>
                  <a:pt x="29350" y="90650"/>
                </a:lnTo>
                <a:lnTo>
                  <a:pt x="29360" y="90650"/>
                </a:lnTo>
                <a:lnTo>
                  <a:pt x="29370" y="90650"/>
                </a:lnTo>
                <a:lnTo>
                  <a:pt x="29360" y="90640"/>
                </a:lnTo>
                <a:lnTo>
                  <a:pt x="29370" y="90640"/>
                </a:lnTo>
                <a:lnTo>
                  <a:pt x="29370" y="90650"/>
                </a:lnTo>
                <a:lnTo>
                  <a:pt x="29380" y="90650"/>
                </a:lnTo>
                <a:lnTo>
                  <a:pt x="29370" y="90650"/>
                </a:lnTo>
                <a:lnTo>
                  <a:pt x="29380" y="90650"/>
                </a:lnTo>
                <a:lnTo>
                  <a:pt x="29390" y="90650"/>
                </a:lnTo>
                <a:lnTo>
                  <a:pt x="29390" y="90660"/>
                </a:lnTo>
                <a:lnTo>
                  <a:pt x="29390" y="90650"/>
                </a:lnTo>
                <a:lnTo>
                  <a:pt x="29390" y="90660"/>
                </a:lnTo>
                <a:lnTo>
                  <a:pt x="29400" y="90660"/>
                </a:lnTo>
                <a:lnTo>
                  <a:pt x="29400" y="90650"/>
                </a:lnTo>
                <a:lnTo>
                  <a:pt x="29400" y="90660"/>
                </a:lnTo>
                <a:lnTo>
                  <a:pt x="29410" y="90660"/>
                </a:lnTo>
                <a:lnTo>
                  <a:pt x="29410" y="90670"/>
                </a:lnTo>
                <a:lnTo>
                  <a:pt x="29410" y="90660"/>
                </a:lnTo>
                <a:lnTo>
                  <a:pt x="29420" y="90660"/>
                </a:lnTo>
                <a:lnTo>
                  <a:pt x="29420" y="90670"/>
                </a:lnTo>
                <a:lnTo>
                  <a:pt x="29430" y="90670"/>
                </a:lnTo>
                <a:lnTo>
                  <a:pt x="29430" y="90680"/>
                </a:lnTo>
                <a:lnTo>
                  <a:pt x="29440" y="90680"/>
                </a:lnTo>
                <a:lnTo>
                  <a:pt x="29440" y="90670"/>
                </a:lnTo>
                <a:lnTo>
                  <a:pt x="29450" y="90670"/>
                </a:lnTo>
                <a:lnTo>
                  <a:pt x="29450" y="90660"/>
                </a:lnTo>
                <a:lnTo>
                  <a:pt x="29450" y="90670"/>
                </a:lnTo>
                <a:lnTo>
                  <a:pt x="29460" y="90670"/>
                </a:lnTo>
                <a:lnTo>
                  <a:pt x="29470" y="90670"/>
                </a:lnTo>
                <a:lnTo>
                  <a:pt x="29460" y="90670"/>
                </a:lnTo>
                <a:lnTo>
                  <a:pt x="29460" y="90660"/>
                </a:lnTo>
                <a:lnTo>
                  <a:pt x="29460" y="90650"/>
                </a:lnTo>
                <a:lnTo>
                  <a:pt x="29450" y="90650"/>
                </a:lnTo>
                <a:lnTo>
                  <a:pt x="29460" y="90650"/>
                </a:lnTo>
                <a:lnTo>
                  <a:pt x="29460" y="90640"/>
                </a:lnTo>
                <a:lnTo>
                  <a:pt x="29470" y="90640"/>
                </a:lnTo>
                <a:lnTo>
                  <a:pt x="29470" y="90630"/>
                </a:lnTo>
                <a:lnTo>
                  <a:pt x="29460" y="90630"/>
                </a:lnTo>
                <a:lnTo>
                  <a:pt x="29460" y="90620"/>
                </a:lnTo>
                <a:lnTo>
                  <a:pt x="29460" y="90630"/>
                </a:lnTo>
                <a:lnTo>
                  <a:pt x="29460" y="90620"/>
                </a:lnTo>
                <a:lnTo>
                  <a:pt x="29470" y="90620"/>
                </a:lnTo>
                <a:lnTo>
                  <a:pt x="29480" y="90620"/>
                </a:lnTo>
                <a:lnTo>
                  <a:pt x="29490" y="90620"/>
                </a:lnTo>
                <a:lnTo>
                  <a:pt x="29480" y="90620"/>
                </a:lnTo>
                <a:lnTo>
                  <a:pt x="29490" y="90620"/>
                </a:lnTo>
                <a:lnTo>
                  <a:pt x="29480" y="90620"/>
                </a:lnTo>
                <a:lnTo>
                  <a:pt x="29480" y="90630"/>
                </a:lnTo>
                <a:lnTo>
                  <a:pt x="29480" y="90640"/>
                </a:lnTo>
                <a:lnTo>
                  <a:pt x="29490" y="90640"/>
                </a:lnTo>
                <a:lnTo>
                  <a:pt x="29490" y="90650"/>
                </a:lnTo>
                <a:lnTo>
                  <a:pt x="29480" y="90650"/>
                </a:lnTo>
                <a:lnTo>
                  <a:pt x="29470" y="90650"/>
                </a:lnTo>
                <a:lnTo>
                  <a:pt x="29470" y="90660"/>
                </a:lnTo>
                <a:lnTo>
                  <a:pt x="29470" y="90670"/>
                </a:lnTo>
                <a:lnTo>
                  <a:pt x="29470" y="90680"/>
                </a:lnTo>
                <a:lnTo>
                  <a:pt x="29480" y="90680"/>
                </a:lnTo>
                <a:lnTo>
                  <a:pt x="29480" y="90670"/>
                </a:lnTo>
                <a:lnTo>
                  <a:pt x="29470" y="90670"/>
                </a:lnTo>
                <a:lnTo>
                  <a:pt x="29480" y="90670"/>
                </a:lnTo>
                <a:lnTo>
                  <a:pt x="29480" y="90660"/>
                </a:lnTo>
                <a:lnTo>
                  <a:pt x="29480" y="90650"/>
                </a:lnTo>
                <a:lnTo>
                  <a:pt x="29490" y="90650"/>
                </a:lnTo>
                <a:lnTo>
                  <a:pt x="29490" y="90660"/>
                </a:lnTo>
                <a:lnTo>
                  <a:pt x="29490" y="90650"/>
                </a:lnTo>
                <a:lnTo>
                  <a:pt x="29490" y="90660"/>
                </a:lnTo>
                <a:lnTo>
                  <a:pt x="29500" y="90660"/>
                </a:lnTo>
                <a:lnTo>
                  <a:pt x="29500" y="90650"/>
                </a:lnTo>
                <a:lnTo>
                  <a:pt x="29510" y="90650"/>
                </a:lnTo>
                <a:lnTo>
                  <a:pt x="29510" y="90660"/>
                </a:lnTo>
                <a:lnTo>
                  <a:pt x="29520" y="90660"/>
                </a:lnTo>
                <a:lnTo>
                  <a:pt x="29510" y="90660"/>
                </a:lnTo>
                <a:lnTo>
                  <a:pt x="29520" y="90660"/>
                </a:lnTo>
                <a:lnTo>
                  <a:pt x="29530" y="90660"/>
                </a:lnTo>
                <a:lnTo>
                  <a:pt x="29530" y="90650"/>
                </a:lnTo>
                <a:lnTo>
                  <a:pt x="29530" y="90660"/>
                </a:lnTo>
                <a:lnTo>
                  <a:pt x="29540" y="90660"/>
                </a:lnTo>
                <a:lnTo>
                  <a:pt x="29540" y="90650"/>
                </a:lnTo>
                <a:lnTo>
                  <a:pt x="29540" y="90660"/>
                </a:lnTo>
                <a:lnTo>
                  <a:pt x="29540" y="90650"/>
                </a:lnTo>
                <a:lnTo>
                  <a:pt x="29540" y="90640"/>
                </a:lnTo>
                <a:lnTo>
                  <a:pt x="29540" y="90650"/>
                </a:lnTo>
                <a:lnTo>
                  <a:pt x="29550" y="90650"/>
                </a:lnTo>
                <a:lnTo>
                  <a:pt x="29550" y="90660"/>
                </a:lnTo>
                <a:lnTo>
                  <a:pt x="29540" y="90660"/>
                </a:lnTo>
                <a:lnTo>
                  <a:pt x="29540" y="90670"/>
                </a:lnTo>
                <a:lnTo>
                  <a:pt x="29540" y="90680"/>
                </a:lnTo>
                <a:lnTo>
                  <a:pt x="29540" y="90690"/>
                </a:lnTo>
                <a:lnTo>
                  <a:pt x="29550" y="90690"/>
                </a:lnTo>
                <a:lnTo>
                  <a:pt x="29560" y="90690"/>
                </a:lnTo>
                <a:lnTo>
                  <a:pt x="29560" y="90700"/>
                </a:lnTo>
                <a:lnTo>
                  <a:pt x="29570" y="90700"/>
                </a:lnTo>
                <a:lnTo>
                  <a:pt x="29580" y="90700"/>
                </a:lnTo>
                <a:lnTo>
                  <a:pt x="29590" y="90700"/>
                </a:lnTo>
                <a:lnTo>
                  <a:pt x="29600" y="90700"/>
                </a:lnTo>
                <a:lnTo>
                  <a:pt x="29600" y="90710"/>
                </a:lnTo>
                <a:lnTo>
                  <a:pt x="29600" y="90720"/>
                </a:lnTo>
                <a:lnTo>
                  <a:pt x="29610" y="90720"/>
                </a:lnTo>
                <a:lnTo>
                  <a:pt x="29620" y="90720"/>
                </a:lnTo>
                <a:lnTo>
                  <a:pt x="29620" y="90710"/>
                </a:lnTo>
                <a:lnTo>
                  <a:pt x="29630" y="90710"/>
                </a:lnTo>
                <a:lnTo>
                  <a:pt x="29640" y="90710"/>
                </a:lnTo>
                <a:lnTo>
                  <a:pt x="29650" y="90710"/>
                </a:lnTo>
                <a:lnTo>
                  <a:pt x="29650" y="90720"/>
                </a:lnTo>
                <a:lnTo>
                  <a:pt x="29660" y="90720"/>
                </a:lnTo>
                <a:lnTo>
                  <a:pt x="29670" y="90720"/>
                </a:lnTo>
                <a:lnTo>
                  <a:pt x="29680" y="90720"/>
                </a:lnTo>
                <a:lnTo>
                  <a:pt x="29690" y="90720"/>
                </a:lnTo>
                <a:lnTo>
                  <a:pt x="29690" y="90730"/>
                </a:lnTo>
                <a:lnTo>
                  <a:pt x="29700" y="90730"/>
                </a:lnTo>
                <a:lnTo>
                  <a:pt x="29700" y="90720"/>
                </a:lnTo>
                <a:lnTo>
                  <a:pt x="29700" y="90730"/>
                </a:lnTo>
                <a:lnTo>
                  <a:pt x="29710" y="90730"/>
                </a:lnTo>
                <a:lnTo>
                  <a:pt x="29710" y="90720"/>
                </a:lnTo>
                <a:lnTo>
                  <a:pt x="29720" y="90720"/>
                </a:lnTo>
                <a:lnTo>
                  <a:pt x="29720" y="90730"/>
                </a:lnTo>
                <a:lnTo>
                  <a:pt x="29730" y="90730"/>
                </a:lnTo>
                <a:lnTo>
                  <a:pt x="29720" y="90730"/>
                </a:lnTo>
                <a:lnTo>
                  <a:pt x="29720" y="90740"/>
                </a:lnTo>
                <a:lnTo>
                  <a:pt x="29730" y="90740"/>
                </a:lnTo>
                <a:lnTo>
                  <a:pt x="29720" y="90740"/>
                </a:lnTo>
                <a:lnTo>
                  <a:pt x="29710" y="90740"/>
                </a:lnTo>
                <a:lnTo>
                  <a:pt x="29700" y="90740"/>
                </a:lnTo>
                <a:lnTo>
                  <a:pt x="29700" y="90750"/>
                </a:lnTo>
                <a:lnTo>
                  <a:pt x="29710" y="90750"/>
                </a:lnTo>
                <a:lnTo>
                  <a:pt x="29700" y="90750"/>
                </a:lnTo>
                <a:lnTo>
                  <a:pt x="29710" y="90750"/>
                </a:lnTo>
                <a:lnTo>
                  <a:pt x="29710" y="90760"/>
                </a:lnTo>
                <a:lnTo>
                  <a:pt x="29700" y="90760"/>
                </a:lnTo>
                <a:lnTo>
                  <a:pt x="29710" y="90760"/>
                </a:lnTo>
                <a:lnTo>
                  <a:pt x="29710" y="90770"/>
                </a:lnTo>
                <a:lnTo>
                  <a:pt x="29720" y="90770"/>
                </a:lnTo>
                <a:lnTo>
                  <a:pt x="29720" y="90760"/>
                </a:lnTo>
                <a:lnTo>
                  <a:pt x="29720" y="90770"/>
                </a:lnTo>
                <a:lnTo>
                  <a:pt x="29710" y="90770"/>
                </a:lnTo>
                <a:lnTo>
                  <a:pt x="29710" y="90780"/>
                </a:lnTo>
                <a:lnTo>
                  <a:pt x="29710" y="90790"/>
                </a:lnTo>
                <a:lnTo>
                  <a:pt x="29710" y="90800"/>
                </a:lnTo>
                <a:lnTo>
                  <a:pt x="29720" y="90800"/>
                </a:lnTo>
                <a:lnTo>
                  <a:pt x="29720" y="90810"/>
                </a:lnTo>
                <a:lnTo>
                  <a:pt x="29720" y="90800"/>
                </a:lnTo>
                <a:lnTo>
                  <a:pt x="29710" y="90800"/>
                </a:lnTo>
                <a:lnTo>
                  <a:pt x="29710" y="90810"/>
                </a:lnTo>
                <a:lnTo>
                  <a:pt x="29700" y="90810"/>
                </a:lnTo>
                <a:lnTo>
                  <a:pt x="29690" y="90810"/>
                </a:lnTo>
                <a:lnTo>
                  <a:pt x="29680" y="90810"/>
                </a:lnTo>
                <a:lnTo>
                  <a:pt x="29670" y="90810"/>
                </a:lnTo>
                <a:lnTo>
                  <a:pt x="29660" y="90810"/>
                </a:lnTo>
                <a:lnTo>
                  <a:pt x="29660" y="90800"/>
                </a:lnTo>
                <a:lnTo>
                  <a:pt x="29650" y="90800"/>
                </a:lnTo>
                <a:lnTo>
                  <a:pt x="29650" y="90810"/>
                </a:lnTo>
                <a:lnTo>
                  <a:pt x="29660" y="90810"/>
                </a:lnTo>
                <a:lnTo>
                  <a:pt x="29660" y="90820"/>
                </a:lnTo>
                <a:lnTo>
                  <a:pt x="29670" y="90820"/>
                </a:lnTo>
                <a:lnTo>
                  <a:pt x="29670" y="90830"/>
                </a:lnTo>
                <a:lnTo>
                  <a:pt x="29670" y="90840"/>
                </a:lnTo>
                <a:lnTo>
                  <a:pt x="29680" y="90840"/>
                </a:lnTo>
                <a:lnTo>
                  <a:pt x="29670" y="90840"/>
                </a:lnTo>
                <a:lnTo>
                  <a:pt x="29680" y="90840"/>
                </a:lnTo>
                <a:lnTo>
                  <a:pt x="29690" y="90840"/>
                </a:lnTo>
                <a:lnTo>
                  <a:pt x="29700" y="90840"/>
                </a:lnTo>
                <a:lnTo>
                  <a:pt x="29700" y="90830"/>
                </a:lnTo>
                <a:lnTo>
                  <a:pt x="29710" y="90830"/>
                </a:lnTo>
                <a:lnTo>
                  <a:pt x="29710" y="90840"/>
                </a:lnTo>
                <a:lnTo>
                  <a:pt x="29710" y="90850"/>
                </a:lnTo>
                <a:lnTo>
                  <a:pt x="29720" y="90850"/>
                </a:lnTo>
                <a:lnTo>
                  <a:pt x="29720" y="90860"/>
                </a:lnTo>
                <a:lnTo>
                  <a:pt x="29710" y="90860"/>
                </a:lnTo>
                <a:lnTo>
                  <a:pt x="29720" y="90860"/>
                </a:lnTo>
                <a:lnTo>
                  <a:pt x="29720" y="90870"/>
                </a:lnTo>
                <a:lnTo>
                  <a:pt x="29710" y="90870"/>
                </a:lnTo>
                <a:lnTo>
                  <a:pt x="29720" y="90870"/>
                </a:lnTo>
                <a:lnTo>
                  <a:pt x="29710" y="90870"/>
                </a:lnTo>
                <a:lnTo>
                  <a:pt x="29710" y="90880"/>
                </a:lnTo>
                <a:lnTo>
                  <a:pt x="29710" y="90890"/>
                </a:lnTo>
                <a:lnTo>
                  <a:pt x="29710" y="90900"/>
                </a:lnTo>
                <a:lnTo>
                  <a:pt x="29720" y="90900"/>
                </a:lnTo>
                <a:lnTo>
                  <a:pt x="29720" y="90910"/>
                </a:lnTo>
                <a:lnTo>
                  <a:pt x="29720" y="90920"/>
                </a:lnTo>
                <a:lnTo>
                  <a:pt x="29710" y="90920"/>
                </a:lnTo>
                <a:lnTo>
                  <a:pt x="29700" y="90920"/>
                </a:lnTo>
                <a:lnTo>
                  <a:pt x="29690" y="90920"/>
                </a:lnTo>
                <a:lnTo>
                  <a:pt x="29690" y="90930"/>
                </a:lnTo>
                <a:lnTo>
                  <a:pt x="29690" y="90940"/>
                </a:lnTo>
                <a:lnTo>
                  <a:pt x="29690" y="90950"/>
                </a:lnTo>
                <a:lnTo>
                  <a:pt x="29700" y="90950"/>
                </a:lnTo>
                <a:lnTo>
                  <a:pt x="29710" y="90950"/>
                </a:lnTo>
                <a:lnTo>
                  <a:pt x="29710" y="90960"/>
                </a:lnTo>
                <a:lnTo>
                  <a:pt x="29720" y="90960"/>
                </a:lnTo>
                <a:lnTo>
                  <a:pt x="29720" y="90950"/>
                </a:lnTo>
                <a:lnTo>
                  <a:pt x="29720" y="90960"/>
                </a:lnTo>
                <a:lnTo>
                  <a:pt x="29720" y="90950"/>
                </a:lnTo>
                <a:lnTo>
                  <a:pt x="29730" y="90950"/>
                </a:lnTo>
                <a:lnTo>
                  <a:pt x="29730" y="90960"/>
                </a:lnTo>
                <a:lnTo>
                  <a:pt x="29740" y="90960"/>
                </a:lnTo>
                <a:lnTo>
                  <a:pt x="29740" y="90970"/>
                </a:lnTo>
                <a:lnTo>
                  <a:pt x="29740" y="90980"/>
                </a:lnTo>
                <a:lnTo>
                  <a:pt x="29740" y="90990"/>
                </a:lnTo>
                <a:lnTo>
                  <a:pt x="29750" y="90990"/>
                </a:lnTo>
                <a:lnTo>
                  <a:pt x="29740" y="90990"/>
                </a:lnTo>
                <a:lnTo>
                  <a:pt x="29740" y="91000"/>
                </a:lnTo>
                <a:lnTo>
                  <a:pt x="29740" y="91010"/>
                </a:lnTo>
                <a:lnTo>
                  <a:pt x="29730" y="91010"/>
                </a:lnTo>
                <a:lnTo>
                  <a:pt x="29740" y="91010"/>
                </a:lnTo>
                <a:lnTo>
                  <a:pt x="29740" y="91020"/>
                </a:lnTo>
                <a:lnTo>
                  <a:pt x="29730" y="91030"/>
                </a:lnTo>
                <a:lnTo>
                  <a:pt x="29730" y="91040"/>
                </a:lnTo>
                <a:lnTo>
                  <a:pt x="29740" y="91040"/>
                </a:lnTo>
                <a:lnTo>
                  <a:pt x="29740" y="91050"/>
                </a:lnTo>
                <a:lnTo>
                  <a:pt x="29730" y="91050"/>
                </a:lnTo>
                <a:lnTo>
                  <a:pt x="29730" y="91040"/>
                </a:lnTo>
                <a:lnTo>
                  <a:pt x="29720" y="91040"/>
                </a:lnTo>
                <a:lnTo>
                  <a:pt x="29720" y="91050"/>
                </a:lnTo>
                <a:lnTo>
                  <a:pt x="29730" y="91050"/>
                </a:lnTo>
                <a:lnTo>
                  <a:pt x="29720" y="91050"/>
                </a:lnTo>
                <a:lnTo>
                  <a:pt x="29720" y="91060"/>
                </a:lnTo>
                <a:lnTo>
                  <a:pt x="29710" y="91060"/>
                </a:lnTo>
                <a:lnTo>
                  <a:pt x="29720" y="91060"/>
                </a:lnTo>
                <a:lnTo>
                  <a:pt x="29730" y="91060"/>
                </a:lnTo>
                <a:lnTo>
                  <a:pt x="29730" y="91070"/>
                </a:lnTo>
                <a:lnTo>
                  <a:pt x="29730" y="91060"/>
                </a:lnTo>
                <a:lnTo>
                  <a:pt x="29720" y="91060"/>
                </a:lnTo>
                <a:lnTo>
                  <a:pt x="29720" y="91070"/>
                </a:lnTo>
                <a:lnTo>
                  <a:pt x="29720" y="91080"/>
                </a:lnTo>
                <a:lnTo>
                  <a:pt x="29730" y="91080"/>
                </a:lnTo>
                <a:lnTo>
                  <a:pt x="29730" y="91070"/>
                </a:lnTo>
                <a:lnTo>
                  <a:pt x="29730" y="91080"/>
                </a:lnTo>
                <a:lnTo>
                  <a:pt x="29730" y="91090"/>
                </a:lnTo>
                <a:lnTo>
                  <a:pt x="29740" y="91090"/>
                </a:lnTo>
                <a:lnTo>
                  <a:pt x="29740" y="91080"/>
                </a:lnTo>
                <a:lnTo>
                  <a:pt x="29730" y="91080"/>
                </a:lnTo>
                <a:lnTo>
                  <a:pt x="29740" y="91080"/>
                </a:lnTo>
                <a:lnTo>
                  <a:pt x="29740" y="91070"/>
                </a:lnTo>
                <a:lnTo>
                  <a:pt x="29750" y="91070"/>
                </a:lnTo>
                <a:lnTo>
                  <a:pt x="29750" y="91080"/>
                </a:lnTo>
                <a:lnTo>
                  <a:pt x="29740" y="91080"/>
                </a:lnTo>
                <a:lnTo>
                  <a:pt x="29750" y="91080"/>
                </a:lnTo>
                <a:lnTo>
                  <a:pt x="29750" y="91090"/>
                </a:lnTo>
                <a:lnTo>
                  <a:pt x="29740" y="91090"/>
                </a:lnTo>
                <a:lnTo>
                  <a:pt x="29730" y="91090"/>
                </a:lnTo>
                <a:lnTo>
                  <a:pt x="29730" y="91100"/>
                </a:lnTo>
                <a:lnTo>
                  <a:pt x="29730" y="91090"/>
                </a:lnTo>
                <a:lnTo>
                  <a:pt x="29720" y="91090"/>
                </a:lnTo>
                <a:lnTo>
                  <a:pt x="29720" y="91080"/>
                </a:lnTo>
                <a:lnTo>
                  <a:pt x="29710" y="91080"/>
                </a:lnTo>
                <a:lnTo>
                  <a:pt x="29710" y="91070"/>
                </a:lnTo>
                <a:lnTo>
                  <a:pt x="29700" y="91070"/>
                </a:lnTo>
                <a:lnTo>
                  <a:pt x="29700" y="91080"/>
                </a:lnTo>
                <a:lnTo>
                  <a:pt x="29700" y="91090"/>
                </a:lnTo>
                <a:lnTo>
                  <a:pt x="29700" y="91100"/>
                </a:lnTo>
                <a:lnTo>
                  <a:pt x="29710" y="91100"/>
                </a:lnTo>
                <a:lnTo>
                  <a:pt x="29710" y="91110"/>
                </a:lnTo>
                <a:lnTo>
                  <a:pt x="29720" y="91110"/>
                </a:lnTo>
                <a:lnTo>
                  <a:pt x="29720" y="91100"/>
                </a:lnTo>
                <a:lnTo>
                  <a:pt x="29720" y="91110"/>
                </a:lnTo>
                <a:lnTo>
                  <a:pt x="29720" y="91100"/>
                </a:lnTo>
                <a:lnTo>
                  <a:pt x="29730" y="91100"/>
                </a:lnTo>
                <a:lnTo>
                  <a:pt x="29730" y="91110"/>
                </a:lnTo>
                <a:lnTo>
                  <a:pt x="29720" y="91110"/>
                </a:lnTo>
                <a:lnTo>
                  <a:pt x="29730" y="91110"/>
                </a:lnTo>
                <a:lnTo>
                  <a:pt x="29730" y="91120"/>
                </a:lnTo>
                <a:lnTo>
                  <a:pt x="29720" y="91120"/>
                </a:lnTo>
                <a:lnTo>
                  <a:pt x="29720" y="91130"/>
                </a:lnTo>
                <a:lnTo>
                  <a:pt x="29710" y="91130"/>
                </a:lnTo>
                <a:lnTo>
                  <a:pt x="29720" y="91130"/>
                </a:lnTo>
                <a:lnTo>
                  <a:pt x="29720" y="91140"/>
                </a:lnTo>
                <a:lnTo>
                  <a:pt x="29730" y="91140"/>
                </a:lnTo>
                <a:lnTo>
                  <a:pt x="29720" y="91140"/>
                </a:lnTo>
                <a:lnTo>
                  <a:pt x="29720" y="91150"/>
                </a:lnTo>
                <a:lnTo>
                  <a:pt x="29710" y="91150"/>
                </a:lnTo>
                <a:lnTo>
                  <a:pt x="29700" y="91150"/>
                </a:lnTo>
                <a:lnTo>
                  <a:pt x="29700" y="91160"/>
                </a:lnTo>
                <a:lnTo>
                  <a:pt x="29710" y="91160"/>
                </a:lnTo>
                <a:lnTo>
                  <a:pt x="29710" y="91150"/>
                </a:lnTo>
                <a:lnTo>
                  <a:pt x="29710" y="91160"/>
                </a:lnTo>
                <a:lnTo>
                  <a:pt x="29700" y="91160"/>
                </a:lnTo>
                <a:lnTo>
                  <a:pt x="29700" y="91170"/>
                </a:lnTo>
                <a:lnTo>
                  <a:pt x="29710" y="91170"/>
                </a:lnTo>
                <a:lnTo>
                  <a:pt x="29710" y="91160"/>
                </a:lnTo>
                <a:lnTo>
                  <a:pt x="29720" y="91160"/>
                </a:lnTo>
                <a:lnTo>
                  <a:pt x="29730" y="91160"/>
                </a:lnTo>
                <a:lnTo>
                  <a:pt x="29730" y="91170"/>
                </a:lnTo>
                <a:lnTo>
                  <a:pt x="29740" y="91160"/>
                </a:lnTo>
                <a:lnTo>
                  <a:pt x="29740" y="91170"/>
                </a:lnTo>
                <a:lnTo>
                  <a:pt x="29750" y="91170"/>
                </a:lnTo>
                <a:lnTo>
                  <a:pt x="29760" y="91170"/>
                </a:lnTo>
                <a:lnTo>
                  <a:pt x="29760" y="91180"/>
                </a:lnTo>
                <a:lnTo>
                  <a:pt x="29760" y="91190"/>
                </a:lnTo>
                <a:lnTo>
                  <a:pt x="29770" y="91190"/>
                </a:lnTo>
                <a:lnTo>
                  <a:pt x="29770" y="91180"/>
                </a:lnTo>
                <a:lnTo>
                  <a:pt x="29780" y="91180"/>
                </a:lnTo>
                <a:lnTo>
                  <a:pt x="29780" y="91190"/>
                </a:lnTo>
                <a:lnTo>
                  <a:pt x="29770" y="91190"/>
                </a:lnTo>
                <a:lnTo>
                  <a:pt x="29760" y="91190"/>
                </a:lnTo>
                <a:lnTo>
                  <a:pt x="29750" y="91190"/>
                </a:lnTo>
                <a:lnTo>
                  <a:pt x="29740" y="91190"/>
                </a:lnTo>
                <a:lnTo>
                  <a:pt x="29740" y="91200"/>
                </a:lnTo>
                <a:lnTo>
                  <a:pt x="29740" y="91210"/>
                </a:lnTo>
                <a:lnTo>
                  <a:pt x="29750" y="91210"/>
                </a:lnTo>
                <a:lnTo>
                  <a:pt x="29740" y="91210"/>
                </a:lnTo>
                <a:lnTo>
                  <a:pt x="29750" y="91220"/>
                </a:lnTo>
                <a:lnTo>
                  <a:pt x="29750" y="91210"/>
                </a:lnTo>
                <a:lnTo>
                  <a:pt x="29760" y="91210"/>
                </a:lnTo>
                <a:lnTo>
                  <a:pt x="29760" y="91220"/>
                </a:lnTo>
                <a:lnTo>
                  <a:pt x="29750" y="91220"/>
                </a:lnTo>
                <a:lnTo>
                  <a:pt x="29750" y="91230"/>
                </a:lnTo>
                <a:lnTo>
                  <a:pt x="29760" y="91230"/>
                </a:lnTo>
                <a:lnTo>
                  <a:pt x="29760" y="91220"/>
                </a:lnTo>
                <a:lnTo>
                  <a:pt x="29770" y="91220"/>
                </a:lnTo>
                <a:lnTo>
                  <a:pt x="29770" y="91230"/>
                </a:lnTo>
                <a:lnTo>
                  <a:pt x="29770" y="91220"/>
                </a:lnTo>
                <a:lnTo>
                  <a:pt x="29770" y="91230"/>
                </a:lnTo>
                <a:lnTo>
                  <a:pt x="29770" y="91240"/>
                </a:lnTo>
                <a:lnTo>
                  <a:pt x="29760" y="91240"/>
                </a:lnTo>
                <a:lnTo>
                  <a:pt x="29760" y="91250"/>
                </a:lnTo>
                <a:lnTo>
                  <a:pt x="29750" y="91250"/>
                </a:lnTo>
                <a:lnTo>
                  <a:pt x="29760" y="91250"/>
                </a:lnTo>
                <a:lnTo>
                  <a:pt x="29770" y="91250"/>
                </a:lnTo>
                <a:lnTo>
                  <a:pt x="29780" y="91250"/>
                </a:lnTo>
                <a:lnTo>
                  <a:pt x="29770" y="91250"/>
                </a:lnTo>
                <a:lnTo>
                  <a:pt x="29770" y="91260"/>
                </a:lnTo>
                <a:lnTo>
                  <a:pt x="29780" y="91260"/>
                </a:lnTo>
                <a:lnTo>
                  <a:pt x="29780" y="91250"/>
                </a:lnTo>
                <a:lnTo>
                  <a:pt x="29790" y="91250"/>
                </a:lnTo>
                <a:lnTo>
                  <a:pt x="29790" y="91260"/>
                </a:lnTo>
                <a:lnTo>
                  <a:pt x="29780" y="91260"/>
                </a:lnTo>
                <a:lnTo>
                  <a:pt x="29780" y="91270"/>
                </a:lnTo>
                <a:lnTo>
                  <a:pt x="29780" y="91280"/>
                </a:lnTo>
                <a:lnTo>
                  <a:pt x="29780" y="91290"/>
                </a:lnTo>
                <a:lnTo>
                  <a:pt x="29790" y="91290"/>
                </a:lnTo>
                <a:lnTo>
                  <a:pt x="29800" y="91290"/>
                </a:lnTo>
                <a:lnTo>
                  <a:pt x="29800" y="91300"/>
                </a:lnTo>
                <a:lnTo>
                  <a:pt x="29800" y="91310"/>
                </a:lnTo>
                <a:lnTo>
                  <a:pt x="29790" y="91310"/>
                </a:lnTo>
                <a:lnTo>
                  <a:pt x="29790" y="91320"/>
                </a:lnTo>
                <a:lnTo>
                  <a:pt x="29780" y="91320"/>
                </a:lnTo>
                <a:lnTo>
                  <a:pt x="29790" y="91320"/>
                </a:lnTo>
                <a:lnTo>
                  <a:pt x="29800" y="91320"/>
                </a:lnTo>
                <a:lnTo>
                  <a:pt x="29810" y="91320"/>
                </a:lnTo>
                <a:lnTo>
                  <a:pt x="29810" y="91330"/>
                </a:lnTo>
                <a:lnTo>
                  <a:pt x="29820" y="91330"/>
                </a:lnTo>
                <a:lnTo>
                  <a:pt x="29820" y="91340"/>
                </a:lnTo>
                <a:lnTo>
                  <a:pt x="29810" y="91340"/>
                </a:lnTo>
                <a:lnTo>
                  <a:pt x="29820" y="91340"/>
                </a:lnTo>
                <a:lnTo>
                  <a:pt x="29830" y="91340"/>
                </a:lnTo>
                <a:lnTo>
                  <a:pt x="29840" y="91340"/>
                </a:lnTo>
                <a:lnTo>
                  <a:pt x="29850" y="91340"/>
                </a:lnTo>
                <a:lnTo>
                  <a:pt x="29850" y="91350"/>
                </a:lnTo>
                <a:lnTo>
                  <a:pt x="29860" y="91350"/>
                </a:lnTo>
                <a:lnTo>
                  <a:pt x="29860" y="91360"/>
                </a:lnTo>
                <a:lnTo>
                  <a:pt x="29860" y="91370"/>
                </a:lnTo>
                <a:lnTo>
                  <a:pt x="29870" y="91370"/>
                </a:lnTo>
                <a:lnTo>
                  <a:pt x="29860" y="91370"/>
                </a:lnTo>
                <a:lnTo>
                  <a:pt x="29870" y="91370"/>
                </a:lnTo>
                <a:lnTo>
                  <a:pt x="29860" y="91370"/>
                </a:lnTo>
                <a:lnTo>
                  <a:pt x="29860" y="91380"/>
                </a:lnTo>
                <a:lnTo>
                  <a:pt x="29870" y="91380"/>
                </a:lnTo>
                <a:lnTo>
                  <a:pt x="29870" y="91370"/>
                </a:lnTo>
                <a:lnTo>
                  <a:pt x="29880" y="91370"/>
                </a:lnTo>
                <a:lnTo>
                  <a:pt x="29870" y="91370"/>
                </a:lnTo>
                <a:lnTo>
                  <a:pt x="29870" y="91380"/>
                </a:lnTo>
                <a:lnTo>
                  <a:pt x="29880" y="91380"/>
                </a:lnTo>
                <a:lnTo>
                  <a:pt x="29880" y="91390"/>
                </a:lnTo>
                <a:lnTo>
                  <a:pt x="29870" y="91390"/>
                </a:lnTo>
                <a:lnTo>
                  <a:pt x="29880" y="91390"/>
                </a:lnTo>
                <a:lnTo>
                  <a:pt x="29890" y="91390"/>
                </a:lnTo>
                <a:lnTo>
                  <a:pt x="29880" y="91390"/>
                </a:lnTo>
                <a:lnTo>
                  <a:pt x="29880" y="91400"/>
                </a:lnTo>
                <a:lnTo>
                  <a:pt x="29890" y="91400"/>
                </a:lnTo>
                <a:lnTo>
                  <a:pt x="29880" y="91400"/>
                </a:lnTo>
                <a:lnTo>
                  <a:pt x="29880" y="91410"/>
                </a:lnTo>
                <a:lnTo>
                  <a:pt x="29890" y="91410"/>
                </a:lnTo>
                <a:lnTo>
                  <a:pt x="29900" y="91410"/>
                </a:lnTo>
                <a:lnTo>
                  <a:pt x="29900" y="91420"/>
                </a:lnTo>
                <a:lnTo>
                  <a:pt x="29910" y="91420"/>
                </a:lnTo>
                <a:lnTo>
                  <a:pt x="29900" y="91420"/>
                </a:lnTo>
                <a:lnTo>
                  <a:pt x="29900" y="91430"/>
                </a:lnTo>
                <a:lnTo>
                  <a:pt x="29910" y="91430"/>
                </a:lnTo>
                <a:lnTo>
                  <a:pt x="29900" y="91430"/>
                </a:lnTo>
                <a:lnTo>
                  <a:pt x="29900" y="91440"/>
                </a:lnTo>
                <a:lnTo>
                  <a:pt x="29900" y="91450"/>
                </a:lnTo>
                <a:lnTo>
                  <a:pt x="29910" y="91450"/>
                </a:lnTo>
                <a:lnTo>
                  <a:pt x="29910" y="91440"/>
                </a:lnTo>
                <a:lnTo>
                  <a:pt x="29910" y="91430"/>
                </a:lnTo>
                <a:lnTo>
                  <a:pt x="29920" y="91430"/>
                </a:lnTo>
                <a:lnTo>
                  <a:pt x="29920" y="91440"/>
                </a:lnTo>
                <a:lnTo>
                  <a:pt x="29930" y="91440"/>
                </a:lnTo>
                <a:lnTo>
                  <a:pt x="29940" y="91430"/>
                </a:lnTo>
                <a:lnTo>
                  <a:pt x="29950" y="91430"/>
                </a:lnTo>
                <a:lnTo>
                  <a:pt x="29960" y="91430"/>
                </a:lnTo>
                <a:lnTo>
                  <a:pt x="29960" y="91440"/>
                </a:lnTo>
                <a:lnTo>
                  <a:pt x="29950" y="91440"/>
                </a:lnTo>
                <a:lnTo>
                  <a:pt x="29960" y="91440"/>
                </a:lnTo>
                <a:lnTo>
                  <a:pt x="29960" y="91450"/>
                </a:lnTo>
                <a:lnTo>
                  <a:pt x="29950" y="91450"/>
                </a:lnTo>
                <a:lnTo>
                  <a:pt x="29940" y="91450"/>
                </a:lnTo>
                <a:lnTo>
                  <a:pt x="29930" y="91450"/>
                </a:lnTo>
                <a:lnTo>
                  <a:pt x="29920" y="91450"/>
                </a:lnTo>
                <a:lnTo>
                  <a:pt x="29920" y="91460"/>
                </a:lnTo>
                <a:lnTo>
                  <a:pt x="29930" y="91460"/>
                </a:lnTo>
                <a:lnTo>
                  <a:pt x="29930" y="91470"/>
                </a:lnTo>
                <a:lnTo>
                  <a:pt x="29940" y="91470"/>
                </a:lnTo>
                <a:lnTo>
                  <a:pt x="29930" y="91470"/>
                </a:lnTo>
                <a:lnTo>
                  <a:pt x="29920" y="91470"/>
                </a:lnTo>
                <a:lnTo>
                  <a:pt x="29910" y="91480"/>
                </a:lnTo>
                <a:lnTo>
                  <a:pt x="29900" y="91480"/>
                </a:lnTo>
                <a:lnTo>
                  <a:pt x="29900" y="91490"/>
                </a:lnTo>
                <a:lnTo>
                  <a:pt x="29910" y="91490"/>
                </a:lnTo>
                <a:lnTo>
                  <a:pt x="29910" y="91480"/>
                </a:lnTo>
                <a:lnTo>
                  <a:pt x="29920" y="91480"/>
                </a:lnTo>
                <a:lnTo>
                  <a:pt x="29920" y="91490"/>
                </a:lnTo>
                <a:lnTo>
                  <a:pt x="29930" y="91490"/>
                </a:lnTo>
                <a:lnTo>
                  <a:pt x="29940" y="91490"/>
                </a:lnTo>
                <a:lnTo>
                  <a:pt x="29950" y="91490"/>
                </a:lnTo>
                <a:lnTo>
                  <a:pt x="29950" y="91500"/>
                </a:lnTo>
                <a:lnTo>
                  <a:pt x="29940" y="91500"/>
                </a:lnTo>
                <a:lnTo>
                  <a:pt x="29950" y="91500"/>
                </a:lnTo>
                <a:lnTo>
                  <a:pt x="29950" y="91510"/>
                </a:lnTo>
                <a:lnTo>
                  <a:pt x="29960" y="91510"/>
                </a:lnTo>
                <a:lnTo>
                  <a:pt x="29950" y="91510"/>
                </a:lnTo>
                <a:lnTo>
                  <a:pt x="29950" y="91520"/>
                </a:lnTo>
                <a:lnTo>
                  <a:pt x="29940" y="91520"/>
                </a:lnTo>
                <a:lnTo>
                  <a:pt x="29940" y="91530"/>
                </a:lnTo>
                <a:lnTo>
                  <a:pt x="29940" y="91540"/>
                </a:lnTo>
                <a:lnTo>
                  <a:pt x="29950" y="91540"/>
                </a:lnTo>
                <a:lnTo>
                  <a:pt x="29950" y="91550"/>
                </a:lnTo>
                <a:lnTo>
                  <a:pt x="29960" y="91550"/>
                </a:lnTo>
                <a:lnTo>
                  <a:pt x="29960" y="91560"/>
                </a:lnTo>
                <a:lnTo>
                  <a:pt x="29960" y="91550"/>
                </a:lnTo>
                <a:lnTo>
                  <a:pt x="29970" y="91550"/>
                </a:lnTo>
                <a:lnTo>
                  <a:pt x="29970" y="91560"/>
                </a:lnTo>
                <a:lnTo>
                  <a:pt x="29970" y="91550"/>
                </a:lnTo>
                <a:lnTo>
                  <a:pt x="29980" y="91550"/>
                </a:lnTo>
                <a:lnTo>
                  <a:pt x="29980" y="91560"/>
                </a:lnTo>
                <a:lnTo>
                  <a:pt x="29990" y="91560"/>
                </a:lnTo>
                <a:lnTo>
                  <a:pt x="30000" y="91560"/>
                </a:lnTo>
                <a:lnTo>
                  <a:pt x="30000" y="91550"/>
                </a:lnTo>
                <a:lnTo>
                  <a:pt x="30010" y="91550"/>
                </a:lnTo>
                <a:lnTo>
                  <a:pt x="30000" y="91550"/>
                </a:lnTo>
                <a:lnTo>
                  <a:pt x="30000" y="91560"/>
                </a:lnTo>
                <a:lnTo>
                  <a:pt x="30010" y="91560"/>
                </a:lnTo>
                <a:lnTo>
                  <a:pt x="30010" y="91570"/>
                </a:lnTo>
                <a:lnTo>
                  <a:pt x="30020" y="91570"/>
                </a:lnTo>
                <a:lnTo>
                  <a:pt x="30020" y="91580"/>
                </a:lnTo>
                <a:lnTo>
                  <a:pt x="30010" y="91580"/>
                </a:lnTo>
                <a:lnTo>
                  <a:pt x="30010" y="91590"/>
                </a:lnTo>
                <a:lnTo>
                  <a:pt x="30020" y="91590"/>
                </a:lnTo>
                <a:lnTo>
                  <a:pt x="30020" y="91580"/>
                </a:lnTo>
                <a:lnTo>
                  <a:pt x="30030" y="91580"/>
                </a:lnTo>
                <a:lnTo>
                  <a:pt x="30030" y="91590"/>
                </a:lnTo>
                <a:lnTo>
                  <a:pt x="30040" y="91590"/>
                </a:lnTo>
                <a:lnTo>
                  <a:pt x="30050" y="91590"/>
                </a:lnTo>
                <a:lnTo>
                  <a:pt x="30060" y="91590"/>
                </a:lnTo>
                <a:lnTo>
                  <a:pt x="30060" y="91580"/>
                </a:lnTo>
                <a:lnTo>
                  <a:pt x="30070" y="91580"/>
                </a:lnTo>
                <a:lnTo>
                  <a:pt x="30070" y="91590"/>
                </a:lnTo>
                <a:lnTo>
                  <a:pt x="30070" y="91600"/>
                </a:lnTo>
                <a:lnTo>
                  <a:pt x="30080" y="91600"/>
                </a:lnTo>
                <a:lnTo>
                  <a:pt x="30090" y="91600"/>
                </a:lnTo>
                <a:lnTo>
                  <a:pt x="30090" y="91590"/>
                </a:lnTo>
                <a:lnTo>
                  <a:pt x="30100" y="91590"/>
                </a:lnTo>
                <a:lnTo>
                  <a:pt x="30110" y="91590"/>
                </a:lnTo>
                <a:lnTo>
                  <a:pt x="30120" y="91590"/>
                </a:lnTo>
                <a:lnTo>
                  <a:pt x="30130" y="91590"/>
                </a:lnTo>
                <a:lnTo>
                  <a:pt x="30130" y="91600"/>
                </a:lnTo>
                <a:lnTo>
                  <a:pt x="30140" y="91600"/>
                </a:lnTo>
                <a:lnTo>
                  <a:pt x="30150" y="91600"/>
                </a:lnTo>
                <a:lnTo>
                  <a:pt x="30150" y="91590"/>
                </a:lnTo>
                <a:lnTo>
                  <a:pt x="30150" y="91600"/>
                </a:lnTo>
                <a:lnTo>
                  <a:pt x="30160" y="91600"/>
                </a:lnTo>
                <a:lnTo>
                  <a:pt x="30170" y="91600"/>
                </a:lnTo>
                <a:lnTo>
                  <a:pt x="30180" y="91600"/>
                </a:lnTo>
                <a:lnTo>
                  <a:pt x="30180" y="91610"/>
                </a:lnTo>
                <a:lnTo>
                  <a:pt x="30190" y="91610"/>
                </a:lnTo>
                <a:lnTo>
                  <a:pt x="30190" y="91620"/>
                </a:lnTo>
                <a:lnTo>
                  <a:pt x="30200" y="91620"/>
                </a:lnTo>
                <a:lnTo>
                  <a:pt x="30210" y="91620"/>
                </a:lnTo>
                <a:lnTo>
                  <a:pt x="30220" y="91620"/>
                </a:lnTo>
                <a:lnTo>
                  <a:pt x="30220" y="91630"/>
                </a:lnTo>
                <a:lnTo>
                  <a:pt x="30230" y="91630"/>
                </a:lnTo>
                <a:lnTo>
                  <a:pt x="30240" y="91630"/>
                </a:lnTo>
                <a:lnTo>
                  <a:pt x="30250" y="91630"/>
                </a:lnTo>
                <a:lnTo>
                  <a:pt x="30260" y="91630"/>
                </a:lnTo>
                <a:lnTo>
                  <a:pt x="30270" y="91630"/>
                </a:lnTo>
                <a:lnTo>
                  <a:pt x="30270" y="91640"/>
                </a:lnTo>
                <a:close/>
                <a:moveTo>
                  <a:pt x="28970" y="90470"/>
                </a:moveTo>
                <a:lnTo>
                  <a:pt x="28970" y="90480"/>
                </a:lnTo>
                <a:lnTo>
                  <a:pt x="28970" y="90490"/>
                </a:lnTo>
                <a:lnTo>
                  <a:pt x="28960" y="90490"/>
                </a:lnTo>
                <a:lnTo>
                  <a:pt x="28950" y="90490"/>
                </a:lnTo>
                <a:lnTo>
                  <a:pt x="28950" y="90480"/>
                </a:lnTo>
                <a:lnTo>
                  <a:pt x="28960" y="90480"/>
                </a:lnTo>
                <a:lnTo>
                  <a:pt x="28960" y="90470"/>
                </a:lnTo>
                <a:lnTo>
                  <a:pt x="28970" y="90470"/>
                </a:lnTo>
                <a:close/>
                <a:moveTo>
                  <a:pt x="29220" y="90060"/>
                </a:moveTo>
                <a:lnTo>
                  <a:pt x="29220" y="90070"/>
                </a:lnTo>
                <a:lnTo>
                  <a:pt x="29210" y="90070"/>
                </a:lnTo>
                <a:lnTo>
                  <a:pt x="29210" y="90080"/>
                </a:lnTo>
                <a:lnTo>
                  <a:pt x="29220" y="90080"/>
                </a:lnTo>
                <a:lnTo>
                  <a:pt x="29220" y="90090"/>
                </a:lnTo>
                <a:lnTo>
                  <a:pt x="29220" y="90100"/>
                </a:lnTo>
                <a:lnTo>
                  <a:pt x="29220" y="90120"/>
                </a:lnTo>
                <a:lnTo>
                  <a:pt x="29220" y="90130"/>
                </a:lnTo>
                <a:lnTo>
                  <a:pt x="29210" y="90130"/>
                </a:lnTo>
                <a:lnTo>
                  <a:pt x="29220" y="90130"/>
                </a:lnTo>
                <a:lnTo>
                  <a:pt x="29220" y="90140"/>
                </a:lnTo>
                <a:lnTo>
                  <a:pt x="29220" y="90150"/>
                </a:lnTo>
                <a:lnTo>
                  <a:pt x="29230" y="90150"/>
                </a:lnTo>
                <a:lnTo>
                  <a:pt x="29230" y="90160"/>
                </a:lnTo>
                <a:lnTo>
                  <a:pt x="29220" y="90160"/>
                </a:lnTo>
                <a:lnTo>
                  <a:pt x="29220" y="90170"/>
                </a:lnTo>
                <a:lnTo>
                  <a:pt x="29210" y="90170"/>
                </a:lnTo>
                <a:lnTo>
                  <a:pt x="29210" y="90160"/>
                </a:lnTo>
                <a:lnTo>
                  <a:pt x="29200" y="90160"/>
                </a:lnTo>
                <a:lnTo>
                  <a:pt x="29200" y="90150"/>
                </a:lnTo>
                <a:lnTo>
                  <a:pt x="29190" y="90150"/>
                </a:lnTo>
                <a:lnTo>
                  <a:pt x="29190" y="90130"/>
                </a:lnTo>
                <a:lnTo>
                  <a:pt x="29180" y="90130"/>
                </a:lnTo>
                <a:lnTo>
                  <a:pt x="29180" y="90140"/>
                </a:lnTo>
                <a:lnTo>
                  <a:pt x="29160" y="90140"/>
                </a:lnTo>
                <a:lnTo>
                  <a:pt x="29150" y="90140"/>
                </a:lnTo>
                <a:lnTo>
                  <a:pt x="29150" y="90130"/>
                </a:lnTo>
                <a:lnTo>
                  <a:pt x="29140" y="90130"/>
                </a:lnTo>
                <a:lnTo>
                  <a:pt x="29140" y="90120"/>
                </a:lnTo>
                <a:lnTo>
                  <a:pt x="29130" y="90120"/>
                </a:lnTo>
                <a:lnTo>
                  <a:pt x="29120" y="90120"/>
                </a:lnTo>
                <a:lnTo>
                  <a:pt x="29120" y="90110"/>
                </a:lnTo>
                <a:lnTo>
                  <a:pt x="29120" y="90100"/>
                </a:lnTo>
                <a:lnTo>
                  <a:pt x="29130" y="90100"/>
                </a:lnTo>
                <a:lnTo>
                  <a:pt x="29130" y="90090"/>
                </a:lnTo>
                <a:lnTo>
                  <a:pt x="29140" y="90090"/>
                </a:lnTo>
                <a:lnTo>
                  <a:pt x="29140" y="90080"/>
                </a:lnTo>
                <a:lnTo>
                  <a:pt x="29150" y="90080"/>
                </a:lnTo>
                <a:lnTo>
                  <a:pt x="29170" y="90080"/>
                </a:lnTo>
                <a:lnTo>
                  <a:pt x="29180" y="90080"/>
                </a:lnTo>
                <a:lnTo>
                  <a:pt x="29190" y="90080"/>
                </a:lnTo>
                <a:lnTo>
                  <a:pt x="29190" y="90070"/>
                </a:lnTo>
                <a:lnTo>
                  <a:pt x="29190" y="90060"/>
                </a:lnTo>
                <a:lnTo>
                  <a:pt x="29200" y="90060"/>
                </a:lnTo>
                <a:lnTo>
                  <a:pt x="29220" y="90060"/>
                </a:lnTo>
                <a:close/>
                <a:moveTo>
                  <a:pt x="29640" y="89560"/>
                </a:moveTo>
                <a:lnTo>
                  <a:pt x="29640" y="89570"/>
                </a:lnTo>
                <a:lnTo>
                  <a:pt x="29650" y="89570"/>
                </a:lnTo>
                <a:lnTo>
                  <a:pt x="29650" y="89580"/>
                </a:lnTo>
                <a:lnTo>
                  <a:pt x="29660" y="89580"/>
                </a:lnTo>
                <a:lnTo>
                  <a:pt x="29660" y="89590"/>
                </a:lnTo>
                <a:lnTo>
                  <a:pt x="29660" y="89600"/>
                </a:lnTo>
                <a:lnTo>
                  <a:pt x="29670" y="89600"/>
                </a:lnTo>
                <a:lnTo>
                  <a:pt x="29670" y="89610"/>
                </a:lnTo>
                <a:lnTo>
                  <a:pt x="29680" y="89610"/>
                </a:lnTo>
                <a:lnTo>
                  <a:pt x="29680" y="89620"/>
                </a:lnTo>
                <a:lnTo>
                  <a:pt x="29670" y="89620"/>
                </a:lnTo>
                <a:lnTo>
                  <a:pt x="29670" y="89630"/>
                </a:lnTo>
                <a:lnTo>
                  <a:pt x="29670" y="89640"/>
                </a:lnTo>
                <a:lnTo>
                  <a:pt x="29660" y="89640"/>
                </a:lnTo>
                <a:lnTo>
                  <a:pt x="29660" y="89650"/>
                </a:lnTo>
                <a:lnTo>
                  <a:pt x="29640" y="89650"/>
                </a:lnTo>
                <a:lnTo>
                  <a:pt x="29640" y="89640"/>
                </a:lnTo>
                <a:lnTo>
                  <a:pt x="29630" y="89640"/>
                </a:lnTo>
                <a:lnTo>
                  <a:pt x="29630" y="89630"/>
                </a:lnTo>
                <a:lnTo>
                  <a:pt x="29620" y="89630"/>
                </a:lnTo>
                <a:lnTo>
                  <a:pt x="29610" y="89630"/>
                </a:lnTo>
                <a:lnTo>
                  <a:pt x="29610" y="89620"/>
                </a:lnTo>
                <a:lnTo>
                  <a:pt x="29600" y="89620"/>
                </a:lnTo>
                <a:lnTo>
                  <a:pt x="29600" y="89610"/>
                </a:lnTo>
                <a:lnTo>
                  <a:pt x="29600" y="89600"/>
                </a:lnTo>
                <a:lnTo>
                  <a:pt x="29590" y="89600"/>
                </a:lnTo>
                <a:lnTo>
                  <a:pt x="29590" y="89580"/>
                </a:lnTo>
                <a:lnTo>
                  <a:pt x="29600" y="89580"/>
                </a:lnTo>
                <a:lnTo>
                  <a:pt x="29600" y="89570"/>
                </a:lnTo>
                <a:lnTo>
                  <a:pt x="29610" y="89570"/>
                </a:lnTo>
                <a:lnTo>
                  <a:pt x="29610" y="89560"/>
                </a:lnTo>
                <a:lnTo>
                  <a:pt x="29620" y="89560"/>
                </a:lnTo>
                <a:lnTo>
                  <a:pt x="29640" y="89560"/>
                </a:lnTo>
                <a:close/>
                <a:moveTo>
                  <a:pt x="29490" y="89430"/>
                </a:moveTo>
                <a:lnTo>
                  <a:pt x="29500" y="89430"/>
                </a:lnTo>
                <a:lnTo>
                  <a:pt x="29500" y="89440"/>
                </a:lnTo>
                <a:lnTo>
                  <a:pt x="29510" y="89440"/>
                </a:lnTo>
                <a:lnTo>
                  <a:pt x="29520" y="89440"/>
                </a:lnTo>
                <a:lnTo>
                  <a:pt x="29530" y="89440"/>
                </a:lnTo>
                <a:lnTo>
                  <a:pt x="29530" y="89450"/>
                </a:lnTo>
                <a:lnTo>
                  <a:pt x="29540" y="89450"/>
                </a:lnTo>
                <a:lnTo>
                  <a:pt x="29540" y="89460"/>
                </a:lnTo>
                <a:lnTo>
                  <a:pt x="29550" y="89460"/>
                </a:lnTo>
                <a:lnTo>
                  <a:pt x="29550" y="89470"/>
                </a:lnTo>
                <a:lnTo>
                  <a:pt x="29550" y="89480"/>
                </a:lnTo>
                <a:lnTo>
                  <a:pt x="29550" y="89490"/>
                </a:lnTo>
                <a:lnTo>
                  <a:pt x="29560" y="89490"/>
                </a:lnTo>
                <a:lnTo>
                  <a:pt x="29560" y="89500"/>
                </a:lnTo>
                <a:lnTo>
                  <a:pt x="29570" y="89500"/>
                </a:lnTo>
                <a:lnTo>
                  <a:pt x="29570" y="89510"/>
                </a:lnTo>
                <a:lnTo>
                  <a:pt x="29570" y="89530"/>
                </a:lnTo>
                <a:lnTo>
                  <a:pt x="29570" y="89540"/>
                </a:lnTo>
                <a:lnTo>
                  <a:pt x="29570" y="89550"/>
                </a:lnTo>
                <a:lnTo>
                  <a:pt x="29570" y="89560"/>
                </a:lnTo>
                <a:lnTo>
                  <a:pt x="29560" y="89560"/>
                </a:lnTo>
                <a:lnTo>
                  <a:pt x="29560" y="89570"/>
                </a:lnTo>
                <a:lnTo>
                  <a:pt x="29550" y="89570"/>
                </a:lnTo>
                <a:lnTo>
                  <a:pt x="29550" y="89580"/>
                </a:lnTo>
                <a:lnTo>
                  <a:pt x="29540" y="89580"/>
                </a:lnTo>
                <a:lnTo>
                  <a:pt x="29530" y="89580"/>
                </a:lnTo>
                <a:lnTo>
                  <a:pt x="29530" y="89590"/>
                </a:lnTo>
                <a:lnTo>
                  <a:pt x="29520" y="89590"/>
                </a:lnTo>
                <a:lnTo>
                  <a:pt x="29500" y="89590"/>
                </a:lnTo>
                <a:lnTo>
                  <a:pt x="29490" y="89590"/>
                </a:lnTo>
                <a:lnTo>
                  <a:pt x="29490" y="89580"/>
                </a:lnTo>
                <a:lnTo>
                  <a:pt x="29490" y="89590"/>
                </a:lnTo>
                <a:lnTo>
                  <a:pt x="29480" y="89590"/>
                </a:lnTo>
                <a:lnTo>
                  <a:pt x="29470" y="89590"/>
                </a:lnTo>
                <a:lnTo>
                  <a:pt x="29470" y="89600"/>
                </a:lnTo>
                <a:lnTo>
                  <a:pt x="29450" y="89600"/>
                </a:lnTo>
                <a:lnTo>
                  <a:pt x="29450" y="89590"/>
                </a:lnTo>
                <a:lnTo>
                  <a:pt x="29440" y="89590"/>
                </a:lnTo>
                <a:lnTo>
                  <a:pt x="29430" y="89590"/>
                </a:lnTo>
                <a:lnTo>
                  <a:pt x="29430" y="89580"/>
                </a:lnTo>
                <a:lnTo>
                  <a:pt x="29420" y="89580"/>
                </a:lnTo>
                <a:lnTo>
                  <a:pt x="29420" y="89570"/>
                </a:lnTo>
                <a:lnTo>
                  <a:pt x="29410" y="89570"/>
                </a:lnTo>
                <a:lnTo>
                  <a:pt x="29410" y="89550"/>
                </a:lnTo>
                <a:lnTo>
                  <a:pt x="29420" y="89550"/>
                </a:lnTo>
                <a:lnTo>
                  <a:pt x="29420" y="89540"/>
                </a:lnTo>
                <a:lnTo>
                  <a:pt x="29430" y="89540"/>
                </a:lnTo>
                <a:lnTo>
                  <a:pt x="29430" y="89520"/>
                </a:lnTo>
                <a:lnTo>
                  <a:pt x="29430" y="89510"/>
                </a:lnTo>
                <a:lnTo>
                  <a:pt x="29420" y="89510"/>
                </a:lnTo>
                <a:lnTo>
                  <a:pt x="29420" y="89500"/>
                </a:lnTo>
                <a:lnTo>
                  <a:pt x="29410" y="89500"/>
                </a:lnTo>
                <a:lnTo>
                  <a:pt x="29410" y="89490"/>
                </a:lnTo>
                <a:lnTo>
                  <a:pt x="29400" y="89490"/>
                </a:lnTo>
                <a:lnTo>
                  <a:pt x="29400" y="89480"/>
                </a:lnTo>
                <a:lnTo>
                  <a:pt x="29410" y="89480"/>
                </a:lnTo>
                <a:lnTo>
                  <a:pt x="29420" y="89480"/>
                </a:lnTo>
                <a:lnTo>
                  <a:pt x="29420" y="89490"/>
                </a:lnTo>
                <a:lnTo>
                  <a:pt x="29420" y="89480"/>
                </a:lnTo>
                <a:lnTo>
                  <a:pt x="29430" y="89480"/>
                </a:lnTo>
                <a:lnTo>
                  <a:pt x="29430" y="89470"/>
                </a:lnTo>
                <a:lnTo>
                  <a:pt x="29440" y="89470"/>
                </a:lnTo>
                <a:lnTo>
                  <a:pt x="29440" y="89460"/>
                </a:lnTo>
                <a:lnTo>
                  <a:pt x="29450" y="89460"/>
                </a:lnTo>
                <a:lnTo>
                  <a:pt x="29450" y="89450"/>
                </a:lnTo>
                <a:lnTo>
                  <a:pt x="29460" y="89450"/>
                </a:lnTo>
                <a:lnTo>
                  <a:pt x="29460" y="89440"/>
                </a:lnTo>
                <a:lnTo>
                  <a:pt x="29460" y="89430"/>
                </a:lnTo>
                <a:lnTo>
                  <a:pt x="29470" y="89430"/>
                </a:lnTo>
                <a:lnTo>
                  <a:pt x="29490" y="89430"/>
                </a:lnTo>
                <a:close/>
                <a:moveTo>
                  <a:pt x="30660" y="89190"/>
                </a:moveTo>
                <a:lnTo>
                  <a:pt x="30660" y="89200"/>
                </a:lnTo>
                <a:lnTo>
                  <a:pt x="30670" y="89200"/>
                </a:lnTo>
                <a:lnTo>
                  <a:pt x="30680" y="89200"/>
                </a:lnTo>
                <a:lnTo>
                  <a:pt x="30680" y="89210"/>
                </a:lnTo>
                <a:lnTo>
                  <a:pt x="30690" y="89210"/>
                </a:lnTo>
                <a:lnTo>
                  <a:pt x="30690" y="89220"/>
                </a:lnTo>
                <a:lnTo>
                  <a:pt x="30700" y="89220"/>
                </a:lnTo>
                <a:lnTo>
                  <a:pt x="30700" y="89230"/>
                </a:lnTo>
                <a:lnTo>
                  <a:pt x="30690" y="89230"/>
                </a:lnTo>
                <a:lnTo>
                  <a:pt x="30690" y="89240"/>
                </a:lnTo>
                <a:lnTo>
                  <a:pt x="30680" y="89240"/>
                </a:lnTo>
                <a:lnTo>
                  <a:pt x="30670" y="89240"/>
                </a:lnTo>
                <a:lnTo>
                  <a:pt x="30670" y="89250"/>
                </a:lnTo>
                <a:lnTo>
                  <a:pt x="30670" y="89270"/>
                </a:lnTo>
                <a:lnTo>
                  <a:pt x="30670" y="89280"/>
                </a:lnTo>
                <a:lnTo>
                  <a:pt x="30680" y="89280"/>
                </a:lnTo>
                <a:lnTo>
                  <a:pt x="30680" y="89290"/>
                </a:lnTo>
                <a:lnTo>
                  <a:pt x="30690" y="89290"/>
                </a:lnTo>
                <a:lnTo>
                  <a:pt x="30690" y="89300"/>
                </a:lnTo>
                <a:lnTo>
                  <a:pt x="30690" y="89310"/>
                </a:lnTo>
                <a:lnTo>
                  <a:pt x="30680" y="89310"/>
                </a:lnTo>
                <a:lnTo>
                  <a:pt x="30680" y="89320"/>
                </a:lnTo>
                <a:lnTo>
                  <a:pt x="30670" y="89320"/>
                </a:lnTo>
                <a:lnTo>
                  <a:pt x="30670" y="89330"/>
                </a:lnTo>
                <a:lnTo>
                  <a:pt x="30670" y="89340"/>
                </a:lnTo>
                <a:lnTo>
                  <a:pt x="30660" y="89340"/>
                </a:lnTo>
                <a:lnTo>
                  <a:pt x="30650" y="89340"/>
                </a:lnTo>
                <a:lnTo>
                  <a:pt x="30650" y="89350"/>
                </a:lnTo>
                <a:lnTo>
                  <a:pt x="30640" y="89350"/>
                </a:lnTo>
                <a:lnTo>
                  <a:pt x="30640" y="89360"/>
                </a:lnTo>
                <a:lnTo>
                  <a:pt x="30630" y="89360"/>
                </a:lnTo>
                <a:lnTo>
                  <a:pt x="30610" y="89360"/>
                </a:lnTo>
                <a:lnTo>
                  <a:pt x="30600" y="89360"/>
                </a:lnTo>
                <a:lnTo>
                  <a:pt x="30600" y="89350"/>
                </a:lnTo>
                <a:lnTo>
                  <a:pt x="30590" y="89350"/>
                </a:lnTo>
                <a:lnTo>
                  <a:pt x="30580" y="89350"/>
                </a:lnTo>
                <a:lnTo>
                  <a:pt x="30570" y="89350"/>
                </a:lnTo>
                <a:lnTo>
                  <a:pt x="30570" y="89340"/>
                </a:lnTo>
                <a:lnTo>
                  <a:pt x="30560" y="89340"/>
                </a:lnTo>
                <a:lnTo>
                  <a:pt x="30560" y="89330"/>
                </a:lnTo>
                <a:lnTo>
                  <a:pt x="30560" y="89320"/>
                </a:lnTo>
                <a:lnTo>
                  <a:pt x="30550" y="89320"/>
                </a:lnTo>
                <a:lnTo>
                  <a:pt x="30550" y="89290"/>
                </a:lnTo>
                <a:lnTo>
                  <a:pt x="30560" y="89290"/>
                </a:lnTo>
                <a:lnTo>
                  <a:pt x="30560" y="89280"/>
                </a:lnTo>
                <a:lnTo>
                  <a:pt x="30560" y="89270"/>
                </a:lnTo>
                <a:lnTo>
                  <a:pt x="30560" y="89250"/>
                </a:lnTo>
                <a:lnTo>
                  <a:pt x="30560" y="89240"/>
                </a:lnTo>
                <a:lnTo>
                  <a:pt x="30570" y="89240"/>
                </a:lnTo>
                <a:lnTo>
                  <a:pt x="30570" y="89230"/>
                </a:lnTo>
                <a:lnTo>
                  <a:pt x="30570" y="89220"/>
                </a:lnTo>
                <a:lnTo>
                  <a:pt x="30580" y="89220"/>
                </a:lnTo>
                <a:lnTo>
                  <a:pt x="30590" y="89220"/>
                </a:lnTo>
                <a:lnTo>
                  <a:pt x="30590" y="89210"/>
                </a:lnTo>
                <a:lnTo>
                  <a:pt x="30600" y="89210"/>
                </a:lnTo>
                <a:lnTo>
                  <a:pt x="30600" y="89200"/>
                </a:lnTo>
                <a:lnTo>
                  <a:pt x="30610" y="89200"/>
                </a:lnTo>
                <a:lnTo>
                  <a:pt x="30640" y="89200"/>
                </a:lnTo>
                <a:lnTo>
                  <a:pt x="30650" y="89200"/>
                </a:lnTo>
                <a:lnTo>
                  <a:pt x="30650" y="89190"/>
                </a:lnTo>
                <a:lnTo>
                  <a:pt x="30660" y="89190"/>
                </a:lnTo>
                <a:close/>
                <a:moveTo>
                  <a:pt x="30770" y="88960"/>
                </a:moveTo>
                <a:lnTo>
                  <a:pt x="30790" y="88960"/>
                </a:lnTo>
                <a:lnTo>
                  <a:pt x="30790" y="88970"/>
                </a:lnTo>
                <a:lnTo>
                  <a:pt x="30790" y="88980"/>
                </a:lnTo>
                <a:lnTo>
                  <a:pt x="30800" y="88980"/>
                </a:lnTo>
                <a:lnTo>
                  <a:pt x="30800" y="88990"/>
                </a:lnTo>
                <a:lnTo>
                  <a:pt x="30800" y="89000"/>
                </a:lnTo>
                <a:lnTo>
                  <a:pt x="30800" y="89010"/>
                </a:lnTo>
                <a:lnTo>
                  <a:pt x="30790" y="89010"/>
                </a:lnTo>
                <a:lnTo>
                  <a:pt x="30790" y="89020"/>
                </a:lnTo>
                <a:lnTo>
                  <a:pt x="30780" y="89020"/>
                </a:lnTo>
                <a:lnTo>
                  <a:pt x="30770" y="89020"/>
                </a:lnTo>
                <a:lnTo>
                  <a:pt x="30760" y="89020"/>
                </a:lnTo>
                <a:lnTo>
                  <a:pt x="30760" y="89010"/>
                </a:lnTo>
                <a:lnTo>
                  <a:pt x="30750" y="89010"/>
                </a:lnTo>
                <a:lnTo>
                  <a:pt x="30750" y="88990"/>
                </a:lnTo>
                <a:lnTo>
                  <a:pt x="30740" y="88990"/>
                </a:lnTo>
                <a:lnTo>
                  <a:pt x="30740" y="88980"/>
                </a:lnTo>
                <a:lnTo>
                  <a:pt x="30750" y="88980"/>
                </a:lnTo>
                <a:lnTo>
                  <a:pt x="30750" y="88970"/>
                </a:lnTo>
                <a:lnTo>
                  <a:pt x="30750" y="88960"/>
                </a:lnTo>
                <a:lnTo>
                  <a:pt x="30760" y="88960"/>
                </a:lnTo>
                <a:lnTo>
                  <a:pt x="30770" y="8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