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Port Louis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Mauritius • State Map | Fully Editable Vector Shape</a:t>
            </a:r>
          </a:p>
        </p:txBody>
      </p:sp>
      <p:sp>
        <p:nvSpPr>
          <p:cNvPr id="101" name="Port Loui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880" y="92350"/>
                </a:moveTo>
                <a:lnTo>
                  <a:pt x="27880" y="92340"/>
                </a:lnTo>
                <a:lnTo>
                  <a:pt x="27880" y="92330"/>
                </a:lnTo>
                <a:lnTo>
                  <a:pt x="27880" y="92320"/>
                </a:lnTo>
                <a:lnTo>
                  <a:pt x="27880" y="92310"/>
                </a:lnTo>
                <a:lnTo>
                  <a:pt x="27880" y="92300"/>
                </a:lnTo>
                <a:lnTo>
                  <a:pt x="27880" y="92290"/>
                </a:lnTo>
                <a:lnTo>
                  <a:pt x="27880" y="92280"/>
                </a:lnTo>
                <a:lnTo>
                  <a:pt x="27880" y="92270"/>
                </a:lnTo>
                <a:lnTo>
                  <a:pt x="27880" y="92260"/>
                </a:lnTo>
                <a:lnTo>
                  <a:pt x="27880" y="92250"/>
                </a:lnTo>
                <a:lnTo>
                  <a:pt x="27890" y="92250"/>
                </a:lnTo>
                <a:lnTo>
                  <a:pt x="27890" y="92240"/>
                </a:lnTo>
                <a:lnTo>
                  <a:pt x="27890" y="92210"/>
                </a:lnTo>
                <a:lnTo>
                  <a:pt x="27900" y="92180"/>
                </a:lnTo>
                <a:lnTo>
                  <a:pt x="27900" y="92170"/>
                </a:lnTo>
                <a:lnTo>
                  <a:pt x="27910" y="92170"/>
                </a:lnTo>
                <a:lnTo>
                  <a:pt x="27910" y="92180"/>
                </a:lnTo>
                <a:lnTo>
                  <a:pt x="27920" y="92180"/>
                </a:lnTo>
                <a:lnTo>
                  <a:pt x="27920" y="92190"/>
                </a:lnTo>
                <a:lnTo>
                  <a:pt x="27910" y="92190"/>
                </a:lnTo>
                <a:lnTo>
                  <a:pt x="27910" y="92200"/>
                </a:lnTo>
                <a:lnTo>
                  <a:pt x="27910" y="92210"/>
                </a:lnTo>
                <a:lnTo>
                  <a:pt x="27900" y="92210"/>
                </a:lnTo>
                <a:lnTo>
                  <a:pt x="27900" y="92220"/>
                </a:lnTo>
                <a:lnTo>
                  <a:pt x="27900" y="92230"/>
                </a:lnTo>
                <a:lnTo>
                  <a:pt x="27900" y="92240"/>
                </a:lnTo>
                <a:lnTo>
                  <a:pt x="27900" y="92250"/>
                </a:lnTo>
                <a:lnTo>
                  <a:pt x="27910" y="92240"/>
                </a:lnTo>
                <a:lnTo>
                  <a:pt x="27910" y="92230"/>
                </a:lnTo>
                <a:lnTo>
                  <a:pt x="27910" y="92220"/>
                </a:lnTo>
                <a:lnTo>
                  <a:pt x="27910" y="92210"/>
                </a:lnTo>
                <a:lnTo>
                  <a:pt x="27920" y="92210"/>
                </a:lnTo>
                <a:lnTo>
                  <a:pt x="27920" y="92220"/>
                </a:lnTo>
                <a:lnTo>
                  <a:pt x="27930" y="92220"/>
                </a:lnTo>
                <a:lnTo>
                  <a:pt x="27930" y="92230"/>
                </a:lnTo>
                <a:lnTo>
                  <a:pt x="27930" y="92220"/>
                </a:lnTo>
                <a:lnTo>
                  <a:pt x="27930" y="92210"/>
                </a:lnTo>
                <a:lnTo>
                  <a:pt x="27920" y="92210"/>
                </a:lnTo>
                <a:lnTo>
                  <a:pt x="27920" y="92200"/>
                </a:lnTo>
                <a:lnTo>
                  <a:pt x="27920" y="92210"/>
                </a:lnTo>
                <a:lnTo>
                  <a:pt x="27920" y="92200"/>
                </a:lnTo>
                <a:lnTo>
                  <a:pt x="27930" y="92200"/>
                </a:lnTo>
                <a:lnTo>
                  <a:pt x="27940" y="92200"/>
                </a:lnTo>
                <a:lnTo>
                  <a:pt x="27950" y="92200"/>
                </a:lnTo>
                <a:lnTo>
                  <a:pt x="27950" y="92190"/>
                </a:lnTo>
                <a:lnTo>
                  <a:pt x="27950" y="92180"/>
                </a:lnTo>
                <a:lnTo>
                  <a:pt x="27950" y="92170"/>
                </a:lnTo>
                <a:lnTo>
                  <a:pt x="27950" y="92160"/>
                </a:lnTo>
                <a:lnTo>
                  <a:pt x="27950" y="92150"/>
                </a:lnTo>
                <a:lnTo>
                  <a:pt x="27950" y="92140"/>
                </a:lnTo>
                <a:lnTo>
                  <a:pt x="27940" y="92140"/>
                </a:lnTo>
                <a:lnTo>
                  <a:pt x="27940" y="92130"/>
                </a:lnTo>
                <a:lnTo>
                  <a:pt x="27950" y="92130"/>
                </a:lnTo>
                <a:lnTo>
                  <a:pt x="27950" y="92120"/>
                </a:lnTo>
                <a:lnTo>
                  <a:pt x="27960" y="92120"/>
                </a:lnTo>
                <a:lnTo>
                  <a:pt x="27970" y="92120"/>
                </a:lnTo>
                <a:lnTo>
                  <a:pt x="27970" y="92110"/>
                </a:lnTo>
                <a:lnTo>
                  <a:pt x="27980" y="92100"/>
                </a:lnTo>
                <a:lnTo>
                  <a:pt x="27980" y="92090"/>
                </a:lnTo>
                <a:lnTo>
                  <a:pt x="27990" y="92080"/>
                </a:lnTo>
                <a:lnTo>
                  <a:pt x="27990" y="92070"/>
                </a:lnTo>
                <a:lnTo>
                  <a:pt x="28000" y="92060"/>
                </a:lnTo>
                <a:lnTo>
                  <a:pt x="28000" y="92050"/>
                </a:lnTo>
                <a:lnTo>
                  <a:pt x="28000" y="92040"/>
                </a:lnTo>
                <a:lnTo>
                  <a:pt x="28000" y="92050"/>
                </a:lnTo>
                <a:lnTo>
                  <a:pt x="28010" y="92050"/>
                </a:lnTo>
                <a:lnTo>
                  <a:pt x="28020" y="92050"/>
                </a:lnTo>
                <a:lnTo>
                  <a:pt x="28020" y="92040"/>
                </a:lnTo>
                <a:lnTo>
                  <a:pt x="28020" y="92050"/>
                </a:lnTo>
                <a:lnTo>
                  <a:pt x="28030" y="92050"/>
                </a:lnTo>
                <a:lnTo>
                  <a:pt x="28040" y="92050"/>
                </a:lnTo>
                <a:lnTo>
                  <a:pt x="28050" y="92050"/>
                </a:lnTo>
                <a:lnTo>
                  <a:pt x="28060" y="92050"/>
                </a:lnTo>
                <a:lnTo>
                  <a:pt x="28060" y="92060"/>
                </a:lnTo>
                <a:lnTo>
                  <a:pt x="28070" y="92070"/>
                </a:lnTo>
                <a:lnTo>
                  <a:pt x="28080" y="92070"/>
                </a:lnTo>
                <a:lnTo>
                  <a:pt x="28090" y="92080"/>
                </a:lnTo>
                <a:lnTo>
                  <a:pt x="28100" y="92080"/>
                </a:lnTo>
                <a:lnTo>
                  <a:pt x="28110" y="92090"/>
                </a:lnTo>
                <a:lnTo>
                  <a:pt x="28110" y="92100"/>
                </a:lnTo>
                <a:lnTo>
                  <a:pt x="28110" y="92110"/>
                </a:lnTo>
                <a:lnTo>
                  <a:pt x="28110" y="92120"/>
                </a:lnTo>
                <a:lnTo>
                  <a:pt x="28110" y="92130"/>
                </a:lnTo>
                <a:lnTo>
                  <a:pt x="28120" y="92130"/>
                </a:lnTo>
                <a:lnTo>
                  <a:pt x="28120" y="92120"/>
                </a:lnTo>
                <a:lnTo>
                  <a:pt x="28130" y="92120"/>
                </a:lnTo>
                <a:lnTo>
                  <a:pt x="28120" y="92120"/>
                </a:lnTo>
                <a:lnTo>
                  <a:pt x="28120" y="92110"/>
                </a:lnTo>
                <a:lnTo>
                  <a:pt x="28110" y="92110"/>
                </a:lnTo>
                <a:lnTo>
                  <a:pt x="28110" y="92100"/>
                </a:lnTo>
                <a:lnTo>
                  <a:pt x="28120" y="92100"/>
                </a:lnTo>
                <a:lnTo>
                  <a:pt x="28120" y="92110"/>
                </a:lnTo>
                <a:lnTo>
                  <a:pt x="28130" y="92110"/>
                </a:lnTo>
                <a:lnTo>
                  <a:pt x="28120" y="92110"/>
                </a:lnTo>
                <a:lnTo>
                  <a:pt x="28120" y="92100"/>
                </a:lnTo>
                <a:lnTo>
                  <a:pt x="28120" y="92110"/>
                </a:lnTo>
                <a:lnTo>
                  <a:pt x="28130" y="92110"/>
                </a:lnTo>
                <a:lnTo>
                  <a:pt x="28140" y="92110"/>
                </a:lnTo>
                <a:lnTo>
                  <a:pt x="28140" y="92120"/>
                </a:lnTo>
                <a:lnTo>
                  <a:pt x="28150" y="92120"/>
                </a:lnTo>
                <a:lnTo>
                  <a:pt x="28150" y="92110"/>
                </a:lnTo>
                <a:lnTo>
                  <a:pt x="28160" y="92110"/>
                </a:lnTo>
                <a:lnTo>
                  <a:pt x="28150" y="92100"/>
                </a:lnTo>
                <a:lnTo>
                  <a:pt x="28160" y="92100"/>
                </a:lnTo>
                <a:lnTo>
                  <a:pt x="28160" y="92090"/>
                </a:lnTo>
                <a:lnTo>
                  <a:pt x="28170" y="92090"/>
                </a:lnTo>
                <a:lnTo>
                  <a:pt x="28180" y="92090"/>
                </a:lnTo>
                <a:lnTo>
                  <a:pt x="28180" y="92080"/>
                </a:lnTo>
                <a:lnTo>
                  <a:pt x="28190" y="92080"/>
                </a:lnTo>
                <a:lnTo>
                  <a:pt x="28190" y="92070"/>
                </a:lnTo>
                <a:lnTo>
                  <a:pt x="28180" y="92070"/>
                </a:lnTo>
                <a:lnTo>
                  <a:pt x="28180" y="92080"/>
                </a:lnTo>
                <a:lnTo>
                  <a:pt x="28170" y="92080"/>
                </a:lnTo>
                <a:lnTo>
                  <a:pt x="28160" y="92080"/>
                </a:lnTo>
                <a:lnTo>
                  <a:pt x="28160" y="92070"/>
                </a:lnTo>
                <a:lnTo>
                  <a:pt x="28160" y="92080"/>
                </a:lnTo>
                <a:lnTo>
                  <a:pt x="28150" y="92080"/>
                </a:lnTo>
                <a:lnTo>
                  <a:pt x="28150" y="92070"/>
                </a:lnTo>
                <a:lnTo>
                  <a:pt x="28150" y="92080"/>
                </a:lnTo>
                <a:lnTo>
                  <a:pt x="28150" y="92090"/>
                </a:lnTo>
                <a:lnTo>
                  <a:pt x="28140" y="92090"/>
                </a:lnTo>
                <a:lnTo>
                  <a:pt x="28130" y="92090"/>
                </a:lnTo>
                <a:lnTo>
                  <a:pt x="28130" y="92080"/>
                </a:lnTo>
                <a:lnTo>
                  <a:pt x="28120" y="92060"/>
                </a:lnTo>
                <a:lnTo>
                  <a:pt x="28130" y="92060"/>
                </a:lnTo>
                <a:lnTo>
                  <a:pt x="28140" y="92050"/>
                </a:lnTo>
                <a:lnTo>
                  <a:pt x="28150" y="92050"/>
                </a:lnTo>
                <a:lnTo>
                  <a:pt x="28140" y="92050"/>
                </a:lnTo>
                <a:lnTo>
                  <a:pt x="28140" y="92040"/>
                </a:lnTo>
                <a:lnTo>
                  <a:pt x="28130" y="92040"/>
                </a:lnTo>
                <a:lnTo>
                  <a:pt x="28130" y="92050"/>
                </a:lnTo>
                <a:lnTo>
                  <a:pt x="28120" y="92050"/>
                </a:lnTo>
                <a:lnTo>
                  <a:pt x="28110" y="92050"/>
                </a:lnTo>
                <a:lnTo>
                  <a:pt x="28090" y="92030"/>
                </a:lnTo>
                <a:lnTo>
                  <a:pt x="28080" y="92020"/>
                </a:lnTo>
                <a:lnTo>
                  <a:pt x="28070" y="92010"/>
                </a:lnTo>
                <a:lnTo>
                  <a:pt x="28070" y="92000"/>
                </a:lnTo>
                <a:lnTo>
                  <a:pt x="28060" y="92000"/>
                </a:lnTo>
                <a:lnTo>
                  <a:pt x="28060" y="92010"/>
                </a:lnTo>
                <a:lnTo>
                  <a:pt x="28050" y="92000"/>
                </a:lnTo>
                <a:lnTo>
                  <a:pt x="28040" y="91990"/>
                </a:lnTo>
                <a:lnTo>
                  <a:pt x="28030" y="91990"/>
                </a:lnTo>
                <a:lnTo>
                  <a:pt x="28030" y="91980"/>
                </a:lnTo>
                <a:lnTo>
                  <a:pt x="28030" y="91970"/>
                </a:lnTo>
                <a:lnTo>
                  <a:pt x="28030" y="91960"/>
                </a:lnTo>
                <a:lnTo>
                  <a:pt x="28040" y="91960"/>
                </a:lnTo>
                <a:lnTo>
                  <a:pt x="28050" y="91950"/>
                </a:lnTo>
                <a:lnTo>
                  <a:pt x="28090" y="91920"/>
                </a:lnTo>
                <a:lnTo>
                  <a:pt x="28100" y="91930"/>
                </a:lnTo>
                <a:lnTo>
                  <a:pt x="28100" y="91920"/>
                </a:lnTo>
                <a:lnTo>
                  <a:pt x="28110" y="91920"/>
                </a:lnTo>
                <a:lnTo>
                  <a:pt x="28120" y="91910"/>
                </a:lnTo>
                <a:lnTo>
                  <a:pt x="28130" y="91910"/>
                </a:lnTo>
                <a:lnTo>
                  <a:pt x="28140" y="91910"/>
                </a:lnTo>
                <a:lnTo>
                  <a:pt x="28140" y="91920"/>
                </a:lnTo>
                <a:lnTo>
                  <a:pt x="28150" y="91930"/>
                </a:lnTo>
                <a:lnTo>
                  <a:pt x="28170" y="91940"/>
                </a:lnTo>
                <a:lnTo>
                  <a:pt x="28180" y="91950"/>
                </a:lnTo>
                <a:lnTo>
                  <a:pt x="28190" y="91950"/>
                </a:lnTo>
                <a:lnTo>
                  <a:pt x="28200" y="91950"/>
                </a:lnTo>
                <a:lnTo>
                  <a:pt x="28190" y="91940"/>
                </a:lnTo>
                <a:lnTo>
                  <a:pt x="28200" y="91930"/>
                </a:lnTo>
                <a:lnTo>
                  <a:pt x="28210" y="91930"/>
                </a:lnTo>
                <a:lnTo>
                  <a:pt x="28220" y="91930"/>
                </a:lnTo>
                <a:lnTo>
                  <a:pt x="28220" y="91920"/>
                </a:lnTo>
                <a:lnTo>
                  <a:pt x="28220" y="91910"/>
                </a:lnTo>
                <a:lnTo>
                  <a:pt x="28230" y="91910"/>
                </a:lnTo>
                <a:lnTo>
                  <a:pt x="28230" y="91920"/>
                </a:lnTo>
                <a:lnTo>
                  <a:pt x="28240" y="91920"/>
                </a:lnTo>
                <a:lnTo>
                  <a:pt x="28240" y="91930"/>
                </a:lnTo>
                <a:lnTo>
                  <a:pt x="28250" y="91930"/>
                </a:lnTo>
                <a:lnTo>
                  <a:pt x="28260" y="91930"/>
                </a:lnTo>
                <a:lnTo>
                  <a:pt x="28270" y="91930"/>
                </a:lnTo>
                <a:lnTo>
                  <a:pt x="28280" y="91930"/>
                </a:lnTo>
                <a:lnTo>
                  <a:pt x="28280" y="91940"/>
                </a:lnTo>
                <a:lnTo>
                  <a:pt x="28290" y="91940"/>
                </a:lnTo>
                <a:lnTo>
                  <a:pt x="28290" y="91930"/>
                </a:lnTo>
                <a:lnTo>
                  <a:pt x="28300" y="91930"/>
                </a:lnTo>
                <a:lnTo>
                  <a:pt x="28310" y="91940"/>
                </a:lnTo>
                <a:lnTo>
                  <a:pt x="28320" y="91940"/>
                </a:lnTo>
                <a:lnTo>
                  <a:pt x="28320" y="91950"/>
                </a:lnTo>
                <a:lnTo>
                  <a:pt x="28330" y="91950"/>
                </a:lnTo>
                <a:lnTo>
                  <a:pt x="28330" y="91960"/>
                </a:lnTo>
                <a:lnTo>
                  <a:pt x="28330" y="91950"/>
                </a:lnTo>
                <a:lnTo>
                  <a:pt x="28340" y="91950"/>
                </a:lnTo>
                <a:lnTo>
                  <a:pt x="28350" y="91950"/>
                </a:lnTo>
                <a:lnTo>
                  <a:pt x="28350" y="91960"/>
                </a:lnTo>
                <a:lnTo>
                  <a:pt x="28360" y="91960"/>
                </a:lnTo>
                <a:lnTo>
                  <a:pt x="28360" y="91970"/>
                </a:lnTo>
                <a:lnTo>
                  <a:pt x="28370" y="91970"/>
                </a:lnTo>
                <a:lnTo>
                  <a:pt x="28380" y="91970"/>
                </a:lnTo>
                <a:lnTo>
                  <a:pt x="28390" y="91970"/>
                </a:lnTo>
                <a:lnTo>
                  <a:pt x="28400" y="91970"/>
                </a:lnTo>
                <a:lnTo>
                  <a:pt x="28400" y="91960"/>
                </a:lnTo>
                <a:lnTo>
                  <a:pt x="28400" y="91970"/>
                </a:lnTo>
                <a:lnTo>
                  <a:pt x="28410" y="91970"/>
                </a:lnTo>
                <a:lnTo>
                  <a:pt x="28410" y="91960"/>
                </a:lnTo>
                <a:lnTo>
                  <a:pt x="28420" y="91960"/>
                </a:lnTo>
                <a:lnTo>
                  <a:pt x="28430" y="91960"/>
                </a:lnTo>
                <a:lnTo>
                  <a:pt x="28440" y="91950"/>
                </a:lnTo>
                <a:lnTo>
                  <a:pt x="28470" y="91950"/>
                </a:lnTo>
                <a:lnTo>
                  <a:pt x="28510" y="91930"/>
                </a:lnTo>
                <a:lnTo>
                  <a:pt x="28520" y="91940"/>
                </a:lnTo>
                <a:lnTo>
                  <a:pt x="28520" y="91950"/>
                </a:lnTo>
                <a:lnTo>
                  <a:pt x="28530" y="91950"/>
                </a:lnTo>
                <a:lnTo>
                  <a:pt x="28530" y="91960"/>
                </a:lnTo>
                <a:lnTo>
                  <a:pt x="28530" y="91970"/>
                </a:lnTo>
                <a:lnTo>
                  <a:pt x="28530" y="91980"/>
                </a:lnTo>
                <a:lnTo>
                  <a:pt x="28540" y="91980"/>
                </a:lnTo>
                <a:lnTo>
                  <a:pt x="28540" y="91990"/>
                </a:lnTo>
                <a:lnTo>
                  <a:pt x="28550" y="91990"/>
                </a:lnTo>
                <a:lnTo>
                  <a:pt x="28560" y="92000"/>
                </a:lnTo>
                <a:lnTo>
                  <a:pt x="28560" y="92010"/>
                </a:lnTo>
                <a:lnTo>
                  <a:pt x="28570" y="92020"/>
                </a:lnTo>
                <a:lnTo>
                  <a:pt x="28580" y="92040"/>
                </a:lnTo>
                <a:lnTo>
                  <a:pt x="28590" y="92050"/>
                </a:lnTo>
                <a:lnTo>
                  <a:pt x="28590" y="92060"/>
                </a:lnTo>
                <a:lnTo>
                  <a:pt x="28580" y="92060"/>
                </a:lnTo>
                <a:lnTo>
                  <a:pt x="28580" y="92070"/>
                </a:lnTo>
                <a:lnTo>
                  <a:pt x="28590" y="92080"/>
                </a:lnTo>
                <a:lnTo>
                  <a:pt x="28580" y="92080"/>
                </a:lnTo>
                <a:lnTo>
                  <a:pt x="28580" y="92090"/>
                </a:lnTo>
                <a:lnTo>
                  <a:pt x="28580" y="92100"/>
                </a:lnTo>
                <a:lnTo>
                  <a:pt x="28580" y="92110"/>
                </a:lnTo>
                <a:lnTo>
                  <a:pt x="28590" y="92110"/>
                </a:lnTo>
                <a:lnTo>
                  <a:pt x="28580" y="92120"/>
                </a:lnTo>
                <a:lnTo>
                  <a:pt x="28580" y="92130"/>
                </a:lnTo>
                <a:lnTo>
                  <a:pt x="28580" y="92140"/>
                </a:lnTo>
                <a:lnTo>
                  <a:pt x="28590" y="92140"/>
                </a:lnTo>
                <a:lnTo>
                  <a:pt x="28590" y="92150"/>
                </a:lnTo>
                <a:lnTo>
                  <a:pt x="28600" y="92160"/>
                </a:lnTo>
                <a:lnTo>
                  <a:pt x="28600" y="92170"/>
                </a:lnTo>
                <a:lnTo>
                  <a:pt x="28600" y="92180"/>
                </a:lnTo>
                <a:lnTo>
                  <a:pt x="28610" y="92190"/>
                </a:lnTo>
                <a:lnTo>
                  <a:pt x="28610" y="92200"/>
                </a:lnTo>
                <a:lnTo>
                  <a:pt x="28620" y="92200"/>
                </a:lnTo>
                <a:lnTo>
                  <a:pt x="28620" y="92210"/>
                </a:lnTo>
                <a:lnTo>
                  <a:pt x="28620" y="92220"/>
                </a:lnTo>
                <a:lnTo>
                  <a:pt x="28620" y="92230"/>
                </a:lnTo>
                <a:lnTo>
                  <a:pt x="28610" y="92230"/>
                </a:lnTo>
                <a:lnTo>
                  <a:pt x="28610" y="92240"/>
                </a:lnTo>
                <a:lnTo>
                  <a:pt x="28610" y="92250"/>
                </a:lnTo>
                <a:lnTo>
                  <a:pt x="28610" y="92260"/>
                </a:lnTo>
                <a:lnTo>
                  <a:pt x="28610" y="92270"/>
                </a:lnTo>
                <a:lnTo>
                  <a:pt x="28620" y="92280"/>
                </a:lnTo>
                <a:lnTo>
                  <a:pt x="28620" y="92290"/>
                </a:lnTo>
                <a:lnTo>
                  <a:pt x="28630" y="92290"/>
                </a:lnTo>
                <a:lnTo>
                  <a:pt x="28630" y="92300"/>
                </a:lnTo>
                <a:lnTo>
                  <a:pt x="28630" y="92310"/>
                </a:lnTo>
                <a:lnTo>
                  <a:pt x="28630" y="92320"/>
                </a:lnTo>
                <a:lnTo>
                  <a:pt x="28620" y="92320"/>
                </a:lnTo>
                <a:lnTo>
                  <a:pt x="28620" y="92330"/>
                </a:lnTo>
                <a:lnTo>
                  <a:pt x="28620" y="92340"/>
                </a:lnTo>
                <a:lnTo>
                  <a:pt x="28620" y="92350"/>
                </a:lnTo>
                <a:lnTo>
                  <a:pt x="28630" y="92360"/>
                </a:lnTo>
                <a:lnTo>
                  <a:pt x="28630" y="92370"/>
                </a:lnTo>
                <a:lnTo>
                  <a:pt x="28630" y="92380"/>
                </a:lnTo>
                <a:lnTo>
                  <a:pt x="28630" y="92390"/>
                </a:lnTo>
                <a:lnTo>
                  <a:pt x="28630" y="92400"/>
                </a:lnTo>
                <a:lnTo>
                  <a:pt x="28620" y="92400"/>
                </a:lnTo>
                <a:lnTo>
                  <a:pt x="28620" y="92410"/>
                </a:lnTo>
                <a:lnTo>
                  <a:pt x="28610" y="92410"/>
                </a:lnTo>
                <a:lnTo>
                  <a:pt x="28600" y="92420"/>
                </a:lnTo>
                <a:lnTo>
                  <a:pt x="28590" y="92420"/>
                </a:lnTo>
                <a:lnTo>
                  <a:pt x="28580" y="92420"/>
                </a:lnTo>
                <a:lnTo>
                  <a:pt x="28580" y="92430"/>
                </a:lnTo>
                <a:lnTo>
                  <a:pt x="28570" y="92430"/>
                </a:lnTo>
                <a:lnTo>
                  <a:pt x="28560" y="92430"/>
                </a:lnTo>
                <a:lnTo>
                  <a:pt x="28550" y="92430"/>
                </a:lnTo>
                <a:lnTo>
                  <a:pt x="28550" y="92440"/>
                </a:lnTo>
                <a:lnTo>
                  <a:pt x="28540" y="92440"/>
                </a:lnTo>
                <a:lnTo>
                  <a:pt x="28530" y="92440"/>
                </a:lnTo>
                <a:lnTo>
                  <a:pt x="28530" y="92450"/>
                </a:lnTo>
                <a:lnTo>
                  <a:pt x="28520" y="92450"/>
                </a:lnTo>
                <a:lnTo>
                  <a:pt x="28520" y="92440"/>
                </a:lnTo>
                <a:lnTo>
                  <a:pt x="28510" y="92440"/>
                </a:lnTo>
                <a:lnTo>
                  <a:pt x="28500" y="92440"/>
                </a:lnTo>
                <a:lnTo>
                  <a:pt x="28490" y="92440"/>
                </a:lnTo>
                <a:lnTo>
                  <a:pt x="28480" y="92430"/>
                </a:lnTo>
                <a:lnTo>
                  <a:pt x="28470" y="92430"/>
                </a:lnTo>
                <a:lnTo>
                  <a:pt x="28460" y="92430"/>
                </a:lnTo>
                <a:lnTo>
                  <a:pt x="28460" y="92440"/>
                </a:lnTo>
                <a:lnTo>
                  <a:pt x="28450" y="92440"/>
                </a:lnTo>
                <a:lnTo>
                  <a:pt x="28440" y="92450"/>
                </a:lnTo>
                <a:lnTo>
                  <a:pt x="28440" y="92440"/>
                </a:lnTo>
                <a:lnTo>
                  <a:pt x="28430" y="92440"/>
                </a:lnTo>
                <a:lnTo>
                  <a:pt x="28430" y="92450"/>
                </a:lnTo>
                <a:lnTo>
                  <a:pt x="28420" y="92440"/>
                </a:lnTo>
                <a:lnTo>
                  <a:pt x="28420" y="92450"/>
                </a:lnTo>
                <a:lnTo>
                  <a:pt x="28410" y="92450"/>
                </a:lnTo>
                <a:lnTo>
                  <a:pt x="28400" y="92450"/>
                </a:lnTo>
                <a:lnTo>
                  <a:pt x="28390" y="92450"/>
                </a:lnTo>
                <a:lnTo>
                  <a:pt x="28390" y="92460"/>
                </a:lnTo>
                <a:lnTo>
                  <a:pt x="28380" y="92460"/>
                </a:lnTo>
                <a:lnTo>
                  <a:pt x="28370" y="92450"/>
                </a:lnTo>
                <a:lnTo>
                  <a:pt x="28360" y="92450"/>
                </a:lnTo>
                <a:lnTo>
                  <a:pt x="28350" y="92450"/>
                </a:lnTo>
                <a:lnTo>
                  <a:pt x="28340" y="92440"/>
                </a:lnTo>
                <a:lnTo>
                  <a:pt x="28330" y="92440"/>
                </a:lnTo>
                <a:lnTo>
                  <a:pt x="28320" y="92440"/>
                </a:lnTo>
                <a:lnTo>
                  <a:pt x="28320" y="92430"/>
                </a:lnTo>
                <a:lnTo>
                  <a:pt x="28310" y="92430"/>
                </a:lnTo>
                <a:lnTo>
                  <a:pt x="28310" y="92420"/>
                </a:lnTo>
                <a:lnTo>
                  <a:pt x="28300" y="92420"/>
                </a:lnTo>
                <a:lnTo>
                  <a:pt x="28290" y="92420"/>
                </a:lnTo>
                <a:lnTo>
                  <a:pt x="28290" y="92410"/>
                </a:lnTo>
                <a:lnTo>
                  <a:pt x="28280" y="92410"/>
                </a:lnTo>
                <a:lnTo>
                  <a:pt x="28270" y="92410"/>
                </a:lnTo>
                <a:lnTo>
                  <a:pt x="28260" y="92400"/>
                </a:lnTo>
                <a:lnTo>
                  <a:pt x="28250" y="92400"/>
                </a:lnTo>
                <a:lnTo>
                  <a:pt x="28250" y="92390"/>
                </a:lnTo>
                <a:lnTo>
                  <a:pt x="28240" y="92390"/>
                </a:lnTo>
                <a:lnTo>
                  <a:pt x="28230" y="92390"/>
                </a:lnTo>
                <a:lnTo>
                  <a:pt x="28230" y="92380"/>
                </a:lnTo>
                <a:lnTo>
                  <a:pt x="28220" y="92380"/>
                </a:lnTo>
                <a:lnTo>
                  <a:pt x="28220" y="92370"/>
                </a:lnTo>
                <a:lnTo>
                  <a:pt x="28210" y="92370"/>
                </a:lnTo>
                <a:lnTo>
                  <a:pt x="28210" y="92360"/>
                </a:lnTo>
                <a:lnTo>
                  <a:pt x="28200" y="92360"/>
                </a:lnTo>
                <a:lnTo>
                  <a:pt x="28190" y="92360"/>
                </a:lnTo>
                <a:lnTo>
                  <a:pt x="28190" y="92350"/>
                </a:lnTo>
                <a:lnTo>
                  <a:pt x="28190" y="92340"/>
                </a:lnTo>
                <a:lnTo>
                  <a:pt x="28180" y="92340"/>
                </a:lnTo>
                <a:lnTo>
                  <a:pt x="28180" y="92330"/>
                </a:lnTo>
                <a:lnTo>
                  <a:pt x="28170" y="92320"/>
                </a:lnTo>
                <a:lnTo>
                  <a:pt x="28170" y="92310"/>
                </a:lnTo>
                <a:lnTo>
                  <a:pt x="28160" y="92310"/>
                </a:lnTo>
                <a:lnTo>
                  <a:pt x="28160" y="92300"/>
                </a:lnTo>
                <a:lnTo>
                  <a:pt x="28150" y="92300"/>
                </a:lnTo>
                <a:lnTo>
                  <a:pt x="28140" y="92290"/>
                </a:lnTo>
                <a:lnTo>
                  <a:pt x="28130" y="92290"/>
                </a:lnTo>
                <a:lnTo>
                  <a:pt x="28120" y="92280"/>
                </a:lnTo>
                <a:lnTo>
                  <a:pt x="28110" y="92280"/>
                </a:lnTo>
                <a:lnTo>
                  <a:pt x="28100" y="92280"/>
                </a:lnTo>
                <a:lnTo>
                  <a:pt x="28090" y="92280"/>
                </a:lnTo>
                <a:lnTo>
                  <a:pt x="28080" y="92280"/>
                </a:lnTo>
                <a:lnTo>
                  <a:pt x="28070" y="92280"/>
                </a:lnTo>
                <a:lnTo>
                  <a:pt x="28060" y="92280"/>
                </a:lnTo>
                <a:lnTo>
                  <a:pt x="28050" y="92280"/>
                </a:lnTo>
                <a:lnTo>
                  <a:pt x="28040" y="92290"/>
                </a:lnTo>
                <a:lnTo>
                  <a:pt x="28030" y="92290"/>
                </a:lnTo>
                <a:lnTo>
                  <a:pt x="28020" y="92290"/>
                </a:lnTo>
                <a:lnTo>
                  <a:pt x="28010" y="92300"/>
                </a:lnTo>
                <a:lnTo>
                  <a:pt x="27990" y="92310"/>
                </a:lnTo>
                <a:lnTo>
                  <a:pt x="27960" y="92320"/>
                </a:lnTo>
                <a:lnTo>
                  <a:pt x="27960" y="92330"/>
                </a:lnTo>
                <a:lnTo>
                  <a:pt x="27960" y="92340"/>
                </a:lnTo>
                <a:lnTo>
                  <a:pt x="27950" y="92340"/>
                </a:lnTo>
                <a:lnTo>
                  <a:pt x="27950" y="92350"/>
                </a:lnTo>
                <a:lnTo>
                  <a:pt x="27940" y="92350"/>
                </a:lnTo>
                <a:lnTo>
                  <a:pt x="27930" y="92350"/>
                </a:lnTo>
                <a:lnTo>
                  <a:pt x="27920" y="92350"/>
                </a:lnTo>
                <a:lnTo>
                  <a:pt x="27910" y="92350"/>
                </a:lnTo>
                <a:lnTo>
                  <a:pt x="27900" y="92350"/>
                </a:lnTo>
                <a:lnTo>
                  <a:pt x="27890" y="92350"/>
                </a:lnTo>
                <a:lnTo>
                  <a:pt x="27880" y="92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