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Pamplemousses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Pamplemouss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380" y="92040"/>
                </a:moveTo>
                <a:lnTo>
                  <a:pt x="29390" y="92040"/>
                </a:lnTo>
                <a:lnTo>
                  <a:pt x="29390" y="92050"/>
                </a:lnTo>
                <a:lnTo>
                  <a:pt x="29380" y="92050"/>
                </a:lnTo>
                <a:lnTo>
                  <a:pt x="29370" y="92050"/>
                </a:lnTo>
                <a:lnTo>
                  <a:pt x="29380" y="92050"/>
                </a:lnTo>
                <a:lnTo>
                  <a:pt x="29380" y="92060"/>
                </a:lnTo>
                <a:lnTo>
                  <a:pt x="29370" y="92060"/>
                </a:lnTo>
                <a:lnTo>
                  <a:pt x="29370" y="92070"/>
                </a:lnTo>
                <a:lnTo>
                  <a:pt x="29370" y="92080"/>
                </a:lnTo>
                <a:lnTo>
                  <a:pt x="29360" y="92080"/>
                </a:lnTo>
                <a:lnTo>
                  <a:pt x="29360" y="92090"/>
                </a:lnTo>
                <a:lnTo>
                  <a:pt x="29350" y="92090"/>
                </a:lnTo>
                <a:lnTo>
                  <a:pt x="29340" y="9209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30" y="92110"/>
                </a:lnTo>
                <a:lnTo>
                  <a:pt x="29330" y="92100"/>
                </a:lnTo>
                <a:lnTo>
                  <a:pt x="29320" y="92100"/>
                </a:lnTo>
                <a:lnTo>
                  <a:pt x="29310" y="92100"/>
                </a:lnTo>
                <a:lnTo>
                  <a:pt x="29320" y="92100"/>
                </a:lnTo>
                <a:lnTo>
                  <a:pt x="29320" y="92110"/>
                </a:lnTo>
                <a:lnTo>
                  <a:pt x="29310" y="92110"/>
                </a:lnTo>
                <a:lnTo>
                  <a:pt x="29300" y="92110"/>
                </a:lnTo>
                <a:lnTo>
                  <a:pt x="29300" y="92120"/>
                </a:lnTo>
                <a:lnTo>
                  <a:pt x="29290" y="92120"/>
                </a:lnTo>
                <a:lnTo>
                  <a:pt x="29280" y="92120"/>
                </a:lnTo>
                <a:lnTo>
                  <a:pt x="29280" y="92110"/>
                </a:lnTo>
                <a:lnTo>
                  <a:pt x="29290" y="92110"/>
                </a:lnTo>
                <a:lnTo>
                  <a:pt x="29280" y="92110"/>
                </a:lnTo>
                <a:lnTo>
                  <a:pt x="29280" y="92100"/>
                </a:lnTo>
                <a:lnTo>
                  <a:pt x="29280" y="92110"/>
                </a:lnTo>
                <a:lnTo>
                  <a:pt x="29270" y="92110"/>
                </a:lnTo>
                <a:lnTo>
                  <a:pt x="29270" y="92100"/>
                </a:lnTo>
                <a:lnTo>
                  <a:pt x="29270" y="92110"/>
                </a:lnTo>
                <a:lnTo>
                  <a:pt x="29260" y="92110"/>
                </a:lnTo>
                <a:lnTo>
                  <a:pt x="29260" y="92120"/>
                </a:lnTo>
                <a:lnTo>
                  <a:pt x="29260" y="92130"/>
                </a:lnTo>
                <a:lnTo>
                  <a:pt x="29250" y="92120"/>
                </a:lnTo>
                <a:lnTo>
                  <a:pt x="29250" y="92110"/>
                </a:lnTo>
                <a:lnTo>
                  <a:pt x="29250" y="92120"/>
                </a:lnTo>
                <a:lnTo>
                  <a:pt x="29240" y="92120"/>
                </a:lnTo>
                <a:lnTo>
                  <a:pt x="29230" y="92120"/>
                </a:lnTo>
                <a:lnTo>
                  <a:pt x="29230" y="92110"/>
                </a:lnTo>
                <a:lnTo>
                  <a:pt x="29220" y="92110"/>
                </a:lnTo>
                <a:lnTo>
                  <a:pt x="29210" y="92110"/>
                </a:lnTo>
                <a:lnTo>
                  <a:pt x="29210" y="92120"/>
                </a:lnTo>
                <a:lnTo>
                  <a:pt x="29210" y="92130"/>
                </a:lnTo>
                <a:lnTo>
                  <a:pt x="29200" y="92130"/>
                </a:lnTo>
                <a:lnTo>
                  <a:pt x="29190" y="92140"/>
                </a:lnTo>
                <a:lnTo>
                  <a:pt x="29190" y="92150"/>
                </a:lnTo>
                <a:lnTo>
                  <a:pt x="29180" y="92150"/>
                </a:lnTo>
                <a:lnTo>
                  <a:pt x="29170" y="92160"/>
                </a:lnTo>
                <a:lnTo>
                  <a:pt x="29160" y="92160"/>
                </a:lnTo>
                <a:lnTo>
                  <a:pt x="29160" y="92170"/>
                </a:lnTo>
                <a:lnTo>
                  <a:pt x="29150" y="92170"/>
                </a:lnTo>
                <a:lnTo>
                  <a:pt x="29140" y="92170"/>
                </a:lnTo>
                <a:lnTo>
                  <a:pt x="29140" y="92180"/>
                </a:lnTo>
                <a:lnTo>
                  <a:pt x="29130" y="92180"/>
                </a:lnTo>
                <a:lnTo>
                  <a:pt x="29120" y="92180"/>
                </a:lnTo>
                <a:lnTo>
                  <a:pt x="29120" y="92190"/>
                </a:lnTo>
                <a:lnTo>
                  <a:pt x="29110" y="92190"/>
                </a:lnTo>
                <a:lnTo>
                  <a:pt x="29100" y="92180"/>
                </a:lnTo>
                <a:lnTo>
                  <a:pt x="29090" y="92180"/>
                </a:lnTo>
                <a:lnTo>
                  <a:pt x="29080" y="92180"/>
                </a:lnTo>
                <a:lnTo>
                  <a:pt x="29080" y="92190"/>
                </a:lnTo>
                <a:lnTo>
                  <a:pt x="29070" y="92190"/>
                </a:lnTo>
                <a:lnTo>
                  <a:pt x="29060" y="92200"/>
                </a:lnTo>
                <a:lnTo>
                  <a:pt x="29050" y="92200"/>
                </a:lnTo>
                <a:lnTo>
                  <a:pt x="29050" y="92210"/>
                </a:lnTo>
                <a:lnTo>
                  <a:pt x="29040" y="92210"/>
                </a:lnTo>
                <a:lnTo>
                  <a:pt x="29030" y="92210"/>
                </a:lnTo>
                <a:lnTo>
                  <a:pt x="29020" y="92210"/>
                </a:lnTo>
                <a:lnTo>
                  <a:pt x="29010" y="92220"/>
                </a:lnTo>
                <a:lnTo>
                  <a:pt x="29000" y="92220"/>
                </a:lnTo>
                <a:lnTo>
                  <a:pt x="29000" y="92230"/>
                </a:lnTo>
                <a:lnTo>
                  <a:pt x="28990" y="92230"/>
                </a:lnTo>
                <a:lnTo>
                  <a:pt x="28980" y="92230"/>
                </a:lnTo>
                <a:lnTo>
                  <a:pt x="28970" y="92230"/>
                </a:lnTo>
                <a:lnTo>
                  <a:pt x="28960" y="92230"/>
                </a:lnTo>
                <a:lnTo>
                  <a:pt x="28960" y="92220"/>
                </a:lnTo>
                <a:lnTo>
                  <a:pt x="28960" y="92230"/>
                </a:lnTo>
                <a:lnTo>
                  <a:pt x="28970" y="92230"/>
                </a:lnTo>
                <a:lnTo>
                  <a:pt x="28960" y="92240"/>
                </a:lnTo>
                <a:lnTo>
                  <a:pt x="28960" y="92250"/>
                </a:lnTo>
                <a:lnTo>
                  <a:pt x="28960" y="92260"/>
                </a:lnTo>
                <a:lnTo>
                  <a:pt x="28950" y="92260"/>
                </a:lnTo>
                <a:lnTo>
                  <a:pt x="28950" y="92270"/>
                </a:lnTo>
                <a:lnTo>
                  <a:pt x="28940" y="92270"/>
                </a:lnTo>
                <a:lnTo>
                  <a:pt x="28930" y="92270"/>
                </a:lnTo>
                <a:lnTo>
                  <a:pt x="28920" y="92270"/>
                </a:lnTo>
                <a:lnTo>
                  <a:pt x="28920" y="92280"/>
                </a:lnTo>
                <a:lnTo>
                  <a:pt x="28920" y="92290"/>
                </a:lnTo>
                <a:lnTo>
                  <a:pt x="28910" y="92290"/>
                </a:lnTo>
                <a:lnTo>
                  <a:pt x="28910" y="92300"/>
                </a:lnTo>
                <a:lnTo>
                  <a:pt x="28900" y="92300"/>
                </a:lnTo>
                <a:lnTo>
                  <a:pt x="28890" y="92300"/>
                </a:lnTo>
                <a:lnTo>
                  <a:pt x="28880" y="92300"/>
                </a:lnTo>
                <a:lnTo>
                  <a:pt x="28870" y="92300"/>
                </a:lnTo>
                <a:lnTo>
                  <a:pt x="28870" y="92290"/>
                </a:lnTo>
                <a:lnTo>
                  <a:pt x="28870" y="92300"/>
                </a:lnTo>
                <a:lnTo>
                  <a:pt x="28870" y="92310"/>
                </a:lnTo>
                <a:lnTo>
                  <a:pt x="28870" y="92320"/>
                </a:lnTo>
                <a:lnTo>
                  <a:pt x="28870" y="92330"/>
                </a:lnTo>
                <a:lnTo>
                  <a:pt x="28870" y="92340"/>
                </a:lnTo>
                <a:lnTo>
                  <a:pt x="28860" y="92340"/>
                </a:lnTo>
                <a:lnTo>
                  <a:pt x="28860" y="92350"/>
                </a:lnTo>
                <a:lnTo>
                  <a:pt x="28860" y="92360"/>
                </a:lnTo>
                <a:lnTo>
                  <a:pt x="28850" y="92360"/>
                </a:lnTo>
                <a:lnTo>
                  <a:pt x="28850" y="92370"/>
                </a:lnTo>
                <a:lnTo>
                  <a:pt x="28840" y="92370"/>
                </a:lnTo>
                <a:lnTo>
                  <a:pt x="28840" y="92380"/>
                </a:lnTo>
                <a:lnTo>
                  <a:pt x="28830" y="92380"/>
                </a:lnTo>
                <a:lnTo>
                  <a:pt x="28820" y="92390"/>
                </a:lnTo>
                <a:lnTo>
                  <a:pt x="28810" y="92390"/>
                </a:lnTo>
                <a:lnTo>
                  <a:pt x="28810" y="92400"/>
                </a:lnTo>
                <a:lnTo>
                  <a:pt x="28800" y="92400"/>
                </a:lnTo>
                <a:lnTo>
                  <a:pt x="28800" y="92410"/>
                </a:lnTo>
                <a:lnTo>
                  <a:pt x="28790" y="92410"/>
                </a:lnTo>
                <a:lnTo>
                  <a:pt x="28780" y="92410"/>
                </a:lnTo>
                <a:lnTo>
                  <a:pt x="28780" y="92420"/>
                </a:lnTo>
                <a:lnTo>
                  <a:pt x="28770" y="92420"/>
                </a:lnTo>
                <a:lnTo>
                  <a:pt x="28760" y="92420"/>
                </a:lnTo>
                <a:lnTo>
                  <a:pt x="28760" y="92430"/>
                </a:lnTo>
                <a:lnTo>
                  <a:pt x="28750" y="92440"/>
                </a:lnTo>
                <a:lnTo>
                  <a:pt x="28740" y="92450"/>
                </a:lnTo>
                <a:lnTo>
                  <a:pt x="28730" y="92450"/>
                </a:lnTo>
                <a:lnTo>
                  <a:pt x="28720" y="92450"/>
                </a:lnTo>
                <a:lnTo>
                  <a:pt x="28710" y="92450"/>
                </a:lnTo>
                <a:lnTo>
                  <a:pt x="28700" y="92450"/>
                </a:lnTo>
                <a:lnTo>
                  <a:pt x="28690" y="92450"/>
                </a:lnTo>
                <a:lnTo>
                  <a:pt x="28690" y="92440"/>
                </a:lnTo>
                <a:lnTo>
                  <a:pt x="28680" y="92440"/>
                </a:lnTo>
                <a:lnTo>
                  <a:pt x="28670" y="92440"/>
                </a:lnTo>
                <a:lnTo>
                  <a:pt x="28670" y="92430"/>
                </a:lnTo>
                <a:lnTo>
                  <a:pt x="28660" y="92430"/>
                </a:lnTo>
                <a:lnTo>
                  <a:pt x="28660" y="92420"/>
                </a:lnTo>
                <a:lnTo>
                  <a:pt x="28650" y="92420"/>
                </a:lnTo>
                <a:lnTo>
                  <a:pt x="28640" y="92420"/>
                </a:lnTo>
                <a:lnTo>
                  <a:pt x="28640" y="92410"/>
                </a:lnTo>
                <a:lnTo>
                  <a:pt x="28630" y="92410"/>
                </a:lnTo>
                <a:lnTo>
                  <a:pt x="28630" y="92400"/>
                </a:lnTo>
                <a:lnTo>
                  <a:pt x="28630" y="92390"/>
                </a:lnTo>
                <a:lnTo>
                  <a:pt x="28630" y="92380"/>
                </a:lnTo>
                <a:lnTo>
                  <a:pt x="28630" y="92370"/>
                </a:lnTo>
                <a:lnTo>
                  <a:pt x="28630" y="92360"/>
                </a:lnTo>
                <a:lnTo>
                  <a:pt x="28620" y="92350"/>
                </a:lnTo>
                <a:lnTo>
                  <a:pt x="28620" y="92340"/>
                </a:lnTo>
                <a:lnTo>
                  <a:pt x="28620" y="92330"/>
                </a:lnTo>
                <a:lnTo>
                  <a:pt x="28620" y="92320"/>
                </a:lnTo>
                <a:lnTo>
                  <a:pt x="28630" y="92320"/>
                </a:lnTo>
                <a:lnTo>
                  <a:pt x="28630" y="92310"/>
                </a:lnTo>
                <a:lnTo>
                  <a:pt x="28630" y="92300"/>
                </a:lnTo>
                <a:lnTo>
                  <a:pt x="28630" y="92290"/>
                </a:lnTo>
                <a:lnTo>
                  <a:pt x="28620" y="92290"/>
                </a:lnTo>
                <a:lnTo>
                  <a:pt x="28620" y="92280"/>
                </a:lnTo>
                <a:lnTo>
                  <a:pt x="28610" y="92270"/>
                </a:lnTo>
                <a:lnTo>
                  <a:pt x="28610" y="92260"/>
                </a:lnTo>
                <a:lnTo>
                  <a:pt x="28610" y="92250"/>
                </a:lnTo>
                <a:lnTo>
                  <a:pt x="28610" y="92240"/>
                </a:lnTo>
                <a:lnTo>
                  <a:pt x="28610" y="92230"/>
                </a:lnTo>
                <a:lnTo>
                  <a:pt x="28620" y="92230"/>
                </a:lnTo>
                <a:lnTo>
                  <a:pt x="28620" y="92220"/>
                </a:lnTo>
                <a:lnTo>
                  <a:pt x="28620" y="92210"/>
                </a:lnTo>
                <a:lnTo>
                  <a:pt x="28620" y="92200"/>
                </a:lnTo>
                <a:lnTo>
                  <a:pt x="28610" y="92200"/>
                </a:lnTo>
                <a:lnTo>
                  <a:pt x="28610" y="92190"/>
                </a:lnTo>
                <a:lnTo>
                  <a:pt x="28600" y="92180"/>
                </a:lnTo>
                <a:lnTo>
                  <a:pt x="28600" y="92170"/>
                </a:lnTo>
                <a:lnTo>
                  <a:pt x="28600" y="92160"/>
                </a:lnTo>
                <a:lnTo>
                  <a:pt x="28590" y="92150"/>
                </a:lnTo>
                <a:lnTo>
                  <a:pt x="28590" y="92140"/>
                </a:lnTo>
                <a:lnTo>
                  <a:pt x="28580" y="92140"/>
                </a:lnTo>
                <a:lnTo>
                  <a:pt x="28580" y="92130"/>
                </a:lnTo>
                <a:lnTo>
                  <a:pt x="28580" y="92120"/>
                </a:lnTo>
                <a:lnTo>
                  <a:pt x="28590" y="92110"/>
                </a:lnTo>
                <a:lnTo>
                  <a:pt x="28580" y="92110"/>
                </a:lnTo>
                <a:lnTo>
                  <a:pt x="28580" y="92100"/>
                </a:lnTo>
                <a:lnTo>
                  <a:pt x="28580" y="92090"/>
                </a:lnTo>
                <a:lnTo>
                  <a:pt x="28580" y="92080"/>
                </a:lnTo>
                <a:lnTo>
                  <a:pt x="28590" y="92080"/>
                </a:lnTo>
                <a:lnTo>
                  <a:pt x="28580" y="92070"/>
                </a:lnTo>
                <a:lnTo>
                  <a:pt x="28580" y="92060"/>
                </a:lnTo>
                <a:lnTo>
                  <a:pt x="28590" y="92060"/>
                </a:lnTo>
                <a:lnTo>
                  <a:pt x="28590" y="92050"/>
                </a:lnTo>
                <a:lnTo>
                  <a:pt x="28580" y="92040"/>
                </a:lnTo>
                <a:lnTo>
                  <a:pt x="28570" y="92020"/>
                </a:lnTo>
                <a:lnTo>
                  <a:pt x="28560" y="92010"/>
                </a:lnTo>
                <a:lnTo>
                  <a:pt x="28560" y="92000"/>
                </a:lnTo>
                <a:lnTo>
                  <a:pt x="28550" y="91990"/>
                </a:lnTo>
                <a:lnTo>
                  <a:pt x="28540" y="91990"/>
                </a:lnTo>
                <a:lnTo>
                  <a:pt x="28540" y="91980"/>
                </a:lnTo>
                <a:lnTo>
                  <a:pt x="28530" y="91980"/>
                </a:lnTo>
                <a:lnTo>
                  <a:pt x="28530" y="91970"/>
                </a:lnTo>
                <a:lnTo>
                  <a:pt x="28530" y="91960"/>
                </a:lnTo>
                <a:lnTo>
                  <a:pt x="28530" y="91950"/>
                </a:lnTo>
                <a:lnTo>
                  <a:pt x="28520" y="91950"/>
                </a:lnTo>
                <a:lnTo>
                  <a:pt x="28520" y="91940"/>
                </a:lnTo>
                <a:lnTo>
                  <a:pt x="28510" y="91930"/>
                </a:lnTo>
                <a:lnTo>
                  <a:pt x="28470" y="91950"/>
                </a:lnTo>
                <a:lnTo>
                  <a:pt x="28440" y="91950"/>
                </a:lnTo>
                <a:lnTo>
                  <a:pt x="28430" y="91960"/>
                </a:lnTo>
                <a:lnTo>
                  <a:pt x="28420" y="91960"/>
                </a:lnTo>
                <a:lnTo>
                  <a:pt x="28410" y="91960"/>
                </a:lnTo>
                <a:lnTo>
                  <a:pt x="28410" y="91970"/>
                </a:lnTo>
                <a:lnTo>
                  <a:pt x="28400" y="91970"/>
                </a:lnTo>
                <a:lnTo>
                  <a:pt x="28400" y="91960"/>
                </a:lnTo>
                <a:lnTo>
                  <a:pt x="28400" y="91970"/>
                </a:lnTo>
                <a:lnTo>
                  <a:pt x="28390" y="91970"/>
                </a:lnTo>
                <a:lnTo>
                  <a:pt x="28380" y="91970"/>
                </a:lnTo>
                <a:lnTo>
                  <a:pt x="28370" y="91970"/>
                </a:lnTo>
                <a:lnTo>
                  <a:pt x="28360" y="91970"/>
                </a:lnTo>
                <a:lnTo>
                  <a:pt x="28360" y="91960"/>
                </a:lnTo>
                <a:lnTo>
                  <a:pt x="28350" y="91960"/>
                </a:lnTo>
                <a:lnTo>
                  <a:pt x="28350" y="91950"/>
                </a:lnTo>
                <a:lnTo>
                  <a:pt x="28340" y="91950"/>
                </a:lnTo>
                <a:lnTo>
                  <a:pt x="28330" y="91950"/>
                </a:lnTo>
                <a:lnTo>
                  <a:pt x="28330" y="91960"/>
                </a:lnTo>
                <a:lnTo>
                  <a:pt x="28330" y="91950"/>
                </a:lnTo>
                <a:lnTo>
                  <a:pt x="28320" y="91950"/>
                </a:lnTo>
                <a:lnTo>
                  <a:pt x="28320" y="91940"/>
                </a:lnTo>
                <a:lnTo>
                  <a:pt x="28310" y="91940"/>
                </a:lnTo>
                <a:lnTo>
                  <a:pt x="28300" y="91930"/>
                </a:lnTo>
                <a:lnTo>
                  <a:pt x="28290" y="91930"/>
                </a:lnTo>
                <a:lnTo>
                  <a:pt x="28290" y="91940"/>
                </a:lnTo>
                <a:lnTo>
                  <a:pt x="28280" y="91940"/>
                </a:lnTo>
                <a:lnTo>
                  <a:pt x="28280" y="91930"/>
                </a:lnTo>
                <a:lnTo>
                  <a:pt x="28270" y="91930"/>
                </a:lnTo>
                <a:lnTo>
                  <a:pt x="28260" y="91930"/>
                </a:lnTo>
                <a:lnTo>
                  <a:pt x="28250" y="91930"/>
                </a:lnTo>
                <a:lnTo>
                  <a:pt x="28240" y="91930"/>
                </a:lnTo>
                <a:lnTo>
                  <a:pt x="28240" y="91920"/>
                </a:lnTo>
                <a:lnTo>
                  <a:pt x="28230" y="91920"/>
                </a:lnTo>
                <a:lnTo>
                  <a:pt x="28230" y="91910"/>
                </a:lnTo>
                <a:lnTo>
                  <a:pt x="28220" y="91910"/>
                </a:lnTo>
                <a:lnTo>
                  <a:pt x="28220" y="91920"/>
                </a:lnTo>
                <a:lnTo>
                  <a:pt x="28220" y="91930"/>
                </a:lnTo>
                <a:lnTo>
                  <a:pt x="28210" y="91930"/>
                </a:lnTo>
                <a:lnTo>
                  <a:pt x="28200" y="91930"/>
                </a:lnTo>
                <a:lnTo>
                  <a:pt x="28190" y="91930"/>
                </a:lnTo>
                <a:lnTo>
                  <a:pt x="28190" y="91920"/>
                </a:lnTo>
                <a:lnTo>
                  <a:pt x="28180" y="91920"/>
                </a:lnTo>
                <a:lnTo>
                  <a:pt x="28180" y="91910"/>
                </a:lnTo>
                <a:lnTo>
                  <a:pt x="28170" y="91910"/>
                </a:lnTo>
                <a:lnTo>
                  <a:pt x="28170" y="91900"/>
                </a:lnTo>
                <a:lnTo>
                  <a:pt x="28160" y="91900"/>
                </a:lnTo>
                <a:lnTo>
                  <a:pt x="28160" y="91910"/>
                </a:lnTo>
                <a:lnTo>
                  <a:pt x="28150" y="91910"/>
                </a:lnTo>
                <a:lnTo>
                  <a:pt x="28150" y="91900"/>
                </a:lnTo>
                <a:lnTo>
                  <a:pt x="28140" y="91900"/>
                </a:lnTo>
                <a:lnTo>
                  <a:pt x="28140" y="91890"/>
                </a:lnTo>
                <a:lnTo>
                  <a:pt x="28140" y="91900"/>
                </a:lnTo>
                <a:lnTo>
                  <a:pt x="28130" y="91900"/>
                </a:lnTo>
                <a:lnTo>
                  <a:pt x="28130" y="91890"/>
                </a:lnTo>
                <a:lnTo>
                  <a:pt x="28130" y="91880"/>
                </a:lnTo>
                <a:lnTo>
                  <a:pt x="28120" y="91880"/>
                </a:lnTo>
                <a:lnTo>
                  <a:pt x="28120" y="91870"/>
                </a:lnTo>
                <a:lnTo>
                  <a:pt x="28120" y="91860"/>
                </a:lnTo>
                <a:lnTo>
                  <a:pt x="28120" y="91850"/>
                </a:lnTo>
                <a:lnTo>
                  <a:pt x="28120" y="91840"/>
                </a:lnTo>
                <a:lnTo>
                  <a:pt x="28120" y="91830"/>
                </a:lnTo>
                <a:lnTo>
                  <a:pt x="28120" y="91820"/>
                </a:lnTo>
                <a:lnTo>
                  <a:pt x="28120" y="91810"/>
                </a:lnTo>
                <a:lnTo>
                  <a:pt x="28110" y="91800"/>
                </a:lnTo>
                <a:lnTo>
                  <a:pt x="28120" y="91800"/>
                </a:lnTo>
                <a:lnTo>
                  <a:pt x="28120" y="91790"/>
                </a:lnTo>
                <a:lnTo>
                  <a:pt x="28120" y="91780"/>
                </a:lnTo>
                <a:lnTo>
                  <a:pt x="28120" y="91770"/>
                </a:lnTo>
                <a:lnTo>
                  <a:pt x="28130" y="91760"/>
                </a:lnTo>
                <a:lnTo>
                  <a:pt x="28130" y="91750"/>
                </a:lnTo>
                <a:lnTo>
                  <a:pt x="28130" y="91740"/>
                </a:lnTo>
                <a:lnTo>
                  <a:pt x="28130" y="91730"/>
                </a:lnTo>
                <a:lnTo>
                  <a:pt x="28140" y="91730"/>
                </a:lnTo>
                <a:lnTo>
                  <a:pt x="28140" y="91720"/>
                </a:lnTo>
                <a:lnTo>
                  <a:pt x="28140" y="91710"/>
                </a:lnTo>
                <a:lnTo>
                  <a:pt x="28150" y="91710"/>
                </a:lnTo>
                <a:lnTo>
                  <a:pt x="28150" y="91700"/>
                </a:lnTo>
                <a:lnTo>
                  <a:pt x="28160" y="91700"/>
                </a:lnTo>
                <a:lnTo>
                  <a:pt x="28160" y="91690"/>
                </a:lnTo>
                <a:lnTo>
                  <a:pt x="28160" y="91680"/>
                </a:lnTo>
                <a:lnTo>
                  <a:pt x="28170" y="91680"/>
                </a:lnTo>
                <a:lnTo>
                  <a:pt x="28170" y="91670"/>
                </a:lnTo>
                <a:lnTo>
                  <a:pt x="28180" y="91670"/>
                </a:lnTo>
                <a:lnTo>
                  <a:pt x="28180" y="91660"/>
                </a:lnTo>
                <a:lnTo>
                  <a:pt x="28190" y="91660"/>
                </a:lnTo>
                <a:lnTo>
                  <a:pt x="28200" y="91660"/>
                </a:lnTo>
                <a:lnTo>
                  <a:pt x="28200" y="91650"/>
                </a:lnTo>
                <a:lnTo>
                  <a:pt x="28210" y="91650"/>
                </a:lnTo>
                <a:lnTo>
                  <a:pt x="28220" y="91650"/>
                </a:lnTo>
                <a:lnTo>
                  <a:pt x="28220" y="91640"/>
                </a:lnTo>
                <a:lnTo>
                  <a:pt x="28230" y="91640"/>
                </a:lnTo>
                <a:lnTo>
                  <a:pt x="28240" y="91640"/>
                </a:lnTo>
                <a:lnTo>
                  <a:pt x="28250" y="91630"/>
                </a:lnTo>
                <a:lnTo>
                  <a:pt x="28260" y="91630"/>
                </a:lnTo>
                <a:lnTo>
                  <a:pt x="28260" y="91620"/>
                </a:lnTo>
                <a:lnTo>
                  <a:pt x="28270" y="91620"/>
                </a:lnTo>
                <a:lnTo>
                  <a:pt x="28280" y="91620"/>
                </a:lnTo>
                <a:lnTo>
                  <a:pt x="28290" y="91620"/>
                </a:lnTo>
                <a:lnTo>
                  <a:pt x="28300" y="91620"/>
                </a:lnTo>
                <a:lnTo>
                  <a:pt x="28300" y="91610"/>
                </a:lnTo>
                <a:lnTo>
                  <a:pt x="28300" y="91600"/>
                </a:lnTo>
                <a:lnTo>
                  <a:pt x="28300" y="91590"/>
                </a:lnTo>
                <a:lnTo>
                  <a:pt x="28290" y="91590"/>
                </a:lnTo>
                <a:lnTo>
                  <a:pt x="28280" y="91590"/>
                </a:lnTo>
                <a:lnTo>
                  <a:pt x="28280" y="91580"/>
                </a:lnTo>
                <a:lnTo>
                  <a:pt x="28270" y="91580"/>
                </a:lnTo>
                <a:lnTo>
                  <a:pt x="28260" y="91570"/>
                </a:lnTo>
                <a:lnTo>
                  <a:pt x="28260" y="91560"/>
                </a:lnTo>
                <a:lnTo>
                  <a:pt x="28250" y="91560"/>
                </a:lnTo>
                <a:lnTo>
                  <a:pt x="28250" y="91550"/>
                </a:lnTo>
                <a:lnTo>
                  <a:pt x="28240" y="91550"/>
                </a:lnTo>
                <a:lnTo>
                  <a:pt x="28240" y="91540"/>
                </a:lnTo>
                <a:lnTo>
                  <a:pt x="28240" y="91530"/>
                </a:lnTo>
                <a:lnTo>
                  <a:pt x="28230" y="91530"/>
                </a:lnTo>
                <a:lnTo>
                  <a:pt x="28230" y="91520"/>
                </a:lnTo>
                <a:lnTo>
                  <a:pt x="28220" y="91520"/>
                </a:lnTo>
                <a:lnTo>
                  <a:pt x="28220" y="91510"/>
                </a:lnTo>
                <a:lnTo>
                  <a:pt x="28220" y="91500"/>
                </a:lnTo>
                <a:lnTo>
                  <a:pt x="28220" y="91490"/>
                </a:lnTo>
                <a:lnTo>
                  <a:pt x="28220" y="91500"/>
                </a:lnTo>
                <a:lnTo>
                  <a:pt x="28220" y="91490"/>
                </a:lnTo>
                <a:lnTo>
                  <a:pt x="28220" y="91480"/>
                </a:lnTo>
                <a:lnTo>
                  <a:pt x="28220" y="91470"/>
                </a:lnTo>
                <a:lnTo>
                  <a:pt x="28230" y="91470"/>
                </a:lnTo>
                <a:lnTo>
                  <a:pt x="28240" y="91470"/>
                </a:lnTo>
                <a:lnTo>
                  <a:pt x="28240" y="91460"/>
                </a:lnTo>
                <a:lnTo>
                  <a:pt x="28250" y="91460"/>
                </a:lnTo>
                <a:lnTo>
                  <a:pt x="28260" y="91460"/>
                </a:lnTo>
                <a:lnTo>
                  <a:pt x="28270" y="91460"/>
                </a:lnTo>
                <a:lnTo>
                  <a:pt x="28270" y="91450"/>
                </a:lnTo>
                <a:lnTo>
                  <a:pt x="28280" y="91450"/>
                </a:lnTo>
                <a:lnTo>
                  <a:pt x="28280" y="91440"/>
                </a:lnTo>
                <a:lnTo>
                  <a:pt x="28280" y="91430"/>
                </a:lnTo>
                <a:lnTo>
                  <a:pt x="28290" y="91430"/>
                </a:lnTo>
                <a:lnTo>
                  <a:pt x="28290" y="91420"/>
                </a:lnTo>
                <a:lnTo>
                  <a:pt x="28280" y="91420"/>
                </a:lnTo>
                <a:lnTo>
                  <a:pt x="28280" y="91410"/>
                </a:lnTo>
                <a:lnTo>
                  <a:pt x="28270" y="91410"/>
                </a:lnTo>
                <a:lnTo>
                  <a:pt x="28260" y="91410"/>
                </a:lnTo>
                <a:lnTo>
                  <a:pt x="28260" y="91400"/>
                </a:lnTo>
                <a:lnTo>
                  <a:pt x="28250" y="91400"/>
                </a:lnTo>
                <a:lnTo>
                  <a:pt x="28250" y="91390"/>
                </a:lnTo>
                <a:lnTo>
                  <a:pt x="28250" y="91380"/>
                </a:lnTo>
                <a:lnTo>
                  <a:pt x="28250" y="91370"/>
                </a:lnTo>
                <a:lnTo>
                  <a:pt x="28250" y="91360"/>
                </a:lnTo>
                <a:lnTo>
                  <a:pt x="28250" y="91350"/>
                </a:lnTo>
                <a:lnTo>
                  <a:pt x="28250" y="91340"/>
                </a:lnTo>
                <a:lnTo>
                  <a:pt x="28250" y="91330"/>
                </a:lnTo>
                <a:lnTo>
                  <a:pt x="28260" y="91330"/>
                </a:lnTo>
                <a:lnTo>
                  <a:pt x="28260" y="91320"/>
                </a:lnTo>
                <a:lnTo>
                  <a:pt x="28260" y="91310"/>
                </a:lnTo>
                <a:lnTo>
                  <a:pt x="28270" y="91310"/>
                </a:lnTo>
                <a:lnTo>
                  <a:pt x="28270" y="91300"/>
                </a:lnTo>
                <a:lnTo>
                  <a:pt x="28280" y="91300"/>
                </a:lnTo>
                <a:lnTo>
                  <a:pt x="28280" y="91290"/>
                </a:lnTo>
                <a:lnTo>
                  <a:pt x="28290" y="91290"/>
                </a:lnTo>
                <a:lnTo>
                  <a:pt x="28290" y="91280"/>
                </a:lnTo>
                <a:lnTo>
                  <a:pt x="28300" y="91270"/>
                </a:lnTo>
                <a:lnTo>
                  <a:pt x="28300" y="91260"/>
                </a:lnTo>
                <a:lnTo>
                  <a:pt x="28310" y="91260"/>
                </a:lnTo>
                <a:lnTo>
                  <a:pt x="28310" y="91250"/>
                </a:lnTo>
                <a:lnTo>
                  <a:pt x="28310" y="91240"/>
                </a:lnTo>
                <a:lnTo>
                  <a:pt x="28310" y="91230"/>
                </a:lnTo>
                <a:lnTo>
                  <a:pt x="28310" y="91220"/>
                </a:lnTo>
                <a:lnTo>
                  <a:pt x="28320" y="91220"/>
                </a:lnTo>
                <a:lnTo>
                  <a:pt x="28320" y="91210"/>
                </a:lnTo>
                <a:lnTo>
                  <a:pt x="28320" y="91200"/>
                </a:lnTo>
                <a:lnTo>
                  <a:pt x="28310" y="91200"/>
                </a:lnTo>
                <a:lnTo>
                  <a:pt x="28320" y="91200"/>
                </a:lnTo>
                <a:lnTo>
                  <a:pt x="28310" y="91200"/>
                </a:lnTo>
                <a:lnTo>
                  <a:pt x="28310" y="91190"/>
                </a:lnTo>
                <a:lnTo>
                  <a:pt x="28320" y="91190"/>
                </a:lnTo>
                <a:lnTo>
                  <a:pt x="28320" y="91180"/>
                </a:lnTo>
                <a:lnTo>
                  <a:pt x="28330" y="91180"/>
                </a:lnTo>
                <a:lnTo>
                  <a:pt x="28330" y="91170"/>
                </a:lnTo>
                <a:lnTo>
                  <a:pt x="28330" y="91180"/>
                </a:lnTo>
                <a:lnTo>
                  <a:pt x="28340" y="91180"/>
                </a:lnTo>
                <a:lnTo>
                  <a:pt x="28340" y="91170"/>
                </a:lnTo>
                <a:lnTo>
                  <a:pt x="28340" y="91160"/>
                </a:lnTo>
                <a:lnTo>
                  <a:pt x="28330" y="91160"/>
                </a:lnTo>
                <a:lnTo>
                  <a:pt x="28330" y="91150"/>
                </a:lnTo>
                <a:lnTo>
                  <a:pt x="28330" y="91140"/>
                </a:lnTo>
                <a:lnTo>
                  <a:pt x="28340" y="91140"/>
                </a:lnTo>
                <a:lnTo>
                  <a:pt x="28340" y="91130"/>
                </a:lnTo>
                <a:lnTo>
                  <a:pt x="28340" y="91120"/>
                </a:lnTo>
                <a:lnTo>
                  <a:pt x="28340" y="91110"/>
                </a:lnTo>
                <a:lnTo>
                  <a:pt x="28340" y="91100"/>
                </a:lnTo>
                <a:lnTo>
                  <a:pt x="28350" y="91100"/>
                </a:lnTo>
                <a:lnTo>
                  <a:pt x="28350" y="91090"/>
                </a:lnTo>
                <a:lnTo>
                  <a:pt x="28350" y="91080"/>
                </a:lnTo>
                <a:lnTo>
                  <a:pt x="28360" y="91080"/>
                </a:lnTo>
                <a:lnTo>
                  <a:pt x="28360" y="91070"/>
                </a:lnTo>
                <a:lnTo>
                  <a:pt x="28370" y="91070"/>
                </a:lnTo>
                <a:lnTo>
                  <a:pt x="28370" y="91080"/>
                </a:lnTo>
                <a:lnTo>
                  <a:pt x="28370" y="91070"/>
                </a:lnTo>
                <a:lnTo>
                  <a:pt x="28370" y="91080"/>
                </a:lnTo>
                <a:lnTo>
                  <a:pt x="28380" y="91080"/>
                </a:lnTo>
                <a:lnTo>
                  <a:pt x="28380" y="91070"/>
                </a:lnTo>
                <a:lnTo>
                  <a:pt x="28390" y="91070"/>
                </a:lnTo>
                <a:lnTo>
                  <a:pt x="28390" y="91060"/>
                </a:lnTo>
                <a:lnTo>
                  <a:pt x="28400" y="91060"/>
                </a:lnTo>
                <a:lnTo>
                  <a:pt x="28410" y="91060"/>
                </a:lnTo>
                <a:lnTo>
                  <a:pt x="28420" y="91060"/>
                </a:lnTo>
                <a:lnTo>
                  <a:pt x="28430" y="91060"/>
                </a:lnTo>
                <a:lnTo>
                  <a:pt x="28430" y="91050"/>
                </a:lnTo>
                <a:lnTo>
                  <a:pt x="28440" y="91050"/>
                </a:lnTo>
                <a:lnTo>
                  <a:pt x="28450" y="91050"/>
                </a:lnTo>
                <a:lnTo>
                  <a:pt x="28460" y="91050"/>
                </a:lnTo>
                <a:lnTo>
                  <a:pt x="28460" y="91040"/>
                </a:lnTo>
                <a:lnTo>
                  <a:pt x="28470" y="91040"/>
                </a:lnTo>
                <a:lnTo>
                  <a:pt x="28470" y="91030"/>
                </a:lnTo>
                <a:lnTo>
                  <a:pt x="28480" y="91030"/>
                </a:lnTo>
                <a:lnTo>
                  <a:pt x="28480" y="91020"/>
                </a:lnTo>
                <a:lnTo>
                  <a:pt x="28490" y="91020"/>
                </a:lnTo>
                <a:lnTo>
                  <a:pt x="28500" y="91020"/>
                </a:lnTo>
                <a:lnTo>
                  <a:pt x="28510" y="91020"/>
                </a:lnTo>
                <a:lnTo>
                  <a:pt x="28510" y="91010"/>
                </a:lnTo>
                <a:lnTo>
                  <a:pt x="28510" y="91000"/>
                </a:lnTo>
                <a:lnTo>
                  <a:pt x="28520" y="91000"/>
                </a:lnTo>
                <a:lnTo>
                  <a:pt x="28520" y="90990"/>
                </a:lnTo>
                <a:lnTo>
                  <a:pt x="28520" y="90980"/>
                </a:lnTo>
                <a:lnTo>
                  <a:pt x="28530" y="90980"/>
                </a:lnTo>
                <a:lnTo>
                  <a:pt x="28530" y="90970"/>
                </a:lnTo>
                <a:lnTo>
                  <a:pt x="28530" y="90960"/>
                </a:lnTo>
                <a:lnTo>
                  <a:pt x="28530" y="90950"/>
                </a:lnTo>
                <a:lnTo>
                  <a:pt x="28530" y="90940"/>
                </a:lnTo>
                <a:lnTo>
                  <a:pt x="28540" y="90940"/>
                </a:lnTo>
                <a:lnTo>
                  <a:pt x="28540" y="90930"/>
                </a:lnTo>
                <a:lnTo>
                  <a:pt x="28540" y="90920"/>
                </a:lnTo>
                <a:lnTo>
                  <a:pt x="28540" y="90910"/>
                </a:lnTo>
                <a:lnTo>
                  <a:pt x="28540" y="90900"/>
                </a:lnTo>
                <a:lnTo>
                  <a:pt x="28550" y="90900"/>
                </a:lnTo>
                <a:lnTo>
                  <a:pt x="28550" y="90890"/>
                </a:lnTo>
                <a:lnTo>
                  <a:pt x="28560" y="90890"/>
                </a:lnTo>
                <a:lnTo>
                  <a:pt x="28560" y="90880"/>
                </a:lnTo>
                <a:lnTo>
                  <a:pt x="28570" y="90880"/>
                </a:lnTo>
                <a:lnTo>
                  <a:pt x="28580" y="90870"/>
                </a:lnTo>
                <a:lnTo>
                  <a:pt x="28590" y="90860"/>
                </a:lnTo>
                <a:lnTo>
                  <a:pt x="28590" y="90850"/>
                </a:lnTo>
                <a:lnTo>
                  <a:pt x="28590" y="90860"/>
                </a:lnTo>
                <a:lnTo>
                  <a:pt x="28590" y="90850"/>
                </a:lnTo>
                <a:lnTo>
                  <a:pt x="28600" y="90850"/>
                </a:lnTo>
                <a:lnTo>
                  <a:pt x="28590" y="90850"/>
                </a:lnTo>
                <a:lnTo>
                  <a:pt x="28590" y="90840"/>
                </a:lnTo>
                <a:lnTo>
                  <a:pt x="28590" y="90850"/>
                </a:lnTo>
                <a:lnTo>
                  <a:pt x="28600" y="90850"/>
                </a:lnTo>
                <a:lnTo>
                  <a:pt x="28600" y="90840"/>
                </a:lnTo>
                <a:lnTo>
                  <a:pt x="28610" y="90840"/>
                </a:lnTo>
                <a:lnTo>
                  <a:pt x="28610" y="90830"/>
                </a:lnTo>
                <a:lnTo>
                  <a:pt x="28620" y="90830"/>
                </a:lnTo>
                <a:lnTo>
                  <a:pt x="28620" y="90820"/>
                </a:lnTo>
                <a:lnTo>
                  <a:pt x="28630" y="90820"/>
                </a:lnTo>
                <a:lnTo>
                  <a:pt x="28630" y="90810"/>
                </a:lnTo>
                <a:lnTo>
                  <a:pt x="28630" y="90800"/>
                </a:lnTo>
                <a:lnTo>
                  <a:pt x="28640" y="90800"/>
                </a:lnTo>
                <a:lnTo>
                  <a:pt x="28640" y="90790"/>
                </a:lnTo>
                <a:lnTo>
                  <a:pt x="28640" y="90780"/>
                </a:lnTo>
                <a:lnTo>
                  <a:pt x="28640" y="90770"/>
                </a:lnTo>
                <a:lnTo>
                  <a:pt x="28640" y="90760"/>
                </a:lnTo>
                <a:lnTo>
                  <a:pt x="28630" y="90760"/>
                </a:lnTo>
                <a:lnTo>
                  <a:pt x="28630" y="90750"/>
                </a:lnTo>
                <a:lnTo>
                  <a:pt x="28630" y="90740"/>
                </a:lnTo>
                <a:lnTo>
                  <a:pt x="28630" y="90730"/>
                </a:lnTo>
                <a:lnTo>
                  <a:pt x="28620" y="90730"/>
                </a:lnTo>
                <a:lnTo>
                  <a:pt x="28620" y="90720"/>
                </a:lnTo>
                <a:lnTo>
                  <a:pt x="28620" y="90710"/>
                </a:lnTo>
                <a:lnTo>
                  <a:pt x="28610" y="90710"/>
                </a:lnTo>
                <a:lnTo>
                  <a:pt x="28610" y="90700"/>
                </a:lnTo>
                <a:lnTo>
                  <a:pt x="28600" y="90700"/>
                </a:lnTo>
                <a:lnTo>
                  <a:pt x="28600" y="90690"/>
                </a:lnTo>
                <a:lnTo>
                  <a:pt x="28590" y="90690"/>
                </a:lnTo>
                <a:lnTo>
                  <a:pt x="28590" y="90680"/>
                </a:lnTo>
                <a:lnTo>
                  <a:pt x="28600" y="90680"/>
                </a:lnTo>
                <a:lnTo>
                  <a:pt x="28600" y="90670"/>
                </a:lnTo>
                <a:lnTo>
                  <a:pt x="28600" y="90660"/>
                </a:lnTo>
                <a:lnTo>
                  <a:pt x="28590" y="90660"/>
                </a:lnTo>
                <a:lnTo>
                  <a:pt x="28590" y="90650"/>
                </a:lnTo>
                <a:lnTo>
                  <a:pt x="28600" y="90650"/>
                </a:lnTo>
                <a:lnTo>
                  <a:pt x="28600" y="90640"/>
                </a:lnTo>
                <a:lnTo>
                  <a:pt x="28610" y="90640"/>
                </a:lnTo>
                <a:lnTo>
                  <a:pt x="28610" y="90650"/>
                </a:lnTo>
                <a:lnTo>
                  <a:pt x="28620" y="90650"/>
                </a:lnTo>
                <a:lnTo>
                  <a:pt x="28620" y="90660"/>
                </a:lnTo>
                <a:lnTo>
                  <a:pt x="28630" y="90660"/>
                </a:lnTo>
                <a:lnTo>
                  <a:pt x="28640" y="90660"/>
                </a:lnTo>
                <a:lnTo>
                  <a:pt x="28640" y="90670"/>
                </a:lnTo>
                <a:lnTo>
                  <a:pt x="28650" y="90670"/>
                </a:lnTo>
                <a:lnTo>
                  <a:pt x="28660" y="90670"/>
                </a:lnTo>
                <a:lnTo>
                  <a:pt x="28660" y="90680"/>
                </a:lnTo>
                <a:lnTo>
                  <a:pt x="28670" y="90680"/>
                </a:lnTo>
                <a:lnTo>
                  <a:pt x="28680" y="90680"/>
                </a:lnTo>
                <a:lnTo>
                  <a:pt x="28690" y="90670"/>
                </a:lnTo>
                <a:lnTo>
                  <a:pt x="28700" y="90670"/>
                </a:lnTo>
                <a:lnTo>
                  <a:pt x="28700" y="90680"/>
                </a:lnTo>
                <a:lnTo>
                  <a:pt x="28710" y="90680"/>
                </a:lnTo>
                <a:lnTo>
                  <a:pt x="28720" y="90680"/>
                </a:lnTo>
                <a:lnTo>
                  <a:pt x="28730" y="90680"/>
                </a:lnTo>
                <a:lnTo>
                  <a:pt x="28730" y="90670"/>
                </a:lnTo>
                <a:lnTo>
                  <a:pt x="28740" y="90670"/>
                </a:lnTo>
                <a:lnTo>
                  <a:pt x="28750" y="90670"/>
                </a:lnTo>
                <a:lnTo>
                  <a:pt x="28750" y="90680"/>
                </a:lnTo>
                <a:lnTo>
                  <a:pt x="28760" y="90680"/>
                </a:lnTo>
                <a:lnTo>
                  <a:pt x="28760" y="90690"/>
                </a:lnTo>
                <a:lnTo>
                  <a:pt x="28760" y="90700"/>
                </a:lnTo>
                <a:lnTo>
                  <a:pt x="28750" y="90700"/>
                </a:lnTo>
                <a:lnTo>
                  <a:pt x="28750" y="90710"/>
                </a:lnTo>
                <a:lnTo>
                  <a:pt x="28750" y="90700"/>
                </a:lnTo>
                <a:lnTo>
                  <a:pt x="28750" y="90710"/>
                </a:lnTo>
                <a:lnTo>
                  <a:pt x="28740" y="90710"/>
                </a:lnTo>
                <a:lnTo>
                  <a:pt x="28740" y="90720"/>
                </a:lnTo>
                <a:lnTo>
                  <a:pt x="28730" y="90720"/>
                </a:lnTo>
                <a:lnTo>
                  <a:pt x="28730" y="90730"/>
                </a:lnTo>
                <a:lnTo>
                  <a:pt x="28720" y="90730"/>
                </a:lnTo>
                <a:lnTo>
                  <a:pt x="28720" y="90740"/>
                </a:lnTo>
                <a:lnTo>
                  <a:pt x="28730" y="90740"/>
                </a:lnTo>
                <a:lnTo>
                  <a:pt x="28730" y="90750"/>
                </a:lnTo>
                <a:lnTo>
                  <a:pt x="28730" y="90760"/>
                </a:lnTo>
                <a:lnTo>
                  <a:pt x="28730" y="90770"/>
                </a:lnTo>
                <a:lnTo>
                  <a:pt x="28730" y="90780"/>
                </a:lnTo>
                <a:lnTo>
                  <a:pt x="28740" y="90780"/>
                </a:lnTo>
                <a:lnTo>
                  <a:pt x="28750" y="90780"/>
                </a:lnTo>
                <a:lnTo>
                  <a:pt x="28740" y="90800"/>
                </a:lnTo>
                <a:lnTo>
                  <a:pt x="28750" y="90800"/>
                </a:lnTo>
                <a:lnTo>
                  <a:pt x="28760" y="90810"/>
                </a:lnTo>
                <a:lnTo>
                  <a:pt x="28770" y="90820"/>
                </a:lnTo>
                <a:lnTo>
                  <a:pt x="28780" y="90830"/>
                </a:lnTo>
                <a:lnTo>
                  <a:pt x="28790" y="90830"/>
                </a:lnTo>
                <a:lnTo>
                  <a:pt x="28790" y="90840"/>
                </a:lnTo>
                <a:lnTo>
                  <a:pt x="28800" y="90840"/>
                </a:lnTo>
                <a:lnTo>
                  <a:pt x="28800" y="90850"/>
                </a:lnTo>
                <a:lnTo>
                  <a:pt x="28810" y="90850"/>
                </a:lnTo>
                <a:lnTo>
                  <a:pt x="28820" y="90860"/>
                </a:lnTo>
                <a:lnTo>
                  <a:pt x="28830" y="90870"/>
                </a:lnTo>
                <a:lnTo>
                  <a:pt x="28840" y="90870"/>
                </a:lnTo>
                <a:lnTo>
                  <a:pt x="28840" y="90880"/>
                </a:lnTo>
                <a:lnTo>
                  <a:pt x="28850" y="90890"/>
                </a:lnTo>
                <a:lnTo>
                  <a:pt x="28870" y="90900"/>
                </a:lnTo>
                <a:lnTo>
                  <a:pt x="28880" y="90910"/>
                </a:lnTo>
                <a:lnTo>
                  <a:pt x="28890" y="90920"/>
                </a:lnTo>
                <a:lnTo>
                  <a:pt x="28900" y="90920"/>
                </a:lnTo>
                <a:lnTo>
                  <a:pt x="28910" y="90930"/>
                </a:lnTo>
                <a:lnTo>
                  <a:pt x="28910" y="90940"/>
                </a:lnTo>
                <a:lnTo>
                  <a:pt x="28920" y="90940"/>
                </a:lnTo>
                <a:lnTo>
                  <a:pt x="28950" y="90970"/>
                </a:lnTo>
                <a:lnTo>
                  <a:pt x="28990" y="91000"/>
                </a:lnTo>
                <a:lnTo>
                  <a:pt x="29030" y="91030"/>
                </a:lnTo>
                <a:lnTo>
                  <a:pt x="29050" y="91050"/>
                </a:lnTo>
                <a:lnTo>
                  <a:pt x="29070" y="91070"/>
                </a:lnTo>
                <a:lnTo>
                  <a:pt x="29100" y="91090"/>
                </a:lnTo>
                <a:lnTo>
                  <a:pt x="29120" y="91100"/>
                </a:lnTo>
                <a:lnTo>
                  <a:pt x="29130" y="91110"/>
                </a:lnTo>
                <a:lnTo>
                  <a:pt x="29110" y="91130"/>
                </a:lnTo>
                <a:lnTo>
                  <a:pt x="29110" y="91140"/>
                </a:lnTo>
                <a:lnTo>
                  <a:pt x="29120" y="91150"/>
                </a:lnTo>
                <a:lnTo>
                  <a:pt x="29120" y="91160"/>
                </a:lnTo>
                <a:lnTo>
                  <a:pt x="29120" y="91170"/>
                </a:lnTo>
                <a:lnTo>
                  <a:pt x="29120" y="91180"/>
                </a:lnTo>
                <a:lnTo>
                  <a:pt x="29120" y="91190"/>
                </a:lnTo>
                <a:lnTo>
                  <a:pt x="29120" y="91200"/>
                </a:lnTo>
                <a:lnTo>
                  <a:pt x="29120" y="91220"/>
                </a:lnTo>
                <a:lnTo>
                  <a:pt x="29120" y="91230"/>
                </a:lnTo>
                <a:lnTo>
                  <a:pt x="29120" y="91240"/>
                </a:lnTo>
                <a:lnTo>
                  <a:pt x="29120" y="91250"/>
                </a:lnTo>
                <a:lnTo>
                  <a:pt x="29110" y="91250"/>
                </a:lnTo>
                <a:lnTo>
                  <a:pt x="29110" y="91260"/>
                </a:lnTo>
                <a:lnTo>
                  <a:pt x="29110" y="91270"/>
                </a:lnTo>
                <a:lnTo>
                  <a:pt x="29100" y="91280"/>
                </a:lnTo>
                <a:lnTo>
                  <a:pt x="29100" y="91290"/>
                </a:lnTo>
                <a:lnTo>
                  <a:pt x="29090" y="91290"/>
                </a:lnTo>
                <a:lnTo>
                  <a:pt x="29080" y="91300"/>
                </a:lnTo>
                <a:lnTo>
                  <a:pt x="29070" y="91300"/>
                </a:lnTo>
                <a:lnTo>
                  <a:pt x="29070" y="91310"/>
                </a:lnTo>
                <a:lnTo>
                  <a:pt x="29060" y="91310"/>
                </a:lnTo>
                <a:lnTo>
                  <a:pt x="29050" y="91320"/>
                </a:lnTo>
                <a:lnTo>
                  <a:pt x="29040" y="91320"/>
                </a:lnTo>
                <a:lnTo>
                  <a:pt x="29030" y="91330"/>
                </a:lnTo>
                <a:lnTo>
                  <a:pt x="29020" y="91330"/>
                </a:lnTo>
                <a:lnTo>
                  <a:pt x="29010" y="91340"/>
                </a:lnTo>
                <a:lnTo>
                  <a:pt x="29020" y="91340"/>
                </a:lnTo>
                <a:lnTo>
                  <a:pt x="29030" y="91350"/>
                </a:lnTo>
                <a:lnTo>
                  <a:pt x="29040" y="91350"/>
                </a:lnTo>
                <a:lnTo>
                  <a:pt x="29040" y="91360"/>
                </a:lnTo>
                <a:lnTo>
                  <a:pt x="29050" y="91360"/>
                </a:lnTo>
                <a:lnTo>
                  <a:pt x="29060" y="91370"/>
                </a:lnTo>
                <a:lnTo>
                  <a:pt x="29080" y="91380"/>
                </a:lnTo>
                <a:lnTo>
                  <a:pt x="29090" y="91390"/>
                </a:lnTo>
                <a:lnTo>
                  <a:pt x="29100" y="91390"/>
                </a:lnTo>
                <a:lnTo>
                  <a:pt x="29100" y="91400"/>
                </a:lnTo>
                <a:lnTo>
                  <a:pt x="29120" y="91410"/>
                </a:lnTo>
                <a:lnTo>
                  <a:pt x="29130" y="91420"/>
                </a:lnTo>
                <a:lnTo>
                  <a:pt x="29140" y="91420"/>
                </a:lnTo>
                <a:lnTo>
                  <a:pt x="29140" y="91430"/>
                </a:lnTo>
                <a:lnTo>
                  <a:pt x="29150" y="91430"/>
                </a:lnTo>
                <a:lnTo>
                  <a:pt x="29160" y="91440"/>
                </a:lnTo>
                <a:lnTo>
                  <a:pt x="29170" y="91440"/>
                </a:lnTo>
                <a:lnTo>
                  <a:pt x="29170" y="91450"/>
                </a:lnTo>
                <a:lnTo>
                  <a:pt x="29180" y="91450"/>
                </a:lnTo>
                <a:lnTo>
                  <a:pt x="29190" y="91460"/>
                </a:lnTo>
                <a:lnTo>
                  <a:pt x="29200" y="91460"/>
                </a:lnTo>
                <a:lnTo>
                  <a:pt x="29210" y="91470"/>
                </a:lnTo>
                <a:lnTo>
                  <a:pt x="29220" y="91480"/>
                </a:lnTo>
                <a:lnTo>
                  <a:pt x="29230" y="91480"/>
                </a:lnTo>
                <a:lnTo>
                  <a:pt x="29230" y="91490"/>
                </a:lnTo>
                <a:lnTo>
                  <a:pt x="29240" y="91490"/>
                </a:lnTo>
                <a:lnTo>
                  <a:pt x="29250" y="91500"/>
                </a:lnTo>
                <a:lnTo>
                  <a:pt x="29260" y="91500"/>
                </a:lnTo>
                <a:lnTo>
                  <a:pt x="29260" y="91510"/>
                </a:lnTo>
                <a:lnTo>
                  <a:pt x="29270" y="91510"/>
                </a:lnTo>
                <a:lnTo>
                  <a:pt x="29280" y="91520"/>
                </a:lnTo>
                <a:lnTo>
                  <a:pt x="29290" y="91530"/>
                </a:lnTo>
                <a:lnTo>
                  <a:pt x="29300" y="91530"/>
                </a:lnTo>
                <a:lnTo>
                  <a:pt x="29310" y="91540"/>
                </a:lnTo>
                <a:lnTo>
                  <a:pt x="29320" y="91540"/>
                </a:lnTo>
                <a:lnTo>
                  <a:pt x="29330" y="91550"/>
                </a:lnTo>
                <a:lnTo>
                  <a:pt x="29340" y="91560"/>
                </a:lnTo>
                <a:lnTo>
                  <a:pt x="29360" y="91570"/>
                </a:lnTo>
                <a:lnTo>
                  <a:pt x="29360" y="91580"/>
                </a:lnTo>
                <a:lnTo>
                  <a:pt x="29370" y="91580"/>
                </a:lnTo>
                <a:lnTo>
                  <a:pt x="29380" y="91580"/>
                </a:lnTo>
                <a:lnTo>
                  <a:pt x="29380" y="91590"/>
                </a:lnTo>
                <a:lnTo>
                  <a:pt x="29390" y="91590"/>
                </a:lnTo>
                <a:lnTo>
                  <a:pt x="29400" y="91590"/>
                </a:lnTo>
                <a:lnTo>
                  <a:pt x="29410" y="91600"/>
                </a:lnTo>
                <a:lnTo>
                  <a:pt x="29420" y="91600"/>
                </a:lnTo>
                <a:lnTo>
                  <a:pt x="29240" y="91740"/>
                </a:lnTo>
                <a:lnTo>
                  <a:pt x="29380" y="9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