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North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330" y="4550"/>
                </a:moveTo>
                <a:lnTo>
                  <a:pt x="20340" y="4550"/>
                </a:lnTo>
                <a:lnTo>
                  <a:pt x="20350" y="4550"/>
                </a:lnTo>
                <a:lnTo>
                  <a:pt x="20350" y="4560"/>
                </a:lnTo>
                <a:lnTo>
                  <a:pt x="20360" y="4560"/>
                </a:lnTo>
                <a:lnTo>
                  <a:pt x="20360" y="4570"/>
                </a:lnTo>
                <a:lnTo>
                  <a:pt x="20370" y="4570"/>
                </a:lnTo>
                <a:lnTo>
                  <a:pt x="20370" y="4580"/>
                </a:lnTo>
                <a:lnTo>
                  <a:pt x="20380" y="4580"/>
                </a:lnTo>
                <a:lnTo>
                  <a:pt x="20380" y="4590"/>
                </a:lnTo>
                <a:lnTo>
                  <a:pt x="20390" y="4590"/>
                </a:lnTo>
                <a:lnTo>
                  <a:pt x="20400" y="4590"/>
                </a:lnTo>
                <a:lnTo>
                  <a:pt x="20400" y="4600"/>
                </a:lnTo>
                <a:lnTo>
                  <a:pt x="20410" y="4600"/>
                </a:lnTo>
                <a:lnTo>
                  <a:pt x="20410" y="4610"/>
                </a:lnTo>
                <a:lnTo>
                  <a:pt x="20410" y="4620"/>
                </a:lnTo>
                <a:lnTo>
                  <a:pt x="20420" y="4620"/>
                </a:lnTo>
                <a:lnTo>
                  <a:pt x="20420" y="4630"/>
                </a:lnTo>
                <a:lnTo>
                  <a:pt x="20420" y="4640"/>
                </a:lnTo>
                <a:lnTo>
                  <a:pt x="20430" y="4640"/>
                </a:lnTo>
                <a:lnTo>
                  <a:pt x="20430" y="4650"/>
                </a:lnTo>
                <a:lnTo>
                  <a:pt x="20430" y="4660"/>
                </a:lnTo>
                <a:lnTo>
                  <a:pt x="20440" y="4660"/>
                </a:lnTo>
                <a:lnTo>
                  <a:pt x="20440" y="4670"/>
                </a:lnTo>
                <a:lnTo>
                  <a:pt x="20440" y="4680"/>
                </a:lnTo>
                <a:lnTo>
                  <a:pt x="20450" y="4680"/>
                </a:lnTo>
                <a:lnTo>
                  <a:pt x="20450" y="4690"/>
                </a:lnTo>
                <a:lnTo>
                  <a:pt x="20450" y="4700"/>
                </a:lnTo>
                <a:lnTo>
                  <a:pt x="20460" y="4700"/>
                </a:lnTo>
                <a:lnTo>
                  <a:pt x="20460" y="4710"/>
                </a:lnTo>
                <a:lnTo>
                  <a:pt x="20460" y="4720"/>
                </a:lnTo>
                <a:lnTo>
                  <a:pt x="20470" y="4720"/>
                </a:lnTo>
                <a:lnTo>
                  <a:pt x="20470" y="4730"/>
                </a:lnTo>
                <a:lnTo>
                  <a:pt x="20470" y="4740"/>
                </a:lnTo>
                <a:lnTo>
                  <a:pt x="20480" y="4740"/>
                </a:lnTo>
                <a:lnTo>
                  <a:pt x="20480" y="4750"/>
                </a:lnTo>
                <a:lnTo>
                  <a:pt x="20480" y="4760"/>
                </a:lnTo>
                <a:lnTo>
                  <a:pt x="20490" y="4760"/>
                </a:lnTo>
                <a:lnTo>
                  <a:pt x="20490" y="4770"/>
                </a:lnTo>
                <a:lnTo>
                  <a:pt x="20490" y="4780"/>
                </a:lnTo>
                <a:lnTo>
                  <a:pt x="20490" y="4790"/>
                </a:lnTo>
                <a:lnTo>
                  <a:pt x="20500" y="4790"/>
                </a:lnTo>
                <a:lnTo>
                  <a:pt x="20500" y="4800"/>
                </a:lnTo>
                <a:lnTo>
                  <a:pt x="20500" y="4810"/>
                </a:lnTo>
                <a:lnTo>
                  <a:pt x="20500" y="4820"/>
                </a:lnTo>
                <a:lnTo>
                  <a:pt x="20510" y="4820"/>
                </a:lnTo>
                <a:lnTo>
                  <a:pt x="20510" y="4830"/>
                </a:lnTo>
                <a:lnTo>
                  <a:pt x="20510" y="4840"/>
                </a:lnTo>
                <a:lnTo>
                  <a:pt x="20510" y="4850"/>
                </a:lnTo>
                <a:lnTo>
                  <a:pt x="20520" y="4850"/>
                </a:lnTo>
                <a:lnTo>
                  <a:pt x="20520" y="4860"/>
                </a:lnTo>
                <a:lnTo>
                  <a:pt x="20530" y="4860"/>
                </a:lnTo>
                <a:lnTo>
                  <a:pt x="20530" y="4870"/>
                </a:lnTo>
                <a:lnTo>
                  <a:pt x="20530" y="4880"/>
                </a:lnTo>
                <a:lnTo>
                  <a:pt x="20540" y="4880"/>
                </a:lnTo>
                <a:lnTo>
                  <a:pt x="20540" y="4890"/>
                </a:lnTo>
                <a:lnTo>
                  <a:pt x="20540" y="4900"/>
                </a:lnTo>
                <a:lnTo>
                  <a:pt x="20550" y="4900"/>
                </a:lnTo>
                <a:lnTo>
                  <a:pt x="20550" y="4910"/>
                </a:lnTo>
                <a:lnTo>
                  <a:pt x="20560" y="4910"/>
                </a:lnTo>
                <a:lnTo>
                  <a:pt x="20560" y="4920"/>
                </a:lnTo>
                <a:lnTo>
                  <a:pt x="20570" y="4920"/>
                </a:lnTo>
                <a:lnTo>
                  <a:pt x="20570" y="4930"/>
                </a:lnTo>
                <a:lnTo>
                  <a:pt x="20570" y="4940"/>
                </a:lnTo>
                <a:lnTo>
                  <a:pt x="20580" y="4940"/>
                </a:lnTo>
                <a:lnTo>
                  <a:pt x="20580" y="4950"/>
                </a:lnTo>
                <a:lnTo>
                  <a:pt x="20590" y="4950"/>
                </a:lnTo>
                <a:lnTo>
                  <a:pt x="20590" y="4960"/>
                </a:lnTo>
                <a:lnTo>
                  <a:pt x="20590" y="4970"/>
                </a:lnTo>
                <a:lnTo>
                  <a:pt x="20600" y="4970"/>
                </a:lnTo>
                <a:lnTo>
                  <a:pt x="20600" y="4980"/>
                </a:lnTo>
                <a:lnTo>
                  <a:pt x="20600" y="4990"/>
                </a:lnTo>
                <a:lnTo>
                  <a:pt x="20610" y="4990"/>
                </a:lnTo>
                <a:lnTo>
                  <a:pt x="20610" y="5000"/>
                </a:lnTo>
                <a:lnTo>
                  <a:pt x="20610" y="5010"/>
                </a:lnTo>
                <a:lnTo>
                  <a:pt x="20610" y="5020"/>
                </a:lnTo>
                <a:lnTo>
                  <a:pt x="20620" y="5020"/>
                </a:lnTo>
                <a:lnTo>
                  <a:pt x="20620" y="5030"/>
                </a:lnTo>
                <a:lnTo>
                  <a:pt x="20620" y="5040"/>
                </a:lnTo>
                <a:lnTo>
                  <a:pt x="20630" y="5040"/>
                </a:lnTo>
                <a:lnTo>
                  <a:pt x="20630" y="5050"/>
                </a:lnTo>
                <a:lnTo>
                  <a:pt x="20630" y="5060"/>
                </a:lnTo>
                <a:lnTo>
                  <a:pt x="20640" y="5060"/>
                </a:lnTo>
                <a:lnTo>
                  <a:pt x="20640" y="5070"/>
                </a:lnTo>
                <a:lnTo>
                  <a:pt x="20640" y="5080"/>
                </a:lnTo>
                <a:lnTo>
                  <a:pt x="20650" y="5080"/>
                </a:lnTo>
                <a:lnTo>
                  <a:pt x="20650" y="5090"/>
                </a:lnTo>
                <a:lnTo>
                  <a:pt x="20650" y="5100"/>
                </a:lnTo>
                <a:lnTo>
                  <a:pt x="20660" y="5100"/>
                </a:lnTo>
                <a:lnTo>
                  <a:pt x="20660" y="5110"/>
                </a:lnTo>
                <a:lnTo>
                  <a:pt x="20660" y="5120"/>
                </a:lnTo>
                <a:lnTo>
                  <a:pt x="20670" y="5120"/>
                </a:lnTo>
                <a:lnTo>
                  <a:pt x="20670" y="5130"/>
                </a:lnTo>
                <a:lnTo>
                  <a:pt x="20680" y="5130"/>
                </a:lnTo>
                <a:lnTo>
                  <a:pt x="20680" y="5140"/>
                </a:lnTo>
                <a:lnTo>
                  <a:pt x="20690" y="5140"/>
                </a:lnTo>
                <a:lnTo>
                  <a:pt x="20690" y="5150"/>
                </a:lnTo>
                <a:lnTo>
                  <a:pt x="20700" y="5150"/>
                </a:lnTo>
                <a:lnTo>
                  <a:pt x="20700" y="5160"/>
                </a:lnTo>
                <a:lnTo>
                  <a:pt x="20710" y="5160"/>
                </a:lnTo>
                <a:lnTo>
                  <a:pt x="20710" y="5170"/>
                </a:lnTo>
                <a:lnTo>
                  <a:pt x="20720" y="5170"/>
                </a:lnTo>
                <a:lnTo>
                  <a:pt x="20720" y="5180"/>
                </a:lnTo>
                <a:lnTo>
                  <a:pt x="20730" y="5180"/>
                </a:lnTo>
                <a:lnTo>
                  <a:pt x="20730" y="5190"/>
                </a:lnTo>
                <a:lnTo>
                  <a:pt x="20740" y="5190"/>
                </a:lnTo>
                <a:lnTo>
                  <a:pt x="20740" y="5200"/>
                </a:lnTo>
                <a:lnTo>
                  <a:pt x="20750" y="5200"/>
                </a:lnTo>
                <a:lnTo>
                  <a:pt x="20750" y="5210"/>
                </a:lnTo>
                <a:lnTo>
                  <a:pt x="20760" y="5210"/>
                </a:lnTo>
                <a:lnTo>
                  <a:pt x="20760" y="5220"/>
                </a:lnTo>
                <a:lnTo>
                  <a:pt x="20760" y="5230"/>
                </a:lnTo>
                <a:lnTo>
                  <a:pt x="20770" y="5230"/>
                </a:lnTo>
                <a:lnTo>
                  <a:pt x="20770" y="5240"/>
                </a:lnTo>
                <a:lnTo>
                  <a:pt x="20770" y="5250"/>
                </a:lnTo>
                <a:lnTo>
                  <a:pt x="20770" y="5260"/>
                </a:lnTo>
                <a:lnTo>
                  <a:pt x="20780" y="5260"/>
                </a:lnTo>
                <a:lnTo>
                  <a:pt x="20780" y="5270"/>
                </a:lnTo>
                <a:lnTo>
                  <a:pt x="20780" y="5280"/>
                </a:lnTo>
                <a:lnTo>
                  <a:pt x="20780" y="5290"/>
                </a:lnTo>
                <a:lnTo>
                  <a:pt x="20790" y="5290"/>
                </a:lnTo>
                <a:lnTo>
                  <a:pt x="20790" y="5300"/>
                </a:lnTo>
                <a:lnTo>
                  <a:pt x="20790" y="5310"/>
                </a:lnTo>
                <a:lnTo>
                  <a:pt x="20800" y="5310"/>
                </a:lnTo>
                <a:lnTo>
                  <a:pt x="20800" y="5320"/>
                </a:lnTo>
                <a:lnTo>
                  <a:pt x="20800" y="5330"/>
                </a:lnTo>
                <a:lnTo>
                  <a:pt x="20800" y="5340"/>
                </a:lnTo>
                <a:lnTo>
                  <a:pt x="20800" y="5350"/>
                </a:lnTo>
                <a:lnTo>
                  <a:pt x="20810" y="5350"/>
                </a:lnTo>
                <a:lnTo>
                  <a:pt x="20810" y="5360"/>
                </a:lnTo>
                <a:lnTo>
                  <a:pt x="20810" y="5370"/>
                </a:lnTo>
                <a:lnTo>
                  <a:pt x="20820" y="5370"/>
                </a:lnTo>
                <a:lnTo>
                  <a:pt x="20820" y="5380"/>
                </a:lnTo>
                <a:lnTo>
                  <a:pt x="20810" y="5380"/>
                </a:lnTo>
                <a:lnTo>
                  <a:pt x="20800" y="5380"/>
                </a:lnTo>
                <a:lnTo>
                  <a:pt x="20800" y="5370"/>
                </a:lnTo>
                <a:lnTo>
                  <a:pt x="20790" y="5370"/>
                </a:lnTo>
                <a:lnTo>
                  <a:pt x="20780" y="5370"/>
                </a:lnTo>
                <a:lnTo>
                  <a:pt x="20770" y="5370"/>
                </a:lnTo>
                <a:lnTo>
                  <a:pt x="20770" y="5360"/>
                </a:lnTo>
                <a:lnTo>
                  <a:pt x="20760" y="5360"/>
                </a:lnTo>
                <a:lnTo>
                  <a:pt x="20760" y="5350"/>
                </a:lnTo>
                <a:lnTo>
                  <a:pt x="20750" y="5350"/>
                </a:lnTo>
                <a:lnTo>
                  <a:pt x="20750" y="5340"/>
                </a:lnTo>
                <a:lnTo>
                  <a:pt x="20740" y="5340"/>
                </a:lnTo>
                <a:lnTo>
                  <a:pt x="20730" y="5340"/>
                </a:lnTo>
                <a:lnTo>
                  <a:pt x="20730" y="5330"/>
                </a:lnTo>
                <a:lnTo>
                  <a:pt x="20720" y="5330"/>
                </a:lnTo>
                <a:lnTo>
                  <a:pt x="20720" y="5320"/>
                </a:lnTo>
                <a:lnTo>
                  <a:pt x="20710" y="5320"/>
                </a:lnTo>
                <a:lnTo>
                  <a:pt x="20710" y="5310"/>
                </a:lnTo>
                <a:lnTo>
                  <a:pt x="20700" y="5310"/>
                </a:lnTo>
                <a:lnTo>
                  <a:pt x="20700" y="5300"/>
                </a:lnTo>
                <a:lnTo>
                  <a:pt x="20690" y="5300"/>
                </a:lnTo>
                <a:lnTo>
                  <a:pt x="20690" y="5290"/>
                </a:lnTo>
                <a:lnTo>
                  <a:pt x="20680" y="5290"/>
                </a:lnTo>
                <a:lnTo>
                  <a:pt x="20680" y="5280"/>
                </a:lnTo>
                <a:lnTo>
                  <a:pt x="20670" y="5280"/>
                </a:lnTo>
                <a:lnTo>
                  <a:pt x="20670" y="5270"/>
                </a:lnTo>
                <a:lnTo>
                  <a:pt x="20670" y="5260"/>
                </a:lnTo>
                <a:lnTo>
                  <a:pt x="20660" y="5260"/>
                </a:lnTo>
                <a:lnTo>
                  <a:pt x="20660" y="5250"/>
                </a:lnTo>
                <a:lnTo>
                  <a:pt x="20660" y="5240"/>
                </a:lnTo>
                <a:lnTo>
                  <a:pt x="20650" y="5240"/>
                </a:lnTo>
                <a:lnTo>
                  <a:pt x="20650" y="5230"/>
                </a:lnTo>
                <a:lnTo>
                  <a:pt x="20640" y="5230"/>
                </a:lnTo>
                <a:lnTo>
                  <a:pt x="20640" y="5220"/>
                </a:lnTo>
                <a:lnTo>
                  <a:pt x="20630" y="5220"/>
                </a:lnTo>
                <a:lnTo>
                  <a:pt x="20630" y="5210"/>
                </a:lnTo>
                <a:lnTo>
                  <a:pt x="20620" y="5210"/>
                </a:lnTo>
                <a:lnTo>
                  <a:pt x="20620" y="5200"/>
                </a:lnTo>
                <a:lnTo>
                  <a:pt x="20610" y="5200"/>
                </a:lnTo>
                <a:lnTo>
                  <a:pt x="20610" y="5190"/>
                </a:lnTo>
                <a:lnTo>
                  <a:pt x="20610" y="5180"/>
                </a:lnTo>
                <a:lnTo>
                  <a:pt x="20600" y="5180"/>
                </a:lnTo>
                <a:lnTo>
                  <a:pt x="20600" y="5170"/>
                </a:lnTo>
                <a:lnTo>
                  <a:pt x="20590" y="5170"/>
                </a:lnTo>
                <a:lnTo>
                  <a:pt x="20590" y="5160"/>
                </a:lnTo>
                <a:lnTo>
                  <a:pt x="20580" y="5160"/>
                </a:lnTo>
                <a:lnTo>
                  <a:pt x="20580" y="5150"/>
                </a:lnTo>
                <a:lnTo>
                  <a:pt x="20570" y="5150"/>
                </a:lnTo>
                <a:lnTo>
                  <a:pt x="20570" y="5140"/>
                </a:lnTo>
                <a:lnTo>
                  <a:pt x="20560" y="5140"/>
                </a:lnTo>
                <a:lnTo>
                  <a:pt x="20560" y="5130"/>
                </a:lnTo>
                <a:lnTo>
                  <a:pt x="20560" y="5120"/>
                </a:lnTo>
                <a:lnTo>
                  <a:pt x="20550" y="5120"/>
                </a:lnTo>
                <a:lnTo>
                  <a:pt x="20550" y="5110"/>
                </a:lnTo>
                <a:lnTo>
                  <a:pt x="20540" y="5110"/>
                </a:lnTo>
                <a:lnTo>
                  <a:pt x="20540" y="5100"/>
                </a:lnTo>
                <a:lnTo>
                  <a:pt x="20540" y="5090"/>
                </a:lnTo>
                <a:lnTo>
                  <a:pt x="20530" y="5090"/>
                </a:lnTo>
                <a:lnTo>
                  <a:pt x="20530" y="5080"/>
                </a:lnTo>
                <a:lnTo>
                  <a:pt x="20530" y="5070"/>
                </a:lnTo>
                <a:lnTo>
                  <a:pt x="20520" y="5070"/>
                </a:lnTo>
                <a:lnTo>
                  <a:pt x="20520" y="5060"/>
                </a:lnTo>
                <a:lnTo>
                  <a:pt x="20510" y="5060"/>
                </a:lnTo>
                <a:lnTo>
                  <a:pt x="20510" y="5050"/>
                </a:lnTo>
                <a:lnTo>
                  <a:pt x="20510" y="5040"/>
                </a:lnTo>
                <a:lnTo>
                  <a:pt x="20500" y="5040"/>
                </a:lnTo>
                <a:lnTo>
                  <a:pt x="20500" y="5030"/>
                </a:lnTo>
                <a:lnTo>
                  <a:pt x="20500" y="5020"/>
                </a:lnTo>
                <a:lnTo>
                  <a:pt x="20500" y="5010"/>
                </a:lnTo>
                <a:lnTo>
                  <a:pt x="20490" y="5010"/>
                </a:lnTo>
                <a:lnTo>
                  <a:pt x="20490" y="5000"/>
                </a:lnTo>
                <a:lnTo>
                  <a:pt x="20490" y="4990"/>
                </a:lnTo>
                <a:lnTo>
                  <a:pt x="20480" y="4990"/>
                </a:lnTo>
                <a:lnTo>
                  <a:pt x="20480" y="4980"/>
                </a:lnTo>
                <a:lnTo>
                  <a:pt x="20470" y="4980"/>
                </a:lnTo>
                <a:lnTo>
                  <a:pt x="20470" y="4970"/>
                </a:lnTo>
                <a:lnTo>
                  <a:pt x="20460" y="4970"/>
                </a:lnTo>
                <a:lnTo>
                  <a:pt x="20460" y="4960"/>
                </a:lnTo>
                <a:lnTo>
                  <a:pt x="20460" y="4950"/>
                </a:lnTo>
                <a:lnTo>
                  <a:pt x="20450" y="4950"/>
                </a:lnTo>
                <a:lnTo>
                  <a:pt x="20450" y="4940"/>
                </a:lnTo>
                <a:lnTo>
                  <a:pt x="20440" y="4940"/>
                </a:lnTo>
                <a:lnTo>
                  <a:pt x="20440" y="4930"/>
                </a:lnTo>
                <a:lnTo>
                  <a:pt x="20430" y="4930"/>
                </a:lnTo>
                <a:lnTo>
                  <a:pt x="20430" y="4920"/>
                </a:lnTo>
                <a:lnTo>
                  <a:pt x="20430" y="4910"/>
                </a:lnTo>
                <a:lnTo>
                  <a:pt x="20430" y="4900"/>
                </a:lnTo>
                <a:lnTo>
                  <a:pt x="20420" y="4900"/>
                </a:lnTo>
                <a:lnTo>
                  <a:pt x="20420" y="4890"/>
                </a:lnTo>
                <a:lnTo>
                  <a:pt x="20420" y="4880"/>
                </a:lnTo>
                <a:lnTo>
                  <a:pt x="20410" y="4880"/>
                </a:lnTo>
                <a:lnTo>
                  <a:pt x="20410" y="4860"/>
                </a:lnTo>
                <a:lnTo>
                  <a:pt x="20410" y="4850"/>
                </a:lnTo>
                <a:lnTo>
                  <a:pt x="20400" y="4850"/>
                </a:lnTo>
                <a:lnTo>
                  <a:pt x="20400" y="4840"/>
                </a:lnTo>
                <a:lnTo>
                  <a:pt x="20400" y="4830"/>
                </a:lnTo>
                <a:lnTo>
                  <a:pt x="20400" y="4820"/>
                </a:lnTo>
                <a:lnTo>
                  <a:pt x="20390" y="4820"/>
                </a:lnTo>
                <a:lnTo>
                  <a:pt x="20390" y="4810"/>
                </a:lnTo>
                <a:lnTo>
                  <a:pt x="20390" y="4800"/>
                </a:lnTo>
                <a:lnTo>
                  <a:pt x="20380" y="4800"/>
                </a:lnTo>
                <a:lnTo>
                  <a:pt x="20380" y="4790"/>
                </a:lnTo>
                <a:lnTo>
                  <a:pt x="20370" y="4790"/>
                </a:lnTo>
                <a:lnTo>
                  <a:pt x="20370" y="4780"/>
                </a:lnTo>
                <a:lnTo>
                  <a:pt x="20370" y="4770"/>
                </a:lnTo>
                <a:lnTo>
                  <a:pt x="20360" y="4770"/>
                </a:lnTo>
                <a:lnTo>
                  <a:pt x="20360" y="4760"/>
                </a:lnTo>
                <a:lnTo>
                  <a:pt x="20350" y="4760"/>
                </a:lnTo>
                <a:lnTo>
                  <a:pt x="20350" y="4750"/>
                </a:lnTo>
                <a:lnTo>
                  <a:pt x="20350" y="4740"/>
                </a:lnTo>
                <a:lnTo>
                  <a:pt x="20340" y="4740"/>
                </a:lnTo>
                <a:lnTo>
                  <a:pt x="20340" y="4730"/>
                </a:lnTo>
                <a:lnTo>
                  <a:pt x="20330" y="4730"/>
                </a:lnTo>
                <a:lnTo>
                  <a:pt x="20330" y="4720"/>
                </a:lnTo>
                <a:lnTo>
                  <a:pt x="20320" y="4720"/>
                </a:lnTo>
                <a:lnTo>
                  <a:pt x="20320" y="4710"/>
                </a:lnTo>
                <a:lnTo>
                  <a:pt x="20310" y="4710"/>
                </a:lnTo>
                <a:lnTo>
                  <a:pt x="20310" y="4700"/>
                </a:lnTo>
                <a:lnTo>
                  <a:pt x="20310" y="4690"/>
                </a:lnTo>
                <a:lnTo>
                  <a:pt x="20300" y="4690"/>
                </a:lnTo>
                <a:lnTo>
                  <a:pt x="20300" y="4680"/>
                </a:lnTo>
                <a:lnTo>
                  <a:pt x="20300" y="4670"/>
                </a:lnTo>
                <a:lnTo>
                  <a:pt x="20300" y="4640"/>
                </a:lnTo>
                <a:lnTo>
                  <a:pt x="20300" y="4620"/>
                </a:lnTo>
                <a:lnTo>
                  <a:pt x="20300" y="4610"/>
                </a:lnTo>
                <a:lnTo>
                  <a:pt x="20300" y="4600"/>
                </a:lnTo>
                <a:lnTo>
                  <a:pt x="20300" y="4560"/>
                </a:lnTo>
                <a:lnTo>
                  <a:pt x="20310" y="4560"/>
                </a:lnTo>
                <a:lnTo>
                  <a:pt x="20310" y="4550"/>
                </a:lnTo>
                <a:lnTo>
                  <a:pt x="20330" y="4550"/>
                </a:lnTo>
                <a:close/>
                <a:moveTo>
                  <a:pt x="20930" y="5470"/>
                </a:moveTo>
                <a:lnTo>
                  <a:pt x="20940" y="5470"/>
                </a:lnTo>
                <a:lnTo>
                  <a:pt x="20940" y="5480"/>
                </a:lnTo>
                <a:lnTo>
                  <a:pt x="20950" y="5480"/>
                </a:lnTo>
                <a:lnTo>
                  <a:pt x="20960" y="5480"/>
                </a:lnTo>
                <a:lnTo>
                  <a:pt x="20960" y="5490"/>
                </a:lnTo>
                <a:lnTo>
                  <a:pt x="20970" y="5490"/>
                </a:lnTo>
                <a:lnTo>
                  <a:pt x="20970" y="5500"/>
                </a:lnTo>
                <a:lnTo>
                  <a:pt x="20980" y="5500"/>
                </a:lnTo>
                <a:lnTo>
                  <a:pt x="20990" y="5500"/>
                </a:lnTo>
                <a:lnTo>
                  <a:pt x="20990" y="5510"/>
                </a:lnTo>
                <a:lnTo>
                  <a:pt x="21000" y="5510"/>
                </a:lnTo>
                <a:lnTo>
                  <a:pt x="21010" y="5510"/>
                </a:lnTo>
                <a:lnTo>
                  <a:pt x="21010" y="5520"/>
                </a:lnTo>
                <a:lnTo>
                  <a:pt x="21020" y="5520"/>
                </a:lnTo>
                <a:lnTo>
                  <a:pt x="21030" y="5520"/>
                </a:lnTo>
                <a:lnTo>
                  <a:pt x="21030" y="5530"/>
                </a:lnTo>
                <a:lnTo>
                  <a:pt x="21040" y="5530"/>
                </a:lnTo>
                <a:lnTo>
                  <a:pt x="21050" y="5530"/>
                </a:lnTo>
                <a:lnTo>
                  <a:pt x="21050" y="5540"/>
                </a:lnTo>
                <a:lnTo>
                  <a:pt x="21060" y="5540"/>
                </a:lnTo>
                <a:lnTo>
                  <a:pt x="21070" y="5540"/>
                </a:lnTo>
                <a:lnTo>
                  <a:pt x="21080" y="5540"/>
                </a:lnTo>
                <a:lnTo>
                  <a:pt x="21080" y="5550"/>
                </a:lnTo>
                <a:lnTo>
                  <a:pt x="21090" y="5550"/>
                </a:lnTo>
                <a:lnTo>
                  <a:pt x="21100" y="5550"/>
                </a:lnTo>
                <a:lnTo>
                  <a:pt x="21100" y="5560"/>
                </a:lnTo>
                <a:lnTo>
                  <a:pt x="21110" y="5560"/>
                </a:lnTo>
                <a:lnTo>
                  <a:pt x="21130" y="5560"/>
                </a:lnTo>
                <a:lnTo>
                  <a:pt x="21140" y="5560"/>
                </a:lnTo>
                <a:lnTo>
                  <a:pt x="21140" y="5570"/>
                </a:lnTo>
                <a:lnTo>
                  <a:pt x="21150" y="5570"/>
                </a:lnTo>
                <a:lnTo>
                  <a:pt x="21160" y="5570"/>
                </a:lnTo>
                <a:lnTo>
                  <a:pt x="21160" y="5580"/>
                </a:lnTo>
                <a:lnTo>
                  <a:pt x="21170" y="5580"/>
                </a:lnTo>
                <a:lnTo>
                  <a:pt x="21180" y="5580"/>
                </a:lnTo>
                <a:lnTo>
                  <a:pt x="21180" y="5590"/>
                </a:lnTo>
                <a:lnTo>
                  <a:pt x="21190" y="5590"/>
                </a:lnTo>
                <a:lnTo>
                  <a:pt x="21200" y="5590"/>
                </a:lnTo>
                <a:lnTo>
                  <a:pt x="21200" y="5600"/>
                </a:lnTo>
                <a:lnTo>
                  <a:pt x="21210" y="5600"/>
                </a:lnTo>
                <a:lnTo>
                  <a:pt x="21220" y="5600"/>
                </a:lnTo>
                <a:lnTo>
                  <a:pt x="21220" y="5610"/>
                </a:lnTo>
                <a:lnTo>
                  <a:pt x="21230" y="5610"/>
                </a:lnTo>
                <a:lnTo>
                  <a:pt x="21230" y="5620"/>
                </a:lnTo>
                <a:lnTo>
                  <a:pt x="21240" y="5620"/>
                </a:lnTo>
                <a:lnTo>
                  <a:pt x="21240" y="5630"/>
                </a:lnTo>
                <a:lnTo>
                  <a:pt x="21250" y="5630"/>
                </a:lnTo>
                <a:lnTo>
                  <a:pt x="21260" y="5630"/>
                </a:lnTo>
                <a:lnTo>
                  <a:pt x="21260" y="5640"/>
                </a:lnTo>
                <a:lnTo>
                  <a:pt x="21260" y="5650"/>
                </a:lnTo>
                <a:lnTo>
                  <a:pt x="21270" y="5650"/>
                </a:lnTo>
                <a:lnTo>
                  <a:pt x="21270" y="5660"/>
                </a:lnTo>
                <a:lnTo>
                  <a:pt x="21280" y="5660"/>
                </a:lnTo>
                <a:lnTo>
                  <a:pt x="21280" y="5670"/>
                </a:lnTo>
                <a:lnTo>
                  <a:pt x="21290" y="5670"/>
                </a:lnTo>
                <a:lnTo>
                  <a:pt x="21290" y="5680"/>
                </a:lnTo>
                <a:lnTo>
                  <a:pt x="21290" y="5690"/>
                </a:lnTo>
                <a:lnTo>
                  <a:pt x="21300" y="5690"/>
                </a:lnTo>
                <a:lnTo>
                  <a:pt x="21300" y="5710"/>
                </a:lnTo>
                <a:lnTo>
                  <a:pt x="21300" y="5720"/>
                </a:lnTo>
                <a:lnTo>
                  <a:pt x="21300" y="5730"/>
                </a:lnTo>
                <a:lnTo>
                  <a:pt x="21300" y="5740"/>
                </a:lnTo>
                <a:lnTo>
                  <a:pt x="21310" y="5740"/>
                </a:lnTo>
                <a:lnTo>
                  <a:pt x="21320" y="5740"/>
                </a:lnTo>
                <a:lnTo>
                  <a:pt x="21320" y="5750"/>
                </a:lnTo>
                <a:lnTo>
                  <a:pt x="21310" y="5750"/>
                </a:lnTo>
                <a:lnTo>
                  <a:pt x="21310" y="5770"/>
                </a:lnTo>
                <a:lnTo>
                  <a:pt x="21310" y="5780"/>
                </a:lnTo>
                <a:lnTo>
                  <a:pt x="21310" y="5790"/>
                </a:lnTo>
                <a:lnTo>
                  <a:pt x="21310" y="5800"/>
                </a:lnTo>
                <a:lnTo>
                  <a:pt x="21300" y="5800"/>
                </a:lnTo>
                <a:lnTo>
                  <a:pt x="21300" y="5810"/>
                </a:lnTo>
                <a:lnTo>
                  <a:pt x="21290" y="5810"/>
                </a:lnTo>
                <a:lnTo>
                  <a:pt x="21290" y="5820"/>
                </a:lnTo>
                <a:lnTo>
                  <a:pt x="21290" y="5830"/>
                </a:lnTo>
                <a:lnTo>
                  <a:pt x="21290" y="5840"/>
                </a:lnTo>
                <a:lnTo>
                  <a:pt x="21280" y="5840"/>
                </a:lnTo>
                <a:lnTo>
                  <a:pt x="21270" y="5840"/>
                </a:lnTo>
                <a:lnTo>
                  <a:pt x="21270" y="5850"/>
                </a:lnTo>
                <a:lnTo>
                  <a:pt x="21260" y="5850"/>
                </a:lnTo>
                <a:lnTo>
                  <a:pt x="21250" y="5850"/>
                </a:lnTo>
                <a:lnTo>
                  <a:pt x="21250" y="5860"/>
                </a:lnTo>
                <a:lnTo>
                  <a:pt x="21240" y="5860"/>
                </a:lnTo>
                <a:lnTo>
                  <a:pt x="21230" y="5860"/>
                </a:lnTo>
                <a:lnTo>
                  <a:pt x="21230" y="5870"/>
                </a:lnTo>
                <a:lnTo>
                  <a:pt x="21220" y="5870"/>
                </a:lnTo>
                <a:lnTo>
                  <a:pt x="21220" y="5880"/>
                </a:lnTo>
                <a:lnTo>
                  <a:pt x="21210" y="5880"/>
                </a:lnTo>
                <a:lnTo>
                  <a:pt x="21200" y="5880"/>
                </a:lnTo>
                <a:lnTo>
                  <a:pt x="21190" y="5880"/>
                </a:lnTo>
                <a:lnTo>
                  <a:pt x="21190" y="5890"/>
                </a:lnTo>
                <a:lnTo>
                  <a:pt x="21160" y="5890"/>
                </a:lnTo>
                <a:lnTo>
                  <a:pt x="21150" y="5890"/>
                </a:lnTo>
                <a:lnTo>
                  <a:pt x="21150" y="5880"/>
                </a:lnTo>
                <a:lnTo>
                  <a:pt x="21140" y="5880"/>
                </a:lnTo>
                <a:lnTo>
                  <a:pt x="21140" y="5870"/>
                </a:lnTo>
                <a:lnTo>
                  <a:pt x="21130" y="5870"/>
                </a:lnTo>
                <a:lnTo>
                  <a:pt x="21130" y="5860"/>
                </a:lnTo>
                <a:lnTo>
                  <a:pt x="21120" y="5860"/>
                </a:lnTo>
                <a:lnTo>
                  <a:pt x="21120" y="5850"/>
                </a:lnTo>
                <a:lnTo>
                  <a:pt x="21120" y="5840"/>
                </a:lnTo>
                <a:lnTo>
                  <a:pt x="21110" y="5840"/>
                </a:lnTo>
                <a:lnTo>
                  <a:pt x="21110" y="5830"/>
                </a:lnTo>
                <a:lnTo>
                  <a:pt x="21110" y="5820"/>
                </a:lnTo>
                <a:lnTo>
                  <a:pt x="21110" y="5810"/>
                </a:lnTo>
                <a:lnTo>
                  <a:pt x="21100" y="5810"/>
                </a:lnTo>
                <a:lnTo>
                  <a:pt x="21100" y="5800"/>
                </a:lnTo>
                <a:lnTo>
                  <a:pt x="21100" y="5790"/>
                </a:lnTo>
                <a:lnTo>
                  <a:pt x="21100" y="5750"/>
                </a:lnTo>
                <a:lnTo>
                  <a:pt x="21090" y="5750"/>
                </a:lnTo>
                <a:lnTo>
                  <a:pt x="21090" y="5730"/>
                </a:lnTo>
                <a:lnTo>
                  <a:pt x="21090" y="5710"/>
                </a:lnTo>
                <a:lnTo>
                  <a:pt x="21090" y="5700"/>
                </a:lnTo>
                <a:lnTo>
                  <a:pt x="21080" y="5700"/>
                </a:lnTo>
                <a:lnTo>
                  <a:pt x="21080" y="5690"/>
                </a:lnTo>
                <a:lnTo>
                  <a:pt x="21080" y="5680"/>
                </a:lnTo>
                <a:lnTo>
                  <a:pt x="21080" y="5660"/>
                </a:lnTo>
                <a:lnTo>
                  <a:pt x="21070" y="5660"/>
                </a:lnTo>
                <a:lnTo>
                  <a:pt x="21070" y="5650"/>
                </a:lnTo>
                <a:lnTo>
                  <a:pt x="21070" y="5640"/>
                </a:lnTo>
                <a:lnTo>
                  <a:pt x="21070" y="5630"/>
                </a:lnTo>
                <a:lnTo>
                  <a:pt x="21060" y="5630"/>
                </a:lnTo>
                <a:lnTo>
                  <a:pt x="21060" y="5620"/>
                </a:lnTo>
                <a:lnTo>
                  <a:pt x="21050" y="5620"/>
                </a:lnTo>
                <a:lnTo>
                  <a:pt x="21050" y="5610"/>
                </a:lnTo>
                <a:lnTo>
                  <a:pt x="21050" y="5600"/>
                </a:lnTo>
                <a:lnTo>
                  <a:pt x="21040" y="5600"/>
                </a:lnTo>
                <a:lnTo>
                  <a:pt x="21040" y="5590"/>
                </a:lnTo>
                <a:lnTo>
                  <a:pt x="21030" y="5590"/>
                </a:lnTo>
                <a:lnTo>
                  <a:pt x="21030" y="5580"/>
                </a:lnTo>
                <a:lnTo>
                  <a:pt x="21030" y="5570"/>
                </a:lnTo>
                <a:lnTo>
                  <a:pt x="21020" y="5570"/>
                </a:lnTo>
                <a:lnTo>
                  <a:pt x="21020" y="5560"/>
                </a:lnTo>
                <a:lnTo>
                  <a:pt x="21010" y="5560"/>
                </a:lnTo>
                <a:lnTo>
                  <a:pt x="21010" y="5550"/>
                </a:lnTo>
                <a:lnTo>
                  <a:pt x="21000" y="5550"/>
                </a:lnTo>
                <a:lnTo>
                  <a:pt x="20990" y="5550"/>
                </a:lnTo>
                <a:lnTo>
                  <a:pt x="20990" y="5540"/>
                </a:lnTo>
                <a:lnTo>
                  <a:pt x="20980" y="5540"/>
                </a:lnTo>
                <a:lnTo>
                  <a:pt x="20980" y="5530"/>
                </a:lnTo>
                <a:lnTo>
                  <a:pt x="20970" y="5530"/>
                </a:lnTo>
                <a:lnTo>
                  <a:pt x="20970" y="5520"/>
                </a:lnTo>
                <a:lnTo>
                  <a:pt x="20960" y="5520"/>
                </a:lnTo>
                <a:lnTo>
                  <a:pt x="20960" y="5510"/>
                </a:lnTo>
                <a:lnTo>
                  <a:pt x="20950" y="5510"/>
                </a:lnTo>
                <a:lnTo>
                  <a:pt x="20950" y="5500"/>
                </a:lnTo>
                <a:lnTo>
                  <a:pt x="20940" y="5500"/>
                </a:lnTo>
                <a:lnTo>
                  <a:pt x="20940" y="5490"/>
                </a:lnTo>
                <a:lnTo>
                  <a:pt x="20930" y="5490"/>
                </a:lnTo>
                <a:lnTo>
                  <a:pt x="20930" y="5480"/>
                </a:lnTo>
                <a:lnTo>
                  <a:pt x="20920" y="5480"/>
                </a:lnTo>
                <a:lnTo>
                  <a:pt x="20920" y="5470"/>
                </a:lnTo>
                <a:lnTo>
                  <a:pt x="20930" y="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