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Mo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150" y="92170"/>
                </a:moveTo>
                <a:lnTo>
                  <a:pt x="29150" y="92180"/>
                </a:lnTo>
                <a:lnTo>
                  <a:pt x="29140" y="92180"/>
                </a:lnTo>
                <a:lnTo>
                  <a:pt x="29140" y="92190"/>
                </a:lnTo>
                <a:lnTo>
                  <a:pt x="29150" y="92200"/>
                </a:lnTo>
                <a:lnTo>
                  <a:pt x="29160" y="92210"/>
                </a:lnTo>
                <a:lnTo>
                  <a:pt x="29160" y="92200"/>
                </a:lnTo>
                <a:lnTo>
                  <a:pt x="29170" y="92200"/>
                </a:lnTo>
                <a:lnTo>
                  <a:pt x="29180" y="92200"/>
                </a:lnTo>
                <a:lnTo>
                  <a:pt x="29180" y="92210"/>
                </a:lnTo>
                <a:lnTo>
                  <a:pt x="29190" y="92210"/>
                </a:lnTo>
                <a:lnTo>
                  <a:pt x="29190" y="92220"/>
                </a:lnTo>
                <a:lnTo>
                  <a:pt x="29190" y="92230"/>
                </a:lnTo>
                <a:lnTo>
                  <a:pt x="29190" y="92240"/>
                </a:lnTo>
                <a:lnTo>
                  <a:pt x="29200" y="92240"/>
                </a:lnTo>
                <a:lnTo>
                  <a:pt x="29210" y="92250"/>
                </a:lnTo>
                <a:lnTo>
                  <a:pt x="29220" y="92260"/>
                </a:lnTo>
                <a:lnTo>
                  <a:pt x="29230" y="92260"/>
                </a:lnTo>
                <a:lnTo>
                  <a:pt x="29240" y="92260"/>
                </a:lnTo>
                <a:lnTo>
                  <a:pt x="29250" y="92260"/>
                </a:lnTo>
                <a:lnTo>
                  <a:pt x="29260" y="92260"/>
                </a:lnTo>
                <a:lnTo>
                  <a:pt x="29270" y="92260"/>
                </a:lnTo>
                <a:lnTo>
                  <a:pt x="29280" y="92260"/>
                </a:lnTo>
                <a:lnTo>
                  <a:pt x="29280" y="92270"/>
                </a:lnTo>
                <a:lnTo>
                  <a:pt x="29290" y="92270"/>
                </a:lnTo>
                <a:lnTo>
                  <a:pt x="29560" y="92540"/>
                </a:lnTo>
                <a:lnTo>
                  <a:pt x="29250" y="92770"/>
                </a:lnTo>
                <a:lnTo>
                  <a:pt x="29590" y="93110"/>
                </a:lnTo>
                <a:lnTo>
                  <a:pt x="29440" y="93640"/>
                </a:lnTo>
                <a:lnTo>
                  <a:pt x="29430" y="93640"/>
                </a:lnTo>
                <a:lnTo>
                  <a:pt x="29420" y="93640"/>
                </a:lnTo>
                <a:lnTo>
                  <a:pt x="29410" y="93640"/>
                </a:lnTo>
                <a:lnTo>
                  <a:pt x="29410" y="93650"/>
                </a:lnTo>
                <a:lnTo>
                  <a:pt x="29400" y="93650"/>
                </a:lnTo>
                <a:lnTo>
                  <a:pt x="29400" y="93660"/>
                </a:lnTo>
                <a:lnTo>
                  <a:pt x="29390" y="93670"/>
                </a:lnTo>
                <a:lnTo>
                  <a:pt x="29390" y="93680"/>
                </a:lnTo>
                <a:lnTo>
                  <a:pt x="29380" y="93680"/>
                </a:lnTo>
                <a:lnTo>
                  <a:pt x="29380" y="93690"/>
                </a:lnTo>
                <a:lnTo>
                  <a:pt x="29370" y="93700"/>
                </a:lnTo>
                <a:lnTo>
                  <a:pt x="29360" y="93710"/>
                </a:lnTo>
                <a:lnTo>
                  <a:pt x="29350" y="93710"/>
                </a:lnTo>
                <a:lnTo>
                  <a:pt x="29340" y="93710"/>
                </a:lnTo>
                <a:lnTo>
                  <a:pt x="29330" y="93710"/>
                </a:lnTo>
                <a:lnTo>
                  <a:pt x="29330" y="93720"/>
                </a:lnTo>
                <a:lnTo>
                  <a:pt x="29320" y="93720"/>
                </a:lnTo>
                <a:lnTo>
                  <a:pt x="29320" y="93710"/>
                </a:lnTo>
                <a:lnTo>
                  <a:pt x="29310" y="93710"/>
                </a:lnTo>
                <a:lnTo>
                  <a:pt x="29300" y="93710"/>
                </a:lnTo>
                <a:lnTo>
                  <a:pt x="29300" y="93700"/>
                </a:lnTo>
                <a:lnTo>
                  <a:pt x="29290" y="93700"/>
                </a:lnTo>
                <a:lnTo>
                  <a:pt x="29280" y="93700"/>
                </a:lnTo>
                <a:lnTo>
                  <a:pt x="29270" y="93700"/>
                </a:lnTo>
                <a:lnTo>
                  <a:pt x="29260" y="93690"/>
                </a:lnTo>
                <a:lnTo>
                  <a:pt x="29250" y="93690"/>
                </a:lnTo>
                <a:lnTo>
                  <a:pt x="29240" y="93690"/>
                </a:lnTo>
                <a:lnTo>
                  <a:pt x="29230" y="93690"/>
                </a:lnTo>
                <a:lnTo>
                  <a:pt x="29230" y="93700"/>
                </a:lnTo>
                <a:lnTo>
                  <a:pt x="29220" y="93700"/>
                </a:lnTo>
                <a:lnTo>
                  <a:pt x="29210" y="93710"/>
                </a:lnTo>
                <a:lnTo>
                  <a:pt x="29200" y="93710"/>
                </a:lnTo>
                <a:lnTo>
                  <a:pt x="29200" y="93720"/>
                </a:lnTo>
                <a:lnTo>
                  <a:pt x="29190" y="93720"/>
                </a:lnTo>
                <a:lnTo>
                  <a:pt x="29190" y="93730"/>
                </a:lnTo>
                <a:lnTo>
                  <a:pt x="29180" y="93730"/>
                </a:lnTo>
                <a:lnTo>
                  <a:pt x="29170" y="93730"/>
                </a:lnTo>
                <a:lnTo>
                  <a:pt x="29160" y="93730"/>
                </a:lnTo>
                <a:lnTo>
                  <a:pt x="29150" y="93730"/>
                </a:lnTo>
                <a:lnTo>
                  <a:pt x="29140" y="93730"/>
                </a:lnTo>
                <a:lnTo>
                  <a:pt x="29140" y="93720"/>
                </a:lnTo>
                <a:lnTo>
                  <a:pt x="29130" y="93720"/>
                </a:lnTo>
                <a:lnTo>
                  <a:pt x="29120" y="93720"/>
                </a:lnTo>
                <a:lnTo>
                  <a:pt x="29110" y="93720"/>
                </a:lnTo>
                <a:lnTo>
                  <a:pt x="29110" y="93730"/>
                </a:lnTo>
                <a:lnTo>
                  <a:pt x="29100" y="93730"/>
                </a:lnTo>
                <a:lnTo>
                  <a:pt x="29090" y="93730"/>
                </a:lnTo>
                <a:lnTo>
                  <a:pt x="29080" y="93730"/>
                </a:lnTo>
                <a:lnTo>
                  <a:pt x="29070" y="93730"/>
                </a:lnTo>
                <a:lnTo>
                  <a:pt x="29060" y="93730"/>
                </a:lnTo>
                <a:lnTo>
                  <a:pt x="29060" y="93720"/>
                </a:lnTo>
                <a:lnTo>
                  <a:pt x="29050" y="93720"/>
                </a:lnTo>
                <a:lnTo>
                  <a:pt x="29040" y="93720"/>
                </a:lnTo>
                <a:lnTo>
                  <a:pt x="29040" y="93710"/>
                </a:lnTo>
                <a:lnTo>
                  <a:pt x="29030" y="93710"/>
                </a:lnTo>
                <a:lnTo>
                  <a:pt x="29020" y="93710"/>
                </a:lnTo>
                <a:lnTo>
                  <a:pt x="29010" y="93700"/>
                </a:lnTo>
                <a:lnTo>
                  <a:pt x="29000" y="93700"/>
                </a:lnTo>
                <a:lnTo>
                  <a:pt x="28990" y="93700"/>
                </a:lnTo>
                <a:lnTo>
                  <a:pt x="28980" y="93700"/>
                </a:lnTo>
                <a:lnTo>
                  <a:pt x="28970" y="93700"/>
                </a:lnTo>
                <a:lnTo>
                  <a:pt x="28960" y="93700"/>
                </a:lnTo>
                <a:lnTo>
                  <a:pt x="28950" y="93700"/>
                </a:lnTo>
                <a:lnTo>
                  <a:pt x="28940" y="93700"/>
                </a:lnTo>
                <a:lnTo>
                  <a:pt x="28930" y="93700"/>
                </a:lnTo>
                <a:lnTo>
                  <a:pt x="28920" y="93700"/>
                </a:lnTo>
                <a:lnTo>
                  <a:pt x="28920" y="93690"/>
                </a:lnTo>
                <a:lnTo>
                  <a:pt x="28910" y="93690"/>
                </a:lnTo>
                <a:lnTo>
                  <a:pt x="28890" y="93680"/>
                </a:lnTo>
                <a:lnTo>
                  <a:pt x="28880" y="93670"/>
                </a:lnTo>
                <a:lnTo>
                  <a:pt x="28870" y="93670"/>
                </a:lnTo>
                <a:lnTo>
                  <a:pt x="28870" y="93660"/>
                </a:lnTo>
                <a:lnTo>
                  <a:pt x="28860" y="93660"/>
                </a:lnTo>
                <a:lnTo>
                  <a:pt x="28860" y="93650"/>
                </a:lnTo>
                <a:lnTo>
                  <a:pt x="28850" y="93650"/>
                </a:lnTo>
                <a:lnTo>
                  <a:pt x="28840" y="93650"/>
                </a:lnTo>
                <a:lnTo>
                  <a:pt x="28830" y="93650"/>
                </a:lnTo>
                <a:lnTo>
                  <a:pt x="28820" y="93640"/>
                </a:lnTo>
                <a:lnTo>
                  <a:pt x="28810" y="93640"/>
                </a:lnTo>
                <a:lnTo>
                  <a:pt x="28800" y="93630"/>
                </a:lnTo>
                <a:lnTo>
                  <a:pt x="28790" y="93630"/>
                </a:lnTo>
                <a:lnTo>
                  <a:pt x="28780" y="93630"/>
                </a:lnTo>
                <a:lnTo>
                  <a:pt x="28770" y="93630"/>
                </a:lnTo>
                <a:lnTo>
                  <a:pt x="28760" y="93630"/>
                </a:lnTo>
                <a:lnTo>
                  <a:pt x="28750" y="93630"/>
                </a:lnTo>
                <a:lnTo>
                  <a:pt x="28740" y="93630"/>
                </a:lnTo>
                <a:lnTo>
                  <a:pt x="28740" y="93620"/>
                </a:lnTo>
                <a:lnTo>
                  <a:pt x="28730" y="93620"/>
                </a:lnTo>
                <a:lnTo>
                  <a:pt x="28720" y="93620"/>
                </a:lnTo>
                <a:lnTo>
                  <a:pt x="28710" y="93620"/>
                </a:lnTo>
                <a:lnTo>
                  <a:pt x="28700" y="93620"/>
                </a:lnTo>
                <a:lnTo>
                  <a:pt x="28700" y="93610"/>
                </a:lnTo>
                <a:lnTo>
                  <a:pt x="28690" y="93610"/>
                </a:lnTo>
                <a:lnTo>
                  <a:pt x="28680" y="93610"/>
                </a:lnTo>
                <a:lnTo>
                  <a:pt x="28670" y="93610"/>
                </a:lnTo>
                <a:lnTo>
                  <a:pt x="28660" y="93600"/>
                </a:lnTo>
                <a:lnTo>
                  <a:pt x="28650" y="93590"/>
                </a:lnTo>
                <a:lnTo>
                  <a:pt x="28640" y="93590"/>
                </a:lnTo>
                <a:lnTo>
                  <a:pt x="28630" y="93590"/>
                </a:lnTo>
                <a:lnTo>
                  <a:pt x="28620" y="93590"/>
                </a:lnTo>
                <a:lnTo>
                  <a:pt x="28610" y="93590"/>
                </a:lnTo>
                <a:lnTo>
                  <a:pt x="28610" y="93580"/>
                </a:lnTo>
                <a:lnTo>
                  <a:pt x="28600" y="93580"/>
                </a:lnTo>
                <a:lnTo>
                  <a:pt x="28600" y="93570"/>
                </a:lnTo>
                <a:lnTo>
                  <a:pt x="28590" y="93550"/>
                </a:lnTo>
                <a:lnTo>
                  <a:pt x="28570" y="93530"/>
                </a:lnTo>
                <a:lnTo>
                  <a:pt x="28560" y="93500"/>
                </a:lnTo>
                <a:lnTo>
                  <a:pt x="28540" y="93480"/>
                </a:lnTo>
                <a:lnTo>
                  <a:pt x="28520" y="93450"/>
                </a:lnTo>
                <a:lnTo>
                  <a:pt x="28500" y="93430"/>
                </a:lnTo>
                <a:lnTo>
                  <a:pt x="28490" y="93420"/>
                </a:lnTo>
                <a:lnTo>
                  <a:pt x="28480" y="93410"/>
                </a:lnTo>
                <a:lnTo>
                  <a:pt x="28470" y="93400"/>
                </a:lnTo>
                <a:lnTo>
                  <a:pt x="28460" y="93380"/>
                </a:lnTo>
                <a:lnTo>
                  <a:pt x="28460" y="93370"/>
                </a:lnTo>
                <a:lnTo>
                  <a:pt x="28450" y="93370"/>
                </a:lnTo>
                <a:lnTo>
                  <a:pt x="28450" y="93360"/>
                </a:lnTo>
                <a:lnTo>
                  <a:pt x="28450" y="93350"/>
                </a:lnTo>
                <a:lnTo>
                  <a:pt x="28450" y="93340"/>
                </a:lnTo>
                <a:lnTo>
                  <a:pt x="28450" y="93330"/>
                </a:lnTo>
                <a:lnTo>
                  <a:pt x="28460" y="93330"/>
                </a:lnTo>
                <a:lnTo>
                  <a:pt x="28460" y="93320"/>
                </a:lnTo>
                <a:lnTo>
                  <a:pt x="28470" y="93320"/>
                </a:lnTo>
                <a:lnTo>
                  <a:pt x="28480" y="93320"/>
                </a:lnTo>
                <a:lnTo>
                  <a:pt x="28480" y="93310"/>
                </a:lnTo>
                <a:lnTo>
                  <a:pt x="28490" y="93310"/>
                </a:lnTo>
                <a:lnTo>
                  <a:pt x="28490" y="93300"/>
                </a:lnTo>
                <a:lnTo>
                  <a:pt x="28490" y="93290"/>
                </a:lnTo>
                <a:lnTo>
                  <a:pt x="28500" y="93290"/>
                </a:lnTo>
                <a:lnTo>
                  <a:pt x="28490" y="93290"/>
                </a:lnTo>
                <a:lnTo>
                  <a:pt x="28490" y="93280"/>
                </a:lnTo>
                <a:lnTo>
                  <a:pt x="28490" y="93270"/>
                </a:lnTo>
                <a:lnTo>
                  <a:pt x="28490" y="93260"/>
                </a:lnTo>
                <a:lnTo>
                  <a:pt x="28500" y="93260"/>
                </a:lnTo>
                <a:lnTo>
                  <a:pt x="28500" y="93250"/>
                </a:lnTo>
                <a:lnTo>
                  <a:pt x="28490" y="93250"/>
                </a:lnTo>
                <a:lnTo>
                  <a:pt x="28490" y="93240"/>
                </a:lnTo>
                <a:lnTo>
                  <a:pt x="28480" y="93240"/>
                </a:lnTo>
                <a:lnTo>
                  <a:pt x="28480" y="93230"/>
                </a:lnTo>
                <a:lnTo>
                  <a:pt x="28470" y="93230"/>
                </a:lnTo>
                <a:lnTo>
                  <a:pt x="28470" y="93220"/>
                </a:lnTo>
                <a:lnTo>
                  <a:pt x="28470" y="93210"/>
                </a:lnTo>
                <a:lnTo>
                  <a:pt x="28470" y="93200"/>
                </a:lnTo>
                <a:lnTo>
                  <a:pt x="28470" y="93190"/>
                </a:lnTo>
                <a:lnTo>
                  <a:pt x="28460" y="93190"/>
                </a:lnTo>
                <a:lnTo>
                  <a:pt x="28460" y="93180"/>
                </a:lnTo>
                <a:lnTo>
                  <a:pt x="28450" y="93180"/>
                </a:lnTo>
                <a:lnTo>
                  <a:pt x="28450" y="93170"/>
                </a:lnTo>
                <a:lnTo>
                  <a:pt x="28440" y="93170"/>
                </a:lnTo>
                <a:lnTo>
                  <a:pt x="28440" y="93160"/>
                </a:lnTo>
                <a:lnTo>
                  <a:pt x="28440" y="93150"/>
                </a:lnTo>
                <a:lnTo>
                  <a:pt x="28440" y="93140"/>
                </a:lnTo>
                <a:lnTo>
                  <a:pt x="28430" y="93140"/>
                </a:lnTo>
                <a:lnTo>
                  <a:pt x="28430" y="93130"/>
                </a:lnTo>
                <a:lnTo>
                  <a:pt x="28420" y="93130"/>
                </a:lnTo>
                <a:lnTo>
                  <a:pt x="28420" y="93120"/>
                </a:lnTo>
                <a:lnTo>
                  <a:pt x="28420" y="93110"/>
                </a:lnTo>
                <a:lnTo>
                  <a:pt x="28420" y="93100"/>
                </a:lnTo>
                <a:lnTo>
                  <a:pt x="28420" y="93090"/>
                </a:lnTo>
                <a:lnTo>
                  <a:pt x="28410" y="93090"/>
                </a:lnTo>
                <a:lnTo>
                  <a:pt x="28420" y="93090"/>
                </a:lnTo>
                <a:lnTo>
                  <a:pt x="28420" y="93080"/>
                </a:lnTo>
                <a:lnTo>
                  <a:pt x="28410" y="93080"/>
                </a:lnTo>
                <a:lnTo>
                  <a:pt x="28400" y="93080"/>
                </a:lnTo>
                <a:lnTo>
                  <a:pt x="28410" y="93080"/>
                </a:lnTo>
                <a:lnTo>
                  <a:pt x="28410" y="93070"/>
                </a:lnTo>
                <a:lnTo>
                  <a:pt x="28420" y="93070"/>
                </a:lnTo>
                <a:lnTo>
                  <a:pt x="28420" y="93060"/>
                </a:lnTo>
                <a:lnTo>
                  <a:pt x="28410" y="93060"/>
                </a:lnTo>
                <a:lnTo>
                  <a:pt x="28400" y="93060"/>
                </a:lnTo>
                <a:lnTo>
                  <a:pt x="28400" y="93050"/>
                </a:lnTo>
                <a:lnTo>
                  <a:pt x="28390" y="93050"/>
                </a:lnTo>
                <a:lnTo>
                  <a:pt x="28380" y="93050"/>
                </a:lnTo>
                <a:lnTo>
                  <a:pt x="28380" y="93040"/>
                </a:lnTo>
                <a:lnTo>
                  <a:pt x="28380" y="93030"/>
                </a:lnTo>
                <a:lnTo>
                  <a:pt x="28380" y="93020"/>
                </a:lnTo>
                <a:lnTo>
                  <a:pt x="28390" y="93020"/>
                </a:lnTo>
                <a:lnTo>
                  <a:pt x="28390" y="93010"/>
                </a:lnTo>
                <a:lnTo>
                  <a:pt x="28380" y="93010"/>
                </a:lnTo>
                <a:lnTo>
                  <a:pt x="28380" y="93000"/>
                </a:lnTo>
                <a:lnTo>
                  <a:pt x="28390" y="93000"/>
                </a:lnTo>
                <a:lnTo>
                  <a:pt x="28390" y="92990"/>
                </a:lnTo>
                <a:lnTo>
                  <a:pt x="28390" y="92980"/>
                </a:lnTo>
                <a:lnTo>
                  <a:pt x="28380" y="92980"/>
                </a:lnTo>
                <a:lnTo>
                  <a:pt x="28380" y="92970"/>
                </a:lnTo>
                <a:lnTo>
                  <a:pt x="28380" y="92980"/>
                </a:lnTo>
                <a:lnTo>
                  <a:pt x="28370" y="92980"/>
                </a:lnTo>
                <a:lnTo>
                  <a:pt x="28370" y="92970"/>
                </a:lnTo>
                <a:lnTo>
                  <a:pt x="28370" y="92960"/>
                </a:lnTo>
                <a:lnTo>
                  <a:pt x="28370" y="92950"/>
                </a:lnTo>
                <a:lnTo>
                  <a:pt x="28360" y="92950"/>
                </a:lnTo>
                <a:lnTo>
                  <a:pt x="28350" y="92940"/>
                </a:lnTo>
                <a:lnTo>
                  <a:pt x="28350" y="92930"/>
                </a:lnTo>
                <a:lnTo>
                  <a:pt x="28350" y="92920"/>
                </a:lnTo>
                <a:lnTo>
                  <a:pt x="28350" y="92910"/>
                </a:lnTo>
                <a:lnTo>
                  <a:pt x="28360" y="92910"/>
                </a:lnTo>
                <a:lnTo>
                  <a:pt x="28350" y="92910"/>
                </a:lnTo>
                <a:lnTo>
                  <a:pt x="28340" y="92910"/>
                </a:lnTo>
                <a:lnTo>
                  <a:pt x="28340" y="92900"/>
                </a:lnTo>
                <a:lnTo>
                  <a:pt x="28330" y="92900"/>
                </a:lnTo>
                <a:lnTo>
                  <a:pt x="28320" y="92900"/>
                </a:lnTo>
                <a:lnTo>
                  <a:pt x="28320" y="92910"/>
                </a:lnTo>
                <a:lnTo>
                  <a:pt x="28310" y="92910"/>
                </a:lnTo>
                <a:lnTo>
                  <a:pt x="28300" y="92910"/>
                </a:lnTo>
                <a:lnTo>
                  <a:pt x="28310" y="92910"/>
                </a:lnTo>
                <a:lnTo>
                  <a:pt x="28310" y="92900"/>
                </a:lnTo>
                <a:lnTo>
                  <a:pt x="28310" y="92890"/>
                </a:lnTo>
                <a:lnTo>
                  <a:pt x="28300" y="92890"/>
                </a:lnTo>
                <a:lnTo>
                  <a:pt x="28300" y="92900"/>
                </a:lnTo>
                <a:lnTo>
                  <a:pt x="28290" y="92900"/>
                </a:lnTo>
                <a:lnTo>
                  <a:pt x="28290" y="92890"/>
                </a:lnTo>
                <a:lnTo>
                  <a:pt x="28290" y="92880"/>
                </a:lnTo>
                <a:lnTo>
                  <a:pt x="28280" y="92880"/>
                </a:lnTo>
                <a:lnTo>
                  <a:pt x="28280" y="92890"/>
                </a:lnTo>
                <a:lnTo>
                  <a:pt x="28270" y="92890"/>
                </a:lnTo>
                <a:lnTo>
                  <a:pt x="28260" y="92900"/>
                </a:lnTo>
                <a:lnTo>
                  <a:pt x="28250" y="92900"/>
                </a:lnTo>
                <a:lnTo>
                  <a:pt x="28240" y="92900"/>
                </a:lnTo>
                <a:lnTo>
                  <a:pt x="28240" y="92910"/>
                </a:lnTo>
                <a:lnTo>
                  <a:pt x="28230" y="92910"/>
                </a:lnTo>
                <a:lnTo>
                  <a:pt x="28220" y="92900"/>
                </a:lnTo>
                <a:lnTo>
                  <a:pt x="28210" y="92900"/>
                </a:lnTo>
                <a:lnTo>
                  <a:pt x="28200" y="92900"/>
                </a:lnTo>
                <a:lnTo>
                  <a:pt x="28190" y="92900"/>
                </a:lnTo>
                <a:lnTo>
                  <a:pt x="28180" y="92900"/>
                </a:lnTo>
                <a:lnTo>
                  <a:pt x="28180" y="92890"/>
                </a:lnTo>
                <a:lnTo>
                  <a:pt x="28190" y="92890"/>
                </a:lnTo>
                <a:lnTo>
                  <a:pt x="28190" y="92880"/>
                </a:lnTo>
                <a:lnTo>
                  <a:pt x="28180" y="92880"/>
                </a:lnTo>
                <a:lnTo>
                  <a:pt x="28170" y="92880"/>
                </a:lnTo>
                <a:lnTo>
                  <a:pt x="28170" y="92890"/>
                </a:lnTo>
                <a:lnTo>
                  <a:pt x="28160" y="92890"/>
                </a:lnTo>
                <a:lnTo>
                  <a:pt x="28160" y="92880"/>
                </a:lnTo>
                <a:lnTo>
                  <a:pt x="28160" y="92870"/>
                </a:lnTo>
                <a:lnTo>
                  <a:pt x="28160" y="92860"/>
                </a:lnTo>
                <a:lnTo>
                  <a:pt x="28160" y="92870"/>
                </a:lnTo>
                <a:lnTo>
                  <a:pt x="28150" y="92870"/>
                </a:lnTo>
                <a:lnTo>
                  <a:pt x="28150" y="92860"/>
                </a:lnTo>
                <a:lnTo>
                  <a:pt x="28140" y="92860"/>
                </a:lnTo>
                <a:lnTo>
                  <a:pt x="28150" y="92860"/>
                </a:lnTo>
                <a:lnTo>
                  <a:pt x="28150" y="92850"/>
                </a:lnTo>
                <a:lnTo>
                  <a:pt x="28160" y="92850"/>
                </a:lnTo>
                <a:lnTo>
                  <a:pt x="28150" y="92850"/>
                </a:lnTo>
                <a:lnTo>
                  <a:pt x="28150" y="92840"/>
                </a:lnTo>
                <a:lnTo>
                  <a:pt x="28140" y="92840"/>
                </a:lnTo>
                <a:lnTo>
                  <a:pt x="28130" y="92840"/>
                </a:lnTo>
                <a:lnTo>
                  <a:pt x="28120" y="92840"/>
                </a:lnTo>
                <a:lnTo>
                  <a:pt x="28110" y="92840"/>
                </a:lnTo>
                <a:lnTo>
                  <a:pt x="28110" y="92830"/>
                </a:lnTo>
                <a:lnTo>
                  <a:pt x="28110" y="92820"/>
                </a:lnTo>
                <a:lnTo>
                  <a:pt x="28100" y="92820"/>
                </a:lnTo>
                <a:lnTo>
                  <a:pt x="28090" y="92820"/>
                </a:lnTo>
                <a:lnTo>
                  <a:pt x="28090" y="92830"/>
                </a:lnTo>
                <a:lnTo>
                  <a:pt x="28090" y="92840"/>
                </a:lnTo>
                <a:lnTo>
                  <a:pt x="28080" y="92840"/>
                </a:lnTo>
                <a:lnTo>
                  <a:pt x="28080" y="92830"/>
                </a:lnTo>
                <a:lnTo>
                  <a:pt x="28070" y="92830"/>
                </a:lnTo>
                <a:lnTo>
                  <a:pt x="28060" y="92830"/>
                </a:lnTo>
                <a:lnTo>
                  <a:pt x="28050" y="92830"/>
                </a:lnTo>
                <a:lnTo>
                  <a:pt x="28050" y="92820"/>
                </a:lnTo>
                <a:lnTo>
                  <a:pt x="28050" y="92810"/>
                </a:lnTo>
                <a:lnTo>
                  <a:pt x="28040" y="92810"/>
                </a:lnTo>
                <a:lnTo>
                  <a:pt x="28030" y="92810"/>
                </a:lnTo>
                <a:lnTo>
                  <a:pt x="28030" y="92800"/>
                </a:lnTo>
                <a:lnTo>
                  <a:pt x="28020" y="92800"/>
                </a:lnTo>
                <a:lnTo>
                  <a:pt x="28010" y="92800"/>
                </a:lnTo>
                <a:lnTo>
                  <a:pt x="28010" y="92790"/>
                </a:lnTo>
                <a:lnTo>
                  <a:pt x="28010" y="92780"/>
                </a:lnTo>
                <a:lnTo>
                  <a:pt x="28000" y="92780"/>
                </a:lnTo>
                <a:lnTo>
                  <a:pt x="28000" y="92770"/>
                </a:lnTo>
                <a:lnTo>
                  <a:pt x="28000" y="92760"/>
                </a:lnTo>
                <a:lnTo>
                  <a:pt x="28010" y="92760"/>
                </a:lnTo>
                <a:lnTo>
                  <a:pt x="28010" y="92750"/>
                </a:lnTo>
                <a:lnTo>
                  <a:pt x="28000" y="92740"/>
                </a:lnTo>
                <a:lnTo>
                  <a:pt x="28000" y="92730"/>
                </a:lnTo>
                <a:lnTo>
                  <a:pt x="28000" y="92720"/>
                </a:lnTo>
                <a:lnTo>
                  <a:pt x="28010" y="92720"/>
                </a:lnTo>
                <a:lnTo>
                  <a:pt x="28010" y="92710"/>
                </a:lnTo>
                <a:lnTo>
                  <a:pt x="28000" y="92710"/>
                </a:lnTo>
                <a:lnTo>
                  <a:pt x="28000" y="92700"/>
                </a:lnTo>
                <a:lnTo>
                  <a:pt x="28000" y="92690"/>
                </a:lnTo>
                <a:lnTo>
                  <a:pt x="28010" y="92690"/>
                </a:lnTo>
                <a:lnTo>
                  <a:pt x="28010" y="92680"/>
                </a:lnTo>
                <a:lnTo>
                  <a:pt x="28000" y="92680"/>
                </a:lnTo>
                <a:lnTo>
                  <a:pt x="28000" y="92670"/>
                </a:lnTo>
                <a:lnTo>
                  <a:pt x="27990" y="92670"/>
                </a:lnTo>
                <a:lnTo>
                  <a:pt x="27980" y="92670"/>
                </a:lnTo>
                <a:lnTo>
                  <a:pt x="27970" y="92670"/>
                </a:lnTo>
                <a:lnTo>
                  <a:pt x="27970" y="92660"/>
                </a:lnTo>
                <a:lnTo>
                  <a:pt x="27970" y="92650"/>
                </a:lnTo>
                <a:lnTo>
                  <a:pt x="27970" y="92640"/>
                </a:lnTo>
                <a:lnTo>
                  <a:pt x="27970" y="92630"/>
                </a:lnTo>
                <a:lnTo>
                  <a:pt x="27960" y="92630"/>
                </a:lnTo>
                <a:lnTo>
                  <a:pt x="27960" y="92620"/>
                </a:lnTo>
                <a:lnTo>
                  <a:pt x="27950" y="92620"/>
                </a:lnTo>
                <a:lnTo>
                  <a:pt x="27950" y="92610"/>
                </a:lnTo>
                <a:lnTo>
                  <a:pt x="27960" y="92610"/>
                </a:lnTo>
                <a:lnTo>
                  <a:pt x="27960" y="92600"/>
                </a:lnTo>
                <a:lnTo>
                  <a:pt x="27950" y="92600"/>
                </a:lnTo>
                <a:lnTo>
                  <a:pt x="27950" y="92590"/>
                </a:lnTo>
                <a:lnTo>
                  <a:pt x="27940" y="92590"/>
                </a:lnTo>
                <a:lnTo>
                  <a:pt x="27930" y="92580"/>
                </a:lnTo>
                <a:lnTo>
                  <a:pt x="27930" y="92570"/>
                </a:lnTo>
                <a:lnTo>
                  <a:pt x="27930" y="92560"/>
                </a:lnTo>
                <a:lnTo>
                  <a:pt x="27930" y="92550"/>
                </a:lnTo>
                <a:lnTo>
                  <a:pt x="27920" y="92550"/>
                </a:lnTo>
                <a:lnTo>
                  <a:pt x="27910" y="92550"/>
                </a:lnTo>
                <a:lnTo>
                  <a:pt x="27910" y="92540"/>
                </a:lnTo>
                <a:lnTo>
                  <a:pt x="27920" y="92540"/>
                </a:lnTo>
                <a:lnTo>
                  <a:pt x="27920" y="92530"/>
                </a:lnTo>
                <a:lnTo>
                  <a:pt x="27920" y="92520"/>
                </a:lnTo>
                <a:lnTo>
                  <a:pt x="27920" y="92510"/>
                </a:lnTo>
                <a:lnTo>
                  <a:pt x="27920" y="92500"/>
                </a:lnTo>
                <a:lnTo>
                  <a:pt x="27920" y="92490"/>
                </a:lnTo>
                <a:lnTo>
                  <a:pt x="27920" y="92480"/>
                </a:lnTo>
                <a:lnTo>
                  <a:pt x="27910" y="92480"/>
                </a:lnTo>
                <a:lnTo>
                  <a:pt x="27910" y="92470"/>
                </a:lnTo>
                <a:lnTo>
                  <a:pt x="27900" y="92470"/>
                </a:lnTo>
                <a:lnTo>
                  <a:pt x="27900" y="92460"/>
                </a:lnTo>
                <a:lnTo>
                  <a:pt x="27910" y="92460"/>
                </a:lnTo>
                <a:lnTo>
                  <a:pt x="27910" y="92450"/>
                </a:lnTo>
                <a:lnTo>
                  <a:pt x="27910" y="92440"/>
                </a:lnTo>
                <a:lnTo>
                  <a:pt x="27920" y="92440"/>
                </a:lnTo>
                <a:lnTo>
                  <a:pt x="27920" y="92430"/>
                </a:lnTo>
                <a:lnTo>
                  <a:pt x="27920" y="92420"/>
                </a:lnTo>
                <a:lnTo>
                  <a:pt x="27930" y="92410"/>
                </a:lnTo>
                <a:lnTo>
                  <a:pt x="27930" y="92400"/>
                </a:lnTo>
                <a:lnTo>
                  <a:pt x="27920" y="92400"/>
                </a:lnTo>
                <a:lnTo>
                  <a:pt x="27910" y="92390"/>
                </a:lnTo>
                <a:lnTo>
                  <a:pt x="27900" y="92380"/>
                </a:lnTo>
                <a:lnTo>
                  <a:pt x="27900" y="92370"/>
                </a:lnTo>
                <a:lnTo>
                  <a:pt x="27900" y="92360"/>
                </a:lnTo>
                <a:lnTo>
                  <a:pt x="27910" y="92360"/>
                </a:lnTo>
                <a:lnTo>
                  <a:pt x="27910" y="92350"/>
                </a:lnTo>
                <a:lnTo>
                  <a:pt x="27920" y="92350"/>
                </a:lnTo>
                <a:lnTo>
                  <a:pt x="27930" y="92350"/>
                </a:lnTo>
                <a:lnTo>
                  <a:pt x="27940" y="92350"/>
                </a:lnTo>
                <a:lnTo>
                  <a:pt x="27950" y="92350"/>
                </a:lnTo>
                <a:lnTo>
                  <a:pt x="27950" y="92340"/>
                </a:lnTo>
                <a:lnTo>
                  <a:pt x="27960" y="92340"/>
                </a:lnTo>
                <a:lnTo>
                  <a:pt x="27960" y="92330"/>
                </a:lnTo>
                <a:lnTo>
                  <a:pt x="27960" y="92320"/>
                </a:lnTo>
                <a:lnTo>
                  <a:pt x="27990" y="92310"/>
                </a:lnTo>
                <a:lnTo>
                  <a:pt x="28010" y="92300"/>
                </a:lnTo>
                <a:lnTo>
                  <a:pt x="28020" y="92290"/>
                </a:lnTo>
                <a:lnTo>
                  <a:pt x="28030" y="92290"/>
                </a:lnTo>
                <a:lnTo>
                  <a:pt x="28040" y="92290"/>
                </a:lnTo>
                <a:lnTo>
                  <a:pt x="28050" y="92280"/>
                </a:lnTo>
                <a:lnTo>
                  <a:pt x="28060" y="92280"/>
                </a:lnTo>
                <a:lnTo>
                  <a:pt x="28070" y="92280"/>
                </a:lnTo>
                <a:lnTo>
                  <a:pt x="28080" y="92280"/>
                </a:lnTo>
                <a:lnTo>
                  <a:pt x="28090" y="92280"/>
                </a:lnTo>
                <a:lnTo>
                  <a:pt x="28100" y="92280"/>
                </a:lnTo>
                <a:lnTo>
                  <a:pt x="28110" y="92280"/>
                </a:lnTo>
                <a:lnTo>
                  <a:pt x="28120" y="92280"/>
                </a:lnTo>
                <a:lnTo>
                  <a:pt x="28130" y="92290"/>
                </a:lnTo>
                <a:lnTo>
                  <a:pt x="28140" y="92290"/>
                </a:lnTo>
                <a:lnTo>
                  <a:pt x="28150" y="92300"/>
                </a:lnTo>
                <a:lnTo>
                  <a:pt x="28160" y="92300"/>
                </a:lnTo>
                <a:lnTo>
                  <a:pt x="28160" y="92310"/>
                </a:lnTo>
                <a:lnTo>
                  <a:pt x="28170" y="92310"/>
                </a:lnTo>
                <a:lnTo>
                  <a:pt x="28170" y="92320"/>
                </a:lnTo>
                <a:lnTo>
                  <a:pt x="28180" y="92330"/>
                </a:lnTo>
                <a:lnTo>
                  <a:pt x="28180" y="92340"/>
                </a:lnTo>
                <a:lnTo>
                  <a:pt x="28190" y="92340"/>
                </a:lnTo>
                <a:lnTo>
                  <a:pt x="28190" y="92350"/>
                </a:lnTo>
                <a:lnTo>
                  <a:pt x="28190" y="92360"/>
                </a:lnTo>
                <a:lnTo>
                  <a:pt x="28200" y="92360"/>
                </a:lnTo>
                <a:lnTo>
                  <a:pt x="28210" y="92360"/>
                </a:lnTo>
                <a:lnTo>
                  <a:pt x="28210" y="92370"/>
                </a:lnTo>
                <a:lnTo>
                  <a:pt x="28220" y="92370"/>
                </a:lnTo>
                <a:lnTo>
                  <a:pt x="28220" y="92380"/>
                </a:lnTo>
                <a:lnTo>
                  <a:pt x="28230" y="92380"/>
                </a:lnTo>
                <a:lnTo>
                  <a:pt x="28230" y="92390"/>
                </a:lnTo>
                <a:lnTo>
                  <a:pt x="28240" y="92390"/>
                </a:lnTo>
                <a:lnTo>
                  <a:pt x="28250" y="92390"/>
                </a:lnTo>
                <a:lnTo>
                  <a:pt x="28250" y="92400"/>
                </a:lnTo>
                <a:lnTo>
                  <a:pt x="28260" y="92400"/>
                </a:lnTo>
                <a:lnTo>
                  <a:pt x="28270" y="92410"/>
                </a:lnTo>
                <a:lnTo>
                  <a:pt x="28280" y="92410"/>
                </a:lnTo>
                <a:lnTo>
                  <a:pt x="28290" y="92410"/>
                </a:lnTo>
                <a:lnTo>
                  <a:pt x="28290" y="92420"/>
                </a:lnTo>
                <a:lnTo>
                  <a:pt x="28300" y="92420"/>
                </a:lnTo>
                <a:lnTo>
                  <a:pt x="28310" y="92420"/>
                </a:lnTo>
                <a:lnTo>
                  <a:pt x="28310" y="92430"/>
                </a:lnTo>
                <a:lnTo>
                  <a:pt x="28320" y="92430"/>
                </a:lnTo>
                <a:lnTo>
                  <a:pt x="28320" y="92440"/>
                </a:lnTo>
                <a:lnTo>
                  <a:pt x="28330" y="92440"/>
                </a:lnTo>
                <a:lnTo>
                  <a:pt x="28340" y="92440"/>
                </a:lnTo>
                <a:lnTo>
                  <a:pt x="28350" y="92450"/>
                </a:lnTo>
                <a:lnTo>
                  <a:pt x="28360" y="92450"/>
                </a:lnTo>
                <a:lnTo>
                  <a:pt x="28370" y="92450"/>
                </a:lnTo>
                <a:lnTo>
                  <a:pt x="28380" y="92460"/>
                </a:lnTo>
                <a:lnTo>
                  <a:pt x="28390" y="92460"/>
                </a:lnTo>
                <a:lnTo>
                  <a:pt x="28390" y="92450"/>
                </a:lnTo>
                <a:lnTo>
                  <a:pt x="28400" y="92450"/>
                </a:lnTo>
                <a:lnTo>
                  <a:pt x="28410" y="92450"/>
                </a:lnTo>
                <a:lnTo>
                  <a:pt x="28420" y="92450"/>
                </a:lnTo>
                <a:lnTo>
                  <a:pt x="28420" y="92440"/>
                </a:lnTo>
                <a:lnTo>
                  <a:pt x="28430" y="92450"/>
                </a:lnTo>
                <a:lnTo>
                  <a:pt x="28430" y="92440"/>
                </a:lnTo>
                <a:lnTo>
                  <a:pt x="28440" y="92440"/>
                </a:lnTo>
                <a:lnTo>
                  <a:pt x="28440" y="92450"/>
                </a:lnTo>
                <a:lnTo>
                  <a:pt x="28450" y="92440"/>
                </a:lnTo>
                <a:lnTo>
                  <a:pt x="28460" y="92440"/>
                </a:lnTo>
                <a:lnTo>
                  <a:pt x="28460" y="92430"/>
                </a:lnTo>
                <a:lnTo>
                  <a:pt x="28470" y="92430"/>
                </a:lnTo>
                <a:lnTo>
                  <a:pt x="28480" y="92430"/>
                </a:lnTo>
                <a:lnTo>
                  <a:pt x="28490" y="92440"/>
                </a:lnTo>
                <a:lnTo>
                  <a:pt x="28500" y="92440"/>
                </a:lnTo>
                <a:lnTo>
                  <a:pt x="28510" y="92440"/>
                </a:lnTo>
                <a:lnTo>
                  <a:pt x="28520" y="92440"/>
                </a:lnTo>
                <a:lnTo>
                  <a:pt x="28520" y="92450"/>
                </a:lnTo>
                <a:lnTo>
                  <a:pt x="28530" y="92450"/>
                </a:lnTo>
                <a:lnTo>
                  <a:pt x="28530" y="92440"/>
                </a:lnTo>
                <a:lnTo>
                  <a:pt x="28540" y="92440"/>
                </a:lnTo>
                <a:lnTo>
                  <a:pt x="28550" y="92440"/>
                </a:lnTo>
                <a:lnTo>
                  <a:pt x="28550" y="92430"/>
                </a:lnTo>
                <a:lnTo>
                  <a:pt x="28560" y="92430"/>
                </a:lnTo>
                <a:lnTo>
                  <a:pt x="28570" y="92430"/>
                </a:lnTo>
                <a:lnTo>
                  <a:pt x="28580" y="92430"/>
                </a:lnTo>
                <a:lnTo>
                  <a:pt x="28580" y="92420"/>
                </a:lnTo>
                <a:lnTo>
                  <a:pt x="28590" y="92420"/>
                </a:lnTo>
                <a:lnTo>
                  <a:pt x="28600" y="92420"/>
                </a:lnTo>
                <a:lnTo>
                  <a:pt x="28610" y="92410"/>
                </a:lnTo>
                <a:lnTo>
                  <a:pt x="28620" y="92410"/>
                </a:lnTo>
                <a:lnTo>
                  <a:pt x="28620" y="92400"/>
                </a:lnTo>
                <a:lnTo>
                  <a:pt x="28630" y="92400"/>
                </a:lnTo>
                <a:lnTo>
                  <a:pt x="28630" y="92410"/>
                </a:lnTo>
                <a:lnTo>
                  <a:pt x="28640" y="92410"/>
                </a:lnTo>
                <a:lnTo>
                  <a:pt x="28640" y="92420"/>
                </a:lnTo>
                <a:lnTo>
                  <a:pt x="28650" y="92420"/>
                </a:lnTo>
                <a:lnTo>
                  <a:pt x="28660" y="92420"/>
                </a:lnTo>
                <a:lnTo>
                  <a:pt x="28660" y="92430"/>
                </a:lnTo>
                <a:lnTo>
                  <a:pt x="28670" y="92430"/>
                </a:lnTo>
                <a:lnTo>
                  <a:pt x="28670" y="92440"/>
                </a:lnTo>
                <a:lnTo>
                  <a:pt x="28680" y="92440"/>
                </a:lnTo>
                <a:lnTo>
                  <a:pt x="28690" y="92440"/>
                </a:lnTo>
                <a:lnTo>
                  <a:pt x="28690" y="92450"/>
                </a:lnTo>
                <a:lnTo>
                  <a:pt x="28700" y="92450"/>
                </a:lnTo>
                <a:lnTo>
                  <a:pt x="28710" y="92450"/>
                </a:lnTo>
                <a:lnTo>
                  <a:pt x="28720" y="92450"/>
                </a:lnTo>
                <a:lnTo>
                  <a:pt x="28730" y="92450"/>
                </a:lnTo>
                <a:lnTo>
                  <a:pt x="28740" y="92450"/>
                </a:lnTo>
                <a:lnTo>
                  <a:pt x="28750" y="92440"/>
                </a:lnTo>
                <a:lnTo>
                  <a:pt x="28760" y="92430"/>
                </a:lnTo>
                <a:lnTo>
                  <a:pt x="28760" y="92420"/>
                </a:lnTo>
                <a:lnTo>
                  <a:pt x="28770" y="92420"/>
                </a:lnTo>
                <a:lnTo>
                  <a:pt x="28780" y="92420"/>
                </a:lnTo>
                <a:lnTo>
                  <a:pt x="28780" y="92410"/>
                </a:lnTo>
                <a:lnTo>
                  <a:pt x="28790" y="92410"/>
                </a:lnTo>
                <a:lnTo>
                  <a:pt x="28800" y="92410"/>
                </a:lnTo>
                <a:lnTo>
                  <a:pt x="28800" y="92400"/>
                </a:lnTo>
                <a:lnTo>
                  <a:pt x="28810" y="92400"/>
                </a:lnTo>
                <a:lnTo>
                  <a:pt x="28810" y="92390"/>
                </a:lnTo>
                <a:lnTo>
                  <a:pt x="28820" y="92390"/>
                </a:lnTo>
                <a:lnTo>
                  <a:pt x="28830" y="92380"/>
                </a:lnTo>
                <a:lnTo>
                  <a:pt x="28840" y="92380"/>
                </a:lnTo>
                <a:lnTo>
                  <a:pt x="28840" y="92370"/>
                </a:lnTo>
                <a:lnTo>
                  <a:pt x="28850" y="92370"/>
                </a:lnTo>
                <a:lnTo>
                  <a:pt x="28850" y="92360"/>
                </a:lnTo>
                <a:lnTo>
                  <a:pt x="28860" y="92360"/>
                </a:lnTo>
                <a:lnTo>
                  <a:pt x="28860" y="92350"/>
                </a:lnTo>
                <a:lnTo>
                  <a:pt x="28860" y="92340"/>
                </a:lnTo>
                <a:lnTo>
                  <a:pt x="28870" y="92340"/>
                </a:lnTo>
                <a:lnTo>
                  <a:pt x="28870" y="92330"/>
                </a:lnTo>
                <a:lnTo>
                  <a:pt x="28870" y="92320"/>
                </a:lnTo>
                <a:lnTo>
                  <a:pt x="28870" y="92310"/>
                </a:lnTo>
                <a:lnTo>
                  <a:pt x="28870" y="92300"/>
                </a:lnTo>
                <a:lnTo>
                  <a:pt x="28870" y="92290"/>
                </a:lnTo>
                <a:lnTo>
                  <a:pt x="28870" y="92300"/>
                </a:lnTo>
                <a:lnTo>
                  <a:pt x="28880" y="92300"/>
                </a:lnTo>
                <a:lnTo>
                  <a:pt x="28890" y="92300"/>
                </a:lnTo>
                <a:lnTo>
                  <a:pt x="28900" y="92300"/>
                </a:lnTo>
                <a:lnTo>
                  <a:pt x="28910" y="92300"/>
                </a:lnTo>
                <a:lnTo>
                  <a:pt x="28910" y="92290"/>
                </a:lnTo>
                <a:lnTo>
                  <a:pt x="28920" y="92290"/>
                </a:lnTo>
                <a:lnTo>
                  <a:pt x="28920" y="92280"/>
                </a:lnTo>
                <a:lnTo>
                  <a:pt x="28920" y="92270"/>
                </a:lnTo>
                <a:lnTo>
                  <a:pt x="28930" y="92270"/>
                </a:lnTo>
                <a:lnTo>
                  <a:pt x="28940" y="92270"/>
                </a:lnTo>
                <a:lnTo>
                  <a:pt x="28950" y="92270"/>
                </a:lnTo>
                <a:lnTo>
                  <a:pt x="28950" y="92260"/>
                </a:lnTo>
                <a:lnTo>
                  <a:pt x="28960" y="92260"/>
                </a:lnTo>
                <a:lnTo>
                  <a:pt x="28960" y="92250"/>
                </a:lnTo>
                <a:lnTo>
                  <a:pt x="28960" y="92240"/>
                </a:lnTo>
                <a:lnTo>
                  <a:pt x="28970" y="92230"/>
                </a:lnTo>
                <a:lnTo>
                  <a:pt x="28960" y="92230"/>
                </a:lnTo>
                <a:lnTo>
                  <a:pt x="28960" y="92220"/>
                </a:lnTo>
                <a:lnTo>
                  <a:pt x="28960" y="92230"/>
                </a:lnTo>
                <a:lnTo>
                  <a:pt x="28970" y="92230"/>
                </a:lnTo>
                <a:lnTo>
                  <a:pt x="28980" y="92230"/>
                </a:lnTo>
                <a:lnTo>
                  <a:pt x="28990" y="92230"/>
                </a:lnTo>
                <a:lnTo>
                  <a:pt x="29000" y="92230"/>
                </a:lnTo>
                <a:lnTo>
                  <a:pt x="29000" y="92220"/>
                </a:lnTo>
                <a:lnTo>
                  <a:pt x="29010" y="92220"/>
                </a:lnTo>
                <a:lnTo>
                  <a:pt x="29020" y="92210"/>
                </a:lnTo>
                <a:lnTo>
                  <a:pt x="29030" y="92210"/>
                </a:lnTo>
                <a:lnTo>
                  <a:pt x="29040" y="92210"/>
                </a:lnTo>
                <a:lnTo>
                  <a:pt x="29050" y="92210"/>
                </a:lnTo>
                <a:lnTo>
                  <a:pt x="29050" y="92200"/>
                </a:lnTo>
                <a:lnTo>
                  <a:pt x="29060" y="92200"/>
                </a:lnTo>
                <a:lnTo>
                  <a:pt x="29070" y="92190"/>
                </a:lnTo>
                <a:lnTo>
                  <a:pt x="29080" y="92190"/>
                </a:lnTo>
                <a:lnTo>
                  <a:pt x="29080" y="92180"/>
                </a:lnTo>
                <a:lnTo>
                  <a:pt x="29090" y="92180"/>
                </a:lnTo>
                <a:lnTo>
                  <a:pt x="29100" y="92180"/>
                </a:lnTo>
                <a:lnTo>
                  <a:pt x="29110" y="92190"/>
                </a:lnTo>
                <a:lnTo>
                  <a:pt x="29120" y="92190"/>
                </a:lnTo>
                <a:lnTo>
                  <a:pt x="29120" y="92180"/>
                </a:lnTo>
                <a:lnTo>
                  <a:pt x="29130" y="92180"/>
                </a:lnTo>
                <a:lnTo>
                  <a:pt x="29140" y="92180"/>
                </a:lnTo>
                <a:lnTo>
                  <a:pt x="29140" y="92170"/>
                </a:lnTo>
                <a:lnTo>
                  <a:pt x="29150" y="92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