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Grand Port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Grand Por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960" y="94740"/>
                </a:moveTo>
                <a:lnTo>
                  <a:pt x="29960" y="94750"/>
                </a:lnTo>
                <a:lnTo>
                  <a:pt x="29970" y="94750"/>
                </a:lnTo>
                <a:lnTo>
                  <a:pt x="29970" y="94760"/>
                </a:lnTo>
                <a:lnTo>
                  <a:pt x="29970" y="94770"/>
                </a:lnTo>
                <a:lnTo>
                  <a:pt x="29960" y="94770"/>
                </a:lnTo>
                <a:lnTo>
                  <a:pt x="29950" y="94770"/>
                </a:lnTo>
                <a:lnTo>
                  <a:pt x="29950" y="94780"/>
                </a:lnTo>
                <a:lnTo>
                  <a:pt x="29950" y="94770"/>
                </a:lnTo>
                <a:lnTo>
                  <a:pt x="29950" y="94760"/>
                </a:lnTo>
                <a:lnTo>
                  <a:pt x="29950" y="94750"/>
                </a:lnTo>
                <a:lnTo>
                  <a:pt x="29960" y="94750"/>
                </a:lnTo>
                <a:lnTo>
                  <a:pt x="29960" y="94740"/>
                </a:lnTo>
                <a:close/>
                <a:moveTo>
                  <a:pt x="30150" y="94460"/>
                </a:moveTo>
                <a:lnTo>
                  <a:pt x="30160" y="94460"/>
                </a:lnTo>
                <a:lnTo>
                  <a:pt x="30160" y="94470"/>
                </a:lnTo>
                <a:lnTo>
                  <a:pt x="30170" y="94470"/>
                </a:lnTo>
                <a:lnTo>
                  <a:pt x="30170" y="94480"/>
                </a:lnTo>
                <a:lnTo>
                  <a:pt x="30180" y="94480"/>
                </a:lnTo>
                <a:lnTo>
                  <a:pt x="30180" y="94490"/>
                </a:lnTo>
                <a:lnTo>
                  <a:pt x="30170" y="94490"/>
                </a:lnTo>
                <a:lnTo>
                  <a:pt x="30170" y="94500"/>
                </a:lnTo>
                <a:lnTo>
                  <a:pt x="30170" y="94510"/>
                </a:lnTo>
                <a:lnTo>
                  <a:pt x="30160" y="94510"/>
                </a:lnTo>
                <a:lnTo>
                  <a:pt x="30150" y="94510"/>
                </a:lnTo>
                <a:lnTo>
                  <a:pt x="30140" y="94510"/>
                </a:lnTo>
                <a:lnTo>
                  <a:pt x="30130" y="94510"/>
                </a:lnTo>
                <a:lnTo>
                  <a:pt x="30130" y="94500"/>
                </a:lnTo>
                <a:lnTo>
                  <a:pt x="30120" y="94500"/>
                </a:lnTo>
                <a:lnTo>
                  <a:pt x="30120" y="94480"/>
                </a:lnTo>
                <a:lnTo>
                  <a:pt x="30130" y="94480"/>
                </a:lnTo>
                <a:lnTo>
                  <a:pt x="30130" y="94470"/>
                </a:lnTo>
                <a:lnTo>
                  <a:pt x="30130" y="94460"/>
                </a:lnTo>
                <a:lnTo>
                  <a:pt x="30140" y="94460"/>
                </a:lnTo>
                <a:lnTo>
                  <a:pt x="30150" y="94460"/>
                </a:lnTo>
                <a:close/>
                <a:moveTo>
                  <a:pt x="29440" y="93640"/>
                </a:moveTo>
                <a:lnTo>
                  <a:pt x="29450" y="93640"/>
                </a:lnTo>
                <a:lnTo>
                  <a:pt x="29460" y="93640"/>
                </a:lnTo>
                <a:lnTo>
                  <a:pt x="29460" y="93650"/>
                </a:lnTo>
                <a:lnTo>
                  <a:pt x="29470" y="93650"/>
                </a:lnTo>
                <a:lnTo>
                  <a:pt x="29480" y="93650"/>
                </a:lnTo>
                <a:lnTo>
                  <a:pt x="29490" y="93650"/>
                </a:lnTo>
                <a:lnTo>
                  <a:pt x="29500" y="93650"/>
                </a:lnTo>
                <a:lnTo>
                  <a:pt x="29500" y="93640"/>
                </a:lnTo>
                <a:lnTo>
                  <a:pt x="29510" y="93640"/>
                </a:lnTo>
                <a:lnTo>
                  <a:pt x="29510" y="93630"/>
                </a:lnTo>
                <a:lnTo>
                  <a:pt x="29520" y="93630"/>
                </a:lnTo>
                <a:lnTo>
                  <a:pt x="29530" y="93630"/>
                </a:lnTo>
                <a:lnTo>
                  <a:pt x="29530" y="93620"/>
                </a:lnTo>
                <a:lnTo>
                  <a:pt x="29540" y="93620"/>
                </a:lnTo>
                <a:lnTo>
                  <a:pt x="29550" y="93620"/>
                </a:lnTo>
                <a:lnTo>
                  <a:pt x="29560" y="93620"/>
                </a:lnTo>
                <a:lnTo>
                  <a:pt x="29560" y="93630"/>
                </a:lnTo>
                <a:lnTo>
                  <a:pt x="29570" y="93630"/>
                </a:lnTo>
                <a:lnTo>
                  <a:pt x="29580" y="93630"/>
                </a:lnTo>
                <a:lnTo>
                  <a:pt x="29590" y="93630"/>
                </a:lnTo>
                <a:lnTo>
                  <a:pt x="29600" y="93630"/>
                </a:lnTo>
                <a:lnTo>
                  <a:pt x="29610" y="93630"/>
                </a:lnTo>
                <a:lnTo>
                  <a:pt x="29620" y="93640"/>
                </a:lnTo>
                <a:lnTo>
                  <a:pt x="29630" y="93640"/>
                </a:lnTo>
                <a:lnTo>
                  <a:pt x="29640" y="93640"/>
                </a:lnTo>
                <a:lnTo>
                  <a:pt x="29650" y="93640"/>
                </a:lnTo>
                <a:lnTo>
                  <a:pt x="29660" y="93640"/>
                </a:lnTo>
                <a:lnTo>
                  <a:pt x="29660" y="93650"/>
                </a:lnTo>
                <a:lnTo>
                  <a:pt x="29670" y="93650"/>
                </a:lnTo>
                <a:lnTo>
                  <a:pt x="29680" y="93650"/>
                </a:lnTo>
                <a:lnTo>
                  <a:pt x="29690" y="93650"/>
                </a:lnTo>
                <a:lnTo>
                  <a:pt x="29700" y="93650"/>
                </a:lnTo>
                <a:lnTo>
                  <a:pt x="29700" y="93640"/>
                </a:lnTo>
                <a:lnTo>
                  <a:pt x="29710" y="93640"/>
                </a:lnTo>
                <a:lnTo>
                  <a:pt x="29720" y="93640"/>
                </a:lnTo>
                <a:lnTo>
                  <a:pt x="29730" y="93640"/>
                </a:lnTo>
                <a:lnTo>
                  <a:pt x="29730" y="93650"/>
                </a:lnTo>
                <a:lnTo>
                  <a:pt x="29740" y="93650"/>
                </a:lnTo>
                <a:lnTo>
                  <a:pt x="29750" y="93650"/>
                </a:lnTo>
                <a:lnTo>
                  <a:pt x="29760" y="93660"/>
                </a:lnTo>
                <a:lnTo>
                  <a:pt x="29770" y="93660"/>
                </a:lnTo>
                <a:lnTo>
                  <a:pt x="29780" y="93660"/>
                </a:lnTo>
                <a:lnTo>
                  <a:pt x="29780" y="93670"/>
                </a:lnTo>
                <a:lnTo>
                  <a:pt x="29790" y="93670"/>
                </a:lnTo>
                <a:lnTo>
                  <a:pt x="29790" y="93680"/>
                </a:lnTo>
                <a:lnTo>
                  <a:pt x="29800" y="93670"/>
                </a:lnTo>
                <a:lnTo>
                  <a:pt x="29810" y="93670"/>
                </a:lnTo>
                <a:lnTo>
                  <a:pt x="29820" y="93670"/>
                </a:lnTo>
                <a:lnTo>
                  <a:pt x="29830" y="93670"/>
                </a:lnTo>
                <a:lnTo>
                  <a:pt x="29840" y="93670"/>
                </a:lnTo>
                <a:lnTo>
                  <a:pt x="29850" y="93670"/>
                </a:lnTo>
                <a:lnTo>
                  <a:pt x="29850" y="93680"/>
                </a:lnTo>
                <a:lnTo>
                  <a:pt x="29860" y="93680"/>
                </a:lnTo>
                <a:lnTo>
                  <a:pt x="29870" y="93690"/>
                </a:lnTo>
                <a:lnTo>
                  <a:pt x="29880" y="93690"/>
                </a:lnTo>
                <a:lnTo>
                  <a:pt x="29880" y="93700"/>
                </a:lnTo>
                <a:lnTo>
                  <a:pt x="29890" y="93700"/>
                </a:lnTo>
                <a:lnTo>
                  <a:pt x="29900" y="93700"/>
                </a:lnTo>
                <a:lnTo>
                  <a:pt x="29910" y="93700"/>
                </a:lnTo>
                <a:lnTo>
                  <a:pt x="29910" y="93710"/>
                </a:lnTo>
                <a:lnTo>
                  <a:pt x="29920" y="93700"/>
                </a:lnTo>
                <a:lnTo>
                  <a:pt x="29920" y="93690"/>
                </a:lnTo>
                <a:lnTo>
                  <a:pt x="29930" y="93690"/>
                </a:lnTo>
                <a:lnTo>
                  <a:pt x="29940" y="93690"/>
                </a:lnTo>
                <a:lnTo>
                  <a:pt x="29950" y="93690"/>
                </a:lnTo>
                <a:lnTo>
                  <a:pt x="29960" y="93690"/>
                </a:lnTo>
                <a:lnTo>
                  <a:pt x="29970" y="93690"/>
                </a:lnTo>
                <a:lnTo>
                  <a:pt x="29970" y="93700"/>
                </a:lnTo>
                <a:lnTo>
                  <a:pt x="29980" y="93700"/>
                </a:lnTo>
                <a:lnTo>
                  <a:pt x="29990" y="93700"/>
                </a:lnTo>
                <a:lnTo>
                  <a:pt x="29990" y="93690"/>
                </a:lnTo>
                <a:lnTo>
                  <a:pt x="30000" y="93690"/>
                </a:lnTo>
                <a:lnTo>
                  <a:pt x="30000" y="93700"/>
                </a:lnTo>
                <a:lnTo>
                  <a:pt x="30010" y="93700"/>
                </a:lnTo>
                <a:lnTo>
                  <a:pt x="30010" y="93690"/>
                </a:lnTo>
                <a:lnTo>
                  <a:pt x="30020" y="93690"/>
                </a:lnTo>
                <a:lnTo>
                  <a:pt x="30030" y="93690"/>
                </a:lnTo>
                <a:lnTo>
                  <a:pt x="30030" y="93680"/>
                </a:lnTo>
                <a:lnTo>
                  <a:pt x="30040" y="93680"/>
                </a:lnTo>
                <a:lnTo>
                  <a:pt x="30040" y="93690"/>
                </a:lnTo>
                <a:lnTo>
                  <a:pt x="30050" y="93690"/>
                </a:lnTo>
                <a:lnTo>
                  <a:pt x="30060" y="93690"/>
                </a:lnTo>
                <a:lnTo>
                  <a:pt x="30060" y="93680"/>
                </a:lnTo>
                <a:lnTo>
                  <a:pt x="30070" y="93680"/>
                </a:lnTo>
                <a:lnTo>
                  <a:pt x="30080" y="93680"/>
                </a:lnTo>
                <a:lnTo>
                  <a:pt x="30080" y="93670"/>
                </a:lnTo>
                <a:lnTo>
                  <a:pt x="30090" y="93670"/>
                </a:lnTo>
                <a:lnTo>
                  <a:pt x="30090" y="93660"/>
                </a:lnTo>
                <a:lnTo>
                  <a:pt x="30100" y="93660"/>
                </a:lnTo>
                <a:lnTo>
                  <a:pt x="30110" y="93660"/>
                </a:lnTo>
                <a:lnTo>
                  <a:pt x="30120" y="93660"/>
                </a:lnTo>
                <a:lnTo>
                  <a:pt x="30130" y="93660"/>
                </a:lnTo>
                <a:lnTo>
                  <a:pt x="30140" y="93670"/>
                </a:lnTo>
                <a:lnTo>
                  <a:pt x="30140" y="93660"/>
                </a:lnTo>
                <a:lnTo>
                  <a:pt x="30150" y="93660"/>
                </a:lnTo>
                <a:lnTo>
                  <a:pt x="30150" y="93650"/>
                </a:lnTo>
                <a:lnTo>
                  <a:pt x="30150" y="93640"/>
                </a:lnTo>
                <a:lnTo>
                  <a:pt x="30160" y="93630"/>
                </a:lnTo>
                <a:lnTo>
                  <a:pt x="30160" y="93620"/>
                </a:lnTo>
                <a:lnTo>
                  <a:pt x="30160" y="93610"/>
                </a:lnTo>
                <a:lnTo>
                  <a:pt x="30170" y="93610"/>
                </a:lnTo>
                <a:lnTo>
                  <a:pt x="30180" y="93610"/>
                </a:lnTo>
                <a:lnTo>
                  <a:pt x="30180" y="93600"/>
                </a:lnTo>
                <a:lnTo>
                  <a:pt x="30190" y="93600"/>
                </a:lnTo>
                <a:lnTo>
                  <a:pt x="30200" y="93590"/>
                </a:lnTo>
                <a:lnTo>
                  <a:pt x="30210" y="93580"/>
                </a:lnTo>
                <a:lnTo>
                  <a:pt x="30220" y="93580"/>
                </a:lnTo>
                <a:lnTo>
                  <a:pt x="30230" y="93580"/>
                </a:lnTo>
                <a:lnTo>
                  <a:pt x="30240" y="93580"/>
                </a:lnTo>
                <a:lnTo>
                  <a:pt x="30250" y="93580"/>
                </a:lnTo>
                <a:lnTo>
                  <a:pt x="30260" y="93580"/>
                </a:lnTo>
                <a:lnTo>
                  <a:pt x="30260" y="93570"/>
                </a:lnTo>
                <a:lnTo>
                  <a:pt x="30270" y="93570"/>
                </a:lnTo>
                <a:lnTo>
                  <a:pt x="30280" y="93570"/>
                </a:lnTo>
                <a:lnTo>
                  <a:pt x="30290" y="93570"/>
                </a:lnTo>
                <a:lnTo>
                  <a:pt x="30290" y="93560"/>
                </a:lnTo>
                <a:lnTo>
                  <a:pt x="30300" y="93550"/>
                </a:lnTo>
                <a:lnTo>
                  <a:pt x="30300" y="93540"/>
                </a:lnTo>
                <a:lnTo>
                  <a:pt x="30310" y="93540"/>
                </a:lnTo>
                <a:lnTo>
                  <a:pt x="30320" y="93540"/>
                </a:lnTo>
                <a:lnTo>
                  <a:pt x="30320" y="93530"/>
                </a:lnTo>
                <a:lnTo>
                  <a:pt x="30330" y="93520"/>
                </a:lnTo>
                <a:lnTo>
                  <a:pt x="30340" y="93520"/>
                </a:lnTo>
                <a:lnTo>
                  <a:pt x="30340" y="93510"/>
                </a:lnTo>
                <a:lnTo>
                  <a:pt x="30350" y="93510"/>
                </a:lnTo>
                <a:lnTo>
                  <a:pt x="30360" y="93510"/>
                </a:lnTo>
                <a:lnTo>
                  <a:pt x="30360" y="93500"/>
                </a:lnTo>
                <a:lnTo>
                  <a:pt x="30370" y="93500"/>
                </a:lnTo>
                <a:lnTo>
                  <a:pt x="30380" y="93500"/>
                </a:lnTo>
                <a:lnTo>
                  <a:pt x="30390" y="93500"/>
                </a:lnTo>
                <a:lnTo>
                  <a:pt x="30400" y="93500"/>
                </a:lnTo>
                <a:lnTo>
                  <a:pt x="30410" y="93500"/>
                </a:lnTo>
                <a:lnTo>
                  <a:pt x="30420" y="93500"/>
                </a:lnTo>
                <a:lnTo>
                  <a:pt x="30430" y="93500"/>
                </a:lnTo>
                <a:lnTo>
                  <a:pt x="30430" y="93490"/>
                </a:lnTo>
                <a:lnTo>
                  <a:pt x="30440" y="93490"/>
                </a:lnTo>
                <a:lnTo>
                  <a:pt x="30450" y="93490"/>
                </a:lnTo>
                <a:lnTo>
                  <a:pt x="30450" y="93500"/>
                </a:lnTo>
                <a:lnTo>
                  <a:pt x="30460" y="93500"/>
                </a:lnTo>
                <a:lnTo>
                  <a:pt x="30470" y="93500"/>
                </a:lnTo>
                <a:lnTo>
                  <a:pt x="30480" y="93500"/>
                </a:lnTo>
                <a:lnTo>
                  <a:pt x="30490" y="93500"/>
                </a:lnTo>
                <a:lnTo>
                  <a:pt x="30500" y="93500"/>
                </a:lnTo>
                <a:lnTo>
                  <a:pt x="30510" y="93500"/>
                </a:lnTo>
                <a:lnTo>
                  <a:pt x="30520" y="93500"/>
                </a:lnTo>
                <a:lnTo>
                  <a:pt x="30530" y="93510"/>
                </a:lnTo>
                <a:lnTo>
                  <a:pt x="30540" y="93510"/>
                </a:lnTo>
                <a:lnTo>
                  <a:pt x="30550" y="93510"/>
                </a:lnTo>
                <a:lnTo>
                  <a:pt x="30560" y="93510"/>
                </a:lnTo>
                <a:lnTo>
                  <a:pt x="30550" y="93520"/>
                </a:lnTo>
                <a:lnTo>
                  <a:pt x="30550" y="93530"/>
                </a:lnTo>
                <a:lnTo>
                  <a:pt x="30540" y="93530"/>
                </a:lnTo>
                <a:lnTo>
                  <a:pt x="30530" y="93530"/>
                </a:lnTo>
                <a:lnTo>
                  <a:pt x="30530" y="93540"/>
                </a:lnTo>
                <a:lnTo>
                  <a:pt x="30520" y="93540"/>
                </a:lnTo>
                <a:lnTo>
                  <a:pt x="30510" y="93540"/>
                </a:lnTo>
                <a:lnTo>
                  <a:pt x="30500" y="93540"/>
                </a:lnTo>
                <a:lnTo>
                  <a:pt x="30490" y="93540"/>
                </a:lnTo>
                <a:lnTo>
                  <a:pt x="30490" y="93550"/>
                </a:lnTo>
                <a:lnTo>
                  <a:pt x="30480" y="93550"/>
                </a:lnTo>
                <a:lnTo>
                  <a:pt x="30470" y="93560"/>
                </a:lnTo>
                <a:lnTo>
                  <a:pt x="30470" y="93570"/>
                </a:lnTo>
                <a:lnTo>
                  <a:pt x="30470" y="93580"/>
                </a:lnTo>
                <a:lnTo>
                  <a:pt x="30470" y="93590"/>
                </a:lnTo>
                <a:lnTo>
                  <a:pt x="30470" y="93600"/>
                </a:lnTo>
                <a:lnTo>
                  <a:pt x="30480" y="93600"/>
                </a:lnTo>
                <a:lnTo>
                  <a:pt x="30470" y="93610"/>
                </a:lnTo>
                <a:lnTo>
                  <a:pt x="30470" y="93620"/>
                </a:lnTo>
                <a:lnTo>
                  <a:pt x="30470" y="93630"/>
                </a:lnTo>
                <a:lnTo>
                  <a:pt x="30470" y="93640"/>
                </a:lnTo>
                <a:lnTo>
                  <a:pt x="30480" y="93640"/>
                </a:lnTo>
                <a:lnTo>
                  <a:pt x="30470" y="93640"/>
                </a:lnTo>
                <a:lnTo>
                  <a:pt x="30470" y="93650"/>
                </a:lnTo>
                <a:lnTo>
                  <a:pt x="30470" y="93660"/>
                </a:lnTo>
                <a:lnTo>
                  <a:pt x="30460" y="93660"/>
                </a:lnTo>
                <a:lnTo>
                  <a:pt x="30460" y="93670"/>
                </a:lnTo>
                <a:lnTo>
                  <a:pt x="30450" y="93670"/>
                </a:lnTo>
                <a:lnTo>
                  <a:pt x="30450" y="93680"/>
                </a:lnTo>
                <a:lnTo>
                  <a:pt x="30450" y="93690"/>
                </a:lnTo>
                <a:lnTo>
                  <a:pt x="30460" y="93690"/>
                </a:lnTo>
                <a:lnTo>
                  <a:pt x="30470" y="93690"/>
                </a:lnTo>
                <a:lnTo>
                  <a:pt x="30480" y="93690"/>
                </a:lnTo>
                <a:lnTo>
                  <a:pt x="30490" y="93690"/>
                </a:lnTo>
                <a:lnTo>
                  <a:pt x="30490" y="93700"/>
                </a:lnTo>
                <a:lnTo>
                  <a:pt x="30500" y="93700"/>
                </a:lnTo>
                <a:lnTo>
                  <a:pt x="30510" y="93700"/>
                </a:lnTo>
                <a:lnTo>
                  <a:pt x="30520" y="93700"/>
                </a:lnTo>
                <a:lnTo>
                  <a:pt x="30530" y="93700"/>
                </a:lnTo>
                <a:lnTo>
                  <a:pt x="30530" y="93710"/>
                </a:lnTo>
                <a:lnTo>
                  <a:pt x="30540" y="93710"/>
                </a:lnTo>
                <a:lnTo>
                  <a:pt x="30540" y="93720"/>
                </a:lnTo>
                <a:lnTo>
                  <a:pt x="30550" y="93720"/>
                </a:lnTo>
                <a:lnTo>
                  <a:pt x="30550" y="93730"/>
                </a:lnTo>
                <a:lnTo>
                  <a:pt x="30540" y="93730"/>
                </a:lnTo>
                <a:lnTo>
                  <a:pt x="30540" y="93740"/>
                </a:lnTo>
                <a:lnTo>
                  <a:pt x="30530" y="93740"/>
                </a:lnTo>
                <a:lnTo>
                  <a:pt x="30520" y="93740"/>
                </a:lnTo>
                <a:lnTo>
                  <a:pt x="30520" y="93750"/>
                </a:lnTo>
                <a:lnTo>
                  <a:pt x="30510" y="93750"/>
                </a:lnTo>
                <a:lnTo>
                  <a:pt x="30500" y="93750"/>
                </a:lnTo>
                <a:lnTo>
                  <a:pt x="30490" y="93750"/>
                </a:lnTo>
                <a:lnTo>
                  <a:pt x="30480" y="93750"/>
                </a:lnTo>
                <a:lnTo>
                  <a:pt x="30480" y="93740"/>
                </a:lnTo>
                <a:lnTo>
                  <a:pt x="30470" y="93740"/>
                </a:lnTo>
                <a:lnTo>
                  <a:pt x="30460" y="93740"/>
                </a:lnTo>
                <a:lnTo>
                  <a:pt x="30450" y="93740"/>
                </a:lnTo>
                <a:lnTo>
                  <a:pt x="30440" y="93740"/>
                </a:lnTo>
                <a:lnTo>
                  <a:pt x="30430" y="93740"/>
                </a:lnTo>
                <a:lnTo>
                  <a:pt x="30440" y="93740"/>
                </a:lnTo>
                <a:lnTo>
                  <a:pt x="30440" y="93730"/>
                </a:lnTo>
                <a:lnTo>
                  <a:pt x="30430" y="93730"/>
                </a:lnTo>
                <a:lnTo>
                  <a:pt x="30430" y="93740"/>
                </a:lnTo>
                <a:lnTo>
                  <a:pt x="30430" y="93730"/>
                </a:lnTo>
                <a:lnTo>
                  <a:pt x="30420" y="93730"/>
                </a:lnTo>
                <a:lnTo>
                  <a:pt x="30410" y="93730"/>
                </a:lnTo>
                <a:lnTo>
                  <a:pt x="30410" y="93740"/>
                </a:lnTo>
                <a:lnTo>
                  <a:pt x="30410" y="93750"/>
                </a:lnTo>
                <a:lnTo>
                  <a:pt x="30420" y="93750"/>
                </a:lnTo>
                <a:lnTo>
                  <a:pt x="30420" y="93760"/>
                </a:lnTo>
                <a:lnTo>
                  <a:pt x="30430" y="93760"/>
                </a:lnTo>
                <a:lnTo>
                  <a:pt x="30430" y="93770"/>
                </a:lnTo>
                <a:lnTo>
                  <a:pt x="30430" y="93780"/>
                </a:lnTo>
                <a:lnTo>
                  <a:pt x="30420" y="93780"/>
                </a:lnTo>
                <a:lnTo>
                  <a:pt x="30420" y="93790"/>
                </a:lnTo>
                <a:lnTo>
                  <a:pt x="30430" y="93800"/>
                </a:lnTo>
                <a:lnTo>
                  <a:pt x="30420" y="93800"/>
                </a:lnTo>
                <a:lnTo>
                  <a:pt x="30430" y="93800"/>
                </a:lnTo>
                <a:lnTo>
                  <a:pt x="30430" y="93810"/>
                </a:lnTo>
                <a:lnTo>
                  <a:pt x="30420" y="93810"/>
                </a:lnTo>
                <a:lnTo>
                  <a:pt x="30420" y="93820"/>
                </a:lnTo>
                <a:lnTo>
                  <a:pt x="30420" y="93830"/>
                </a:lnTo>
                <a:lnTo>
                  <a:pt x="30430" y="93830"/>
                </a:lnTo>
                <a:lnTo>
                  <a:pt x="30420" y="93840"/>
                </a:lnTo>
                <a:lnTo>
                  <a:pt x="30420" y="93850"/>
                </a:lnTo>
                <a:lnTo>
                  <a:pt x="30410" y="93850"/>
                </a:lnTo>
                <a:lnTo>
                  <a:pt x="30410" y="93860"/>
                </a:lnTo>
                <a:lnTo>
                  <a:pt x="30400" y="93860"/>
                </a:lnTo>
                <a:lnTo>
                  <a:pt x="30390" y="93860"/>
                </a:lnTo>
                <a:lnTo>
                  <a:pt x="30390" y="93870"/>
                </a:lnTo>
                <a:lnTo>
                  <a:pt x="30380" y="93870"/>
                </a:lnTo>
                <a:lnTo>
                  <a:pt x="30370" y="93870"/>
                </a:lnTo>
                <a:lnTo>
                  <a:pt x="30360" y="93870"/>
                </a:lnTo>
                <a:lnTo>
                  <a:pt x="30350" y="93870"/>
                </a:lnTo>
                <a:lnTo>
                  <a:pt x="30340" y="93870"/>
                </a:lnTo>
                <a:lnTo>
                  <a:pt x="30330" y="93870"/>
                </a:lnTo>
                <a:lnTo>
                  <a:pt x="30320" y="93870"/>
                </a:lnTo>
                <a:lnTo>
                  <a:pt x="30320" y="93860"/>
                </a:lnTo>
                <a:lnTo>
                  <a:pt x="30310" y="93860"/>
                </a:lnTo>
                <a:lnTo>
                  <a:pt x="30300" y="93860"/>
                </a:lnTo>
                <a:lnTo>
                  <a:pt x="30300" y="93870"/>
                </a:lnTo>
                <a:lnTo>
                  <a:pt x="30290" y="93870"/>
                </a:lnTo>
                <a:lnTo>
                  <a:pt x="30290" y="93860"/>
                </a:lnTo>
                <a:lnTo>
                  <a:pt x="30280" y="93860"/>
                </a:lnTo>
                <a:lnTo>
                  <a:pt x="30270" y="93860"/>
                </a:lnTo>
                <a:lnTo>
                  <a:pt x="30270" y="93870"/>
                </a:lnTo>
                <a:lnTo>
                  <a:pt x="30260" y="93870"/>
                </a:lnTo>
                <a:lnTo>
                  <a:pt x="30260" y="93880"/>
                </a:lnTo>
                <a:lnTo>
                  <a:pt x="30250" y="93880"/>
                </a:lnTo>
                <a:lnTo>
                  <a:pt x="30250" y="93890"/>
                </a:lnTo>
                <a:lnTo>
                  <a:pt x="30250" y="93900"/>
                </a:lnTo>
                <a:lnTo>
                  <a:pt x="30260" y="93900"/>
                </a:lnTo>
                <a:lnTo>
                  <a:pt x="30250" y="93910"/>
                </a:lnTo>
                <a:lnTo>
                  <a:pt x="30250" y="93920"/>
                </a:lnTo>
                <a:lnTo>
                  <a:pt x="30240" y="93930"/>
                </a:lnTo>
                <a:lnTo>
                  <a:pt x="30240" y="93940"/>
                </a:lnTo>
                <a:lnTo>
                  <a:pt x="30230" y="93940"/>
                </a:lnTo>
                <a:lnTo>
                  <a:pt x="30230" y="93950"/>
                </a:lnTo>
                <a:lnTo>
                  <a:pt x="30220" y="93950"/>
                </a:lnTo>
                <a:lnTo>
                  <a:pt x="30220" y="93960"/>
                </a:lnTo>
                <a:lnTo>
                  <a:pt x="30220" y="93970"/>
                </a:lnTo>
                <a:lnTo>
                  <a:pt x="30220" y="93980"/>
                </a:lnTo>
                <a:lnTo>
                  <a:pt x="30210" y="93980"/>
                </a:lnTo>
                <a:lnTo>
                  <a:pt x="30210" y="93990"/>
                </a:lnTo>
                <a:lnTo>
                  <a:pt x="30200" y="93990"/>
                </a:lnTo>
                <a:lnTo>
                  <a:pt x="30200" y="94000"/>
                </a:lnTo>
                <a:lnTo>
                  <a:pt x="30190" y="94000"/>
                </a:lnTo>
                <a:lnTo>
                  <a:pt x="30190" y="94010"/>
                </a:lnTo>
                <a:lnTo>
                  <a:pt x="30180" y="94010"/>
                </a:lnTo>
                <a:lnTo>
                  <a:pt x="30180" y="94020"/>
                </a:lnTo>
                <a:lnTo>
                  <a:pt x="30180" y="94030"/>
                </a:lnTo>
                <a:lnTo>
                  <a:pt x="30170" y="94030"/>
                </a:lnTo>
                <a:lnTo>
                  <a:pt x="30170" y="94040"/>
                </a:lnTo>
                <a:lnTo>
                  <a:pt x="30160" y="94040"/>
                </a:lnTo>
                <a:lnTo>
                  <a:pt x="30160" y="94050"/>
                </a:lnTo>
                <a:lnTo>
                  <a:pt x="30150" y="94050"/>
                </a:lnTo>
                <a:lnTo>
                  <a:pt x="30140" y="94050"/>
                </a:lnTo>
                <a:lnTo>
                  <a:pt x="30140" y="94060"/>
                </a:lnTo>
                <a:lnTo>
                  <a:pt x="30130" y="94060"/>
                </a:lnTo>
                <a:lnTo>
                  <a:pt x="30120" y="94060"/>
                </a:lnTo>
                <a:lnTo>
                  <a:pt x="30120" y="94070"/>
                </a:lnTo>
                <a:lnTo>
                  <a:pt x="30110" y="94070"/>
                </a:lnTo>
                <a:lnTo>
                  <a:pt x="30110" y="94080"/>
                </a:lnTo>
                <a:lnTo>
                  <a:pt x="30110" y="94090"/>
                </a:lnTo>
                <a:lnTo>
                  <a:pt x="30100" y="94090"/>
                </a:lnTo>
                <a:lnTo>
                  <a:pt x="30100" y="94080"/>
                </a:lnTo>
                <a:lnTo>
                  <a:pt x="30090" y="94080"/>
                </a:lnTo>
                <a:lnTo>
                  <a:pt x="30090" y="94070"/>
                </a:lnTo>
                <a:lnTo>
                  <a:pt x="30080" y="94070"/>
                </a:lnTo>
                <a:lnTo>
                  <a:pt x="30070" y="94070"/>
                </a:lnTo>
                <a:lnTo>
                  <a:pt x="30070" y="94080"/>
                </a:lnTo>
                <a:lnTo>
                  <a:pt x="30060" y="94080"/>
                </a:lnTo>
                <a:lnTo>
                  <a:pt x="30050" y="94080"/>
                </a:lnTo>
                <a:lnTo>
                  <a:pt x="30040" y="94080"/>
                </a:lnTo>
                <a:lnTo>
                  <a:pt x="30040" y="94090"/>
                </a:lnTo>
                <a:lnTo>
                  <a:pt x="30030" y="94090"/>
                </a:lnTo>
                <a:lnTo>
                  <a:pt x="30030" y="94100"/>
                </a:lnTo>
                <a:lnTo>
                  <a:pt x="30020" y="94100"/>
                </a:lnTo>
                <a:lnTo>
                  <a:pt x="30020" y="94110"/>
                </a:lnTo>
                <a:lnTo>
                  <a:pt x="30010" y="94110"/>
                </a:lnTo>
                <a:lnTo>
                  <a:pt x="30000" y="94110"/>
                </a:lnTo>
                <a:lnTo>
                  <a:pt x="29990" y="94110"/>
                </a:lnTo>
                <a:lnTo>
                  <a:pt x="29980" y="94110"/>
                </a:lnTo>
                <a:lnTo>
                  <a:pt x="29980" y="94100"/>
                </a:lnTo>
                <a:lnTo>
                  <a:pt x="29980" y="94090"/>
                </a:lnTo>
                <a:lnTo>
                  <a:pt x="29990" y="94090"/>
                </a:lnTo>
                <a:lnTo>
                  <a:pt x="29990" y="94080"/>
                </a:lnTo>
                <a:lnTo>
                  <a:pt x="29980" y="94080"/>
                </a:lnTo>
                <a:lnTo>
                  <a:pt x="29980" y="94070"/>
                </a:lnTo>
                <a:lnTo>
                  <a:pt x="29980" y="94060"/>
                </a:lnTo>
                <a:lnTo>
                  <a:pt x="29970" y="94060"/>
                </a:lnTo>
                <a:lnTo>
                  <a:pt x="29970" y="94050"/>
                </a:lnTo>
                <a:lnTo>
                  <a:pt x="29970" y="94040"/>
                </a:lnTo>
                <a:lnTo>
                  <a:pt x="29960" y="94040"/>
                </a:lnTo>
                <a:lnTo>
                  <a:pt x="29960" y="94030"/>
                </a:lnTo>
                <a:lnTo>
                  <a:pt x="29950" y="94030"/>
                </a:lnTo>
                <a:lnTo>
                  <a:pt x="29950" y="94020"/>
                </a:lnTo>
                <a:lnTo>
                  <a:pt x="29940" y="94020"/>
                </a:lnTo>
                <a:lnTo>
                  <a:pt x="29940" y="94030"/>
                </a:lnTo>
                <a:lnTo>
                  <a:pt x="29930" y="94030"/>
                </a:lnTo>
                <a:lnTo>
                  <a:pt x="29930" y="94020"/>
                </a:lnTo>
                <a:lnTo>
                  <a:pt x="29920" y="94020"/>
                </a:lnTo>
                <a:lnTo>
                  <a:pt x="29910" y="94020"/>
                </a:lnTo>
                <a:lnTo>
                  <a:pt x="29900" y="94020"/>
                </a:lnTo>
                <a:lnTo>
                  <a:pt x="29890" y="94020"/>
                </a:lnTo>
                <a:lnTo>
                  <a:pt x="29880" y="94020"/>
                </a:lnTo>
                <a:lnTo>
                  <a:pt x="29880" y="94030"/>
                </a:lnTo>
                <a:lnTo>
                  <a:pt x="29890" y="94030"/>
                </a:lnTo>
                <a:lnTo>
                  <a:pt x="29880" y="94030"/>
                </a:lnTo>
                <a:lnTo>
                  <a:pt x="29880" y="94040"/>
                </a:lnTo>
                <a:lnTo>
                  <a:pt x="29870" y="94040"/>
                </a:lnTo>
                <a:lnTo>
                  <a:pt x="29880" y="94040"/>
                </a:lnTo>
                <a:lnTo>
                  <a:pt x="29880" y="94050"/>
                </a:lnTo>
                <a:lnTo>
                  <a:pt x="29890" y="94050"/>
                </a:lnTo>
                <a:lnTo>
                  <a:pt x="29890" y="94060"/>
                </a:lnTo>
                <a:lnTo>
                  <a:pt x="29900" y="94060"/>
                </a:lnTo>
                <a:lnTo>
                  <a:pt x="29900" y="94070"/>
                </a:lnTo>
                <a:lnTo>
                  <a:pt x="29890" y="94070"/>
                </a:lnTo>
                <a:lnTo>
                  <a:pt x="29890" y="94080"/>
                </a:lnTo>
                <a:lnTo>
                  <a:pt x="29900" y="94080"/>
                </a:lnTo>
                <a:lnTo>
                  <a:pt x="29890" y="94080"/>
                </a:lnTo>
                <a:lnTo>
                  <a:pt x="29890" y="94090"/>
                </a:lnTo>
                <a:lnTo>
                  <a:pt x="29900" y="94090"/>
                </a:lnTo>
                <a:lnTo>
                  <a:pt x="29890" y="94090"/>
                </a:lnTo>
                <a:lnTo>
                  <a:pt x="29890" y="94100"/>
                </a:lnTo>
                <a:lnTo>
                  <a:pt x="29900" y="94100"/>
                </a:lnTo>
                <a:lnTo>
                  <a:pt x="29890" y="94100"/>
                </a:lnTo>
                <a:lnTo>
                  <a:pt x="29900" y="94100"/>
                </a:lnTo>
                <a:lnTo>
                  <a:pt x="29900" y="94110"/>
                </a:lnTo>
                <a:lnTo>
                  <a:pt x="29890" y="94110"/>
                </a:lnTo>
                <a:lnTo>
                  <a:pt x="29900" y="94110"/>
                </a:lnTo>
                <a:lnTo>
                  <a:pt x="29890" y="94110"/>
                </a:lnTo>
                <a:lnTo>
                  <a:pt x="29890" y="94120"/>
                </a:lnTo>
                <a:lnTo>
                  <a:pt x="29890" y="94130"/>
                </a:lnTo>
                <a:lnTo>
                  <a:pt x="29890" y="94140"/>
                </a:lnTo>
                <a:lnTo>
                  <a:pt x="29900" y="94140"/>
                </a:lnTo>
                <a:lnTo>
                  <a:pt x="29890" y="94140"/>
                </a:lnTo>
                <a:lnTo>
                  <a:pt x="29890" y="94150"/>
                </a:lnTo>
                <a:lnTo>
                  <a:pt x="29890" y="94160"/>
                </a:lnTo>
                <a:lnTo>
                  <a:pt x="29880" y="94160"/>
                </a:lnTo>
                <a:lnTo>
                  <a:pt x="29880" y="94170"/>
                </a:lnTo>
                <a:lnTo>
                  <a:pt x="29890" y="94170"/>
                </a:lnTo>
                <a:lnTo>
                  <a:pt x="29890" y="94180"/>
                </a:lnTo>
                <a:lnTo>
                  <a:pt x="29880" y="94180"/>
                </a:lnTo>
                <a:lnTo>
                  <a:pt x="29880" y="94190"/>
                </a:lnTo>
                <a:lnTo>
                  <a:pt x="29890" y="94190"/>
                </a:lnTo>
                <a:lnTo>
                  <a:pt x="29890" y="94200"/>
                </a:lnTo>
                <a:lnTo>
                  <a:pt x="29880" y="94200"/>
                </a:lnTo>
                <a:lnTo>
                  <a:pt x="29880" y="94210"/>
                </a:lnTo>
                <a:lnTo>
                  <a:pt x="29870" y="94210"/>
                </a:lnTo>
                <a:lnTo>
                  <a:pt x="29870" y="94220"/>
                </a:lnTo>
                <a:lnTo>
                  <a:pt x="29860" y="94220"/>
                </a:lnTo>
                <a:lnTo>
                  <a:pt x="29860" y="94230"/>
                </a:lnTo>
                <a:lnTo>
                  <a:pt x="29870" y="94230"/>
                </a:lnTo>
                <a:lnTo>
                  <a:pt x="29870" y="94240"/>
                </a:lnTo>
                <a:lnTo>
                  <a:pt x="29870" y="94250"/>
                </a:lnTo>
                <a:lnTo>
                  <a:pt x="29860" y="94250"/>
                </a:lnTo>
                <a:lnTo>
                  <a:pt x="29850" y="94250"/>
                </a:lnTo>
                <a:lnTo>
                  <a:pt x="29840" y="94250"/>
                </a:lnTo>
                <a:lnTo>
                  <a:pt x="29830" y="94250"/>
                </a:lnTo>
                <a:lnTo>
                  <a:pt x="29820" y="94250"/>
                </a:lnTo>
                <a:lnTo>
                  <a:pt x="29820" y="94260"/>
                </a:lnTo>
                <a:lnTo>
                  <a:pt x="29810" y="94260"/>
                </a:lnTo>
                <a:lnTo>
                  <a:pt x="29800" y="94260"/>
                </a:lnTo>
                <a:lnTo>
                  <a:pt x="29810" y="94260"/>
                </a:lnTo>
                <a:lnTo>
                  <a:pt x="29820" y="94260"/>
                </a:lnTo>
                <a:lnTo>
                  <a:pt x="29820" y="94270"/>
                </a:lnTo>
                <a:lnTo>
                  <a:pt x="29830" y="94270"/>
                </a:lnTo>
                <a:lnTo>
                  <a:pt x="29830" y="94280"/>
                </a:lnTo>
                <a:lnTo>
                  <a:pt x="29840" y="94280"/>
                </a:lnTo>
                <a:lnTo>
                  <a:pt x="29850" y="94280"/>
                </a:lnTo>
                <a:lnTo>
                  <a:pt x="29850" y="94290"/>
                </a:lnTo>
                <a:lnTo>
                  <a:pt x="29860" y="94290"/>
                </a:lnTo>
                <a:lnTo>
                  <a:pt x="29860" y="94300"/>
                </a:lnTo>
                <a:lnTo>
                  <a:pt x="29870" y="94300"/>
                </a:lnTo>
                <a:lnTo>
                  <a:pt x="29870" y="94310"/>
                </a:lnTo>
                <a:lnTo>
                  <a:pt x="29860" y="94310"/>
                </a:lnTo>
                <a:lnTo>
                  <a:pt x="29860" y="94320"/>
                </a:lnTo>
                <a:lnTo>
                  <a:pt x="29860" y="94330"/>
                </a:lnTo>
                <a:lnTo>
                  <a:pt x="29870" y="94330"/>
                </a:lnTo>
                <a:lnTo>
                  <a:pt x="29870" y="94320"/>
                </a:lnTo>
                <a:lnTo>
                  <a:pt x="29880" y="94320"/>
                </a:lnTo>
                <a:lnTo>
                  <a:pt x="29870" y="94330"/>
                </a:lnTo>
                <a:lnTo>
                  <a:pt x="29880" y="94330"/>
                </a:lnTo>
                <a:lnTo>
                  <a:pt x="29890" y="94330"/>
                </a:lnTo>
                <a:lnTo>
                  <a:pt x="29890" y="94340"/>
                </a:lnTo>
                <a:lnTo>
                  <a:pt x="29900" y="94350"/>
                </a:lnTo>
                <a:lnTo>
                  <a:pt x="29900" y="94360"/>
                </a:lnTo>
                <a:lnTo>
                  <a:pt x="29910" y="94360"/>
                </a:lnTo>
                <a:lnTo>
                  <a:pt x="29910" y="94350"/>
                </a:lnTo>
                <a:lnTo>
                  <a:pt x="29900" y="94350"/>
                </a:lnTo>
                <a:lnTo>
                  <a:pt x="29900" y="94340"/>
                </a:lnTo>
                <a:lnTo>
                  <a:pt x="29900" y="94330"/>
                </a:lnTo>
                <a:lnTo>
                  <a:pt x="29900" y="94320"/>
                </a:lnTo>
                <a:lnTo>
                  <a:pt x="29890" y="94320"/>
                </a:lnTo>
                <a:lnTo>
                  <a:pt x="29900" y="94320"/>
                </a:lnTo>
                <a:lnTo>
                  <a:pt x="29910" y="94320"/>
                </a:lnTo>
                <a:lnTo>
                  <a:pt x="29910" y="94330"/>
                </a:lnTo>
                <a:lnTo>
                  <a:pt x="29920" y="94330"/>
                </a:lnTo>
                <a:lnTo>
                  <a:pt x="29930" y="94330"/>
                </a:lnTo>
                <a:lnTo>
                  <a:pt x="29930" y="94320"/>
                </a:lnTo>
                <a:lnTo>
                  <a:pt x="29940" y="94320"/>
                </a:lnTo>
                <a:lnTo>
                  <a:pt x="29940" y="94330"/>
                </a:lnTo>
                <a:lnTo>
                  <a:pt x="29930" y="94330"/>
                </a:lnTo>
                <a:lnTo>
                  <a:pt x="29930" y="94340"/>
                </a:lnTo>
                <a:lnTo>
                  <a:pt x="29940" y="94350"/>
                </a:lnTo>
                <a:lnTo>
                  <a:pt x="29940" y="94340"/>
                </a:lnTo>
                <a:lnTo>
                  <a:pt x="29950" y="94340"/>
                </a:lnTo>
                <a:lnTo>
                  <a:pt x="29950" y="94350"/>
                </a:lnTo>
                <a:lnTo>
                  <a:pt x="29950" y="94360"/>
                </a:lnTo>
                <a:lnTo>
                  <a:pt x="29950" y="94370"/>
                </a:lnTo>
                <a:lnTo>
                  <a:pt x="29950" y="94380"/>
                </a:lnTo>
                <a:lnTo>
                  <a:pt x="29960" y="94380"/>
                </a:lnTo>
                <a:lnTo>
                  <a:pt x="29960" y="94390"/>
                </a:lnTo>
                <a:lnTo>
                  <a:pt x="29970" y="94390"/>
                </a:lnTo>
                <a:lnTo>
                  <a:pt x="29970" y="94400"/>
                </a:lnTo>
                <a:lnTo>
                  <a:pt x="29960" y="94400"/>
                </a:lnTo>
                <a:lnTo>
                  <a:pt x="29960" y="94410"/>
                </a:lnTo>
                <a:lnTo>
                  <a:pt x="29960" y="94420"/>
                </a:lnTo>
                <a:lnTo>
                  <a:pt x="29960" y="94430"/>
                </a:lnTo>
                <a:lnTo>
                  <a:pt x="29960" y="94440"/>
                </a:lnTo>
                <a:lnTo>
                  <a:pt x="29960" y="94450"/>
                </a:lnTo>
                <a:lnTo>
                  <a:pt x="29960" y="94460"/>
                </a:lnTo>
                <a:lnTo>
                  <a:pt x="29960" y="94450"/>
                </a:lnTo>
                <a:lnTo>
                  <a:pt x="29960" y="94460"/>
                </a:lnTo>
                <a:lnTo>
                  <a:pt x="29950" y="94460"/>
                </a:lnTo>
                <a:lnTo>
                  <a:pt x="29960" y="94460"/>
                </a:lnTo>
                <a:lnTo>
                  <a:pt x="29960" y="94470"/>
                </a:lnTo>
                <a:lnTo>
                  <a:pt x="29970" y="94470"/>
                </a:lnTo>
                <a:lnTo>
                  <a:pt x="29960" y="94470"/>
                </a:lnTo>
                <a:lnTo>
                  <a:pt x="29960" y="94480"/>
                </a:lnTo>
                <a:lnTo>
                  <a:pt x="29970" y="94480"/>
                </a:lnTo>
                <a:lnTo>
                  <a:pt x="29970" y="94490"/>
                </a:lnTo>
                <a:lnTo>
                  <a:pt x="29980" y="94490"/>
                </a:lnTo>
                <a:lnTo>
                  <a:pt x="29980" y="94480"/>
                </a:lnTo>
                <a:lnTo>
                  <a:pt x="29990" y="94480"/>
                </a:lnTo>
                <a:lnTo>
                  <a:pt x="30000" y="94480"/>
                </a:lnTo>
                <a:lnTo>
                  <a:pt x="30000" y="94490"/>
                </a:lnTo>
                <a:lnTo>
                  <a:pt x="30010" y="94490"/>
                </a:lnTo>
                <a:lnTo>
                  <a:pt x="30010" y="94500"/>
                </a:lnTo>
                <a:lnTo>
                  <a:pt x="30010" y="94490"/>
                </a:lnTo>
                <a:lnTo>
                  <a:pt x="30020" y="94490"/>
                </a:lnTo>
                <a:lnTo>
                  <a:pt x="30020" y="94480"/>
                </a:lnTo>
                <a:lnTo>
                  <a:pt x="30020" y="94470"/>
                </a:lnTo>
                <a:lnTo>
                  <a:pt x="30030" y="94470"/>
                </a:lnTo>
                <a:lnTo>
                  <a:pt x="30020" y="94470"/>
                </a:lnTo>
                <a:lnTo>
                  <a:pt x="30020" y="94480"/>
                </a:lnTo>
                <a:lnTo>
                  <a:pt x="30020" y="94470"/>
                </a:lnTo>
                <a:lnTo>
                  <a:pt x="30020" y="94460"/>
                </a:lnTo>
                <a:lnTo>
                  <a:pt x="30020" y="94450"/>
                </a:lnTo>
                <a:lnTo>
                  <a:pt x="30020" y="94460"/>
                </a:lnTo>
                <a:lnTo>
                  <a:pt x="30030" y="94460"/>
                </a:lnTo>
                <a:lnTo>
                  <a:pt x="30030" y="94470"/>
                </a:lnTo>
                <a:lnTo>
                  <a:pt x="30030" y="94480"/>
                </a:lnTo>
                <a:lnTo>
                  <a:pt x="30020" y="94480"/>
                </a:lnTo>
                <a:lnTo>
                  <a:pt x="30030" y="94480"/>
                </a:lnTo>
                <a:lnTo>
                  <a:pt x="30030" y="94490"/>
                </a:lnTo>
                <a:lnTo>
                  <a:pt x="30040" y="94490"/>
                </a:lnTo>
                <a:lnTo>
                  <a:pt x="30030" y="94490"/>
                </a:lnTo>
                <a:lnTo>
                  <a:pt x="30040" y="94490"/>
                </a:lnTo>
                <a:lnTo>
                  <a:pt x="30040" y="94500"/>
                </a:lnTo>
                <a:lnTo>
                  <a:pt x="30040" y="94510"/>
                </a:lnTo>
                <a:lnTo>
                  <a:pt x="30050" y="94510"/>
                </a:lnTo>
                <a:lnTo>
                  <a:pt x="30050" y="94500"/>
                </a:lnTo>
                <a:lnTo>
                  <a:pt x="30040" y="94500"/>
                </a:lnTo>
                <a:lnTo>
                  <a:pt x="30040" y="94490"/>
                </a:lnTo>
                <a:lnTo>
                  <a:pt x="30050" y="94490"/>
                </a:lnTo>
                <a:lnTo>
                  <a:pt x="30050" y="94500"/>
                </a:lnTo>
                <a:lnTo>
                  <a:pt x="30060" y="94500"/>
                </a:lnTo>
                <a:lnTo>
                  <a:pt x="30060" y="94510"/>
                </a:lnTo>
                <a:lnTo>
                  <a:pt x="30060" y="94520"/>
                </a:lnTo>
                <a:lnTo>
                  <a:pt x="30050" y="94520"/>
                </a:lnTo>
                <a:lnTo>
                  <a:pt x="30050" y="94510"/>
                </a:lnTo>
                <a:lnTo>
                  <a:pt x="30050" y="94520"/>
                </a:lnTo>
                <a:lnTo>
                  <a:pt x="30060" y="94520"/>
                </a:lnTo>
                <a:lnTo>
                  <a:pt x="30060" y="94530"/>
                </a:lnTo>
                <a:lnTo>
                  <a:pt x="30070" y="94530"/>
                </a:lnTo>
                <a:lnTo>
                  <a:pt x="30070" y="94540"/>
                </a:lnTo>
                <a:lnTo>
                  <a:pt x="30080" y="94540"/>
                </a:lnTo>
                <a:lnTo>
                  <a:pt x="30080" y="94530"/>
                </a:lnTo>
                <a:lnTo>
                  <a:pt x="30080" y="94540"/>
                </a:lnTo>
                <a:lnTo>
                  <a:pt x="30090" y="94540"/>
                </a:lnTo>
                <a:lnTo>
                  <a:pt x="30100" y="94540"/>
                </a:lnTo>
                <a:lnTo>
                  <a:pt x="30090" y="94540"/>
                </a:lnTo>
                <a:lnTo>
                  <a:pt x="30100" y="94540"/>
                </a:lnTo>
                <a:lnTo>
                  <a:pt x="30100" y="94550"/>
                </a:lnTo>
                <a:lnTo>
                  <a:pt x="30100" y="94560"/>
                </a:lnTo>
                <a:lnTo>
                  <a:pt x="30100" y="94570"/>
                </a:lnTo>
                <a:lnTo>
                  <a:pt x="30100" y="94580"/>
                </a:lnTo>
                <a:lnTo>
                  <a:pt x="30100" y="94590"/>
                </a:lnTo>
                <a:lnTo>
                  <a:pt x="30100" y="94600"/>
                </a:lnTo>
                <a:lnTo>
                  <a:pt x="30100" y="94610"/>
                </a:lnTo>
                <a:lnTo>
                  <a:pt x="30100" y="94620"/>
                </a:lnTo>
                <a:lnTo>
                  <a:pt x="30100" y="94630"/>
                </a:lnTo>
                <a:lnTo>
                  <a:pt x="30090" y="94630"/>
                </a:lnTo>
                <a:lnTo>
                  <a:pt x="30090" y="94640"/>
                </a:lnTo>
                <a:lnTo>
                  <a:pt x="30090" y="94650"/>
                </a:lnTo>
                <a:lnTo>
                  <a:pt x="30080" y="94650"/>
                </a:lnTo>
                <a:lnTo>
                  <a:pt x="30080" y="94660"/>
                </a:lnTo>
                <a:lnTo>
                  <a:pt x="30070" y="94660"/>
                </a:lnTo>
                <a:lnTo>
                  <a:pt x="30070" y="94670"/>
                </a:lnTo>
                <a:lnTo>
                  <a:pt x="30060" y="94670"/>
                </a:lnTo>
                <a:lnTo>
                  <a:pt x="30060" y="94680"/>
                </a:lnTo>
                <a:lnTo>
                  <a:pt x="30050" y="94680"/>
                </a:lnTo>
                <a:lnTo>
                  <a:pt x="30050" y="94690"/>
                </a:lnTo>
                <a:lnTo>
                  <a:pt x="30040" y="94690"/>
                </a:lnTo>
                <a:lnTo>
                  <a:pt x="30040" y="94700"/>
                </a:lnTo>
                <a:lnTo>
                  <a:pt x="30040" y="94710"/>
                </a:lnTo>
                <a:lnTo>
                  <a:pt x="30030" y="94710"/>
                </a:lnTo>
                <a:lnTo>
                  <a:pt x="30030" y="94720"/>
                </a:lnTo>
                <a:lnTo>
                  <a:pt x="30020" y="94720"/>
                </a:lnTo>
                <a:lnTo>
                  <a:pt x="30010" y="94720"/>
                </a:lnTo>
                <a:lnTo>
                  <a:pt x="30010" y="94710"/>
                </a:lnTo>
                <a:lnTo>
                  <a:pt x="30010" y="94700"/>
                </a:lnTo>
                <a:lnTo>
                  <a:pt x="30000" y="94700"/>
                </a:lnTo>
                <a:lnTo>
                  <a:pt x="30000" y="94690"/>
                </a:lnTo>
                <a:lnTo>
                  <a:pt x="29990" y="94690"/>
                </a:lnTo>
                <a:lnTo>
                  <a:pt x="29980" y="94690"/>
                </a:lnTo>
                <a:lnTo>
                  <a:pt x="29970" y="94690"/>
                </a:lnTo>
                <a:lnTo>
                  <a:pt x="29970" y="94700"/>
                </a:lnTo>
                <a:lnTo>
                  <a:pt x="29960" y="94700"/>
                </a:lnTo>
                <a:lnTo>
                  <a:pt x="29960" y="94710"/>
                </a:lnTo>
                <a:lnTo>
                  <a:pt x="29950" y="94700"/>
                </a:lnTo>
                <a:lnTo>
                  <a:pt x="29940" y="94700"/>
                </a:lnTo>
                <a:lnTo>
                  <a:pt x="29940" y="94690"/>
                </a:lnTo>
                <a:lnTo>
                  <a:pt x="29930" y="94690"/>
                </a:lnTo>
                <a:lnTo>
                  <a:pt x="29920" y="94690"/>
                </a:lnTo>
                <a:lnTo>
                  <a:pt x="29920" y="94680"/>
                </a:lnTo>
                <a:lnTo>
                  <a:pt x="29910" y="94680"/>
                </a:lnTo>
                <a:lnTo>
                  <a:pt x="29900" y="94680"/>
                </a:lnTo>
                <a:lnTo>
                  <a:pt x="29900" y="94670"/>
                </a:lnTo>
                <a:lnTo>
                  <a:pt x="29890" y="94670"/>
                </a:lnTo>
                <a:lnTo>
                  <a:pt x="29890" y="94660"/>
                </a:lnTo>
                <a:lnTo>
                  <a:pt x="29880" y="94660"/>
                </a:lnTo>
                <a:lnTo>
                  <a:pt x="29880" y="94670"/>
                </a:lnTo>
                <a:lnTo>
                  <a:pt x="29890" y="94670"/>
                </a:lnTo>
                <a:lnTo>
                  <a:pt x="29890" y="94680"/>
                </a:lnTo>
                <a:lnTo>
                  <a:pt x="29900" y="94680"/>
                </a:lnTo>
                <a:lnTo>
                  <a:pt x="29900" y="94690"/>
                </a:lnTo>
                <a:lnTo>
                  <a:pt x="29890" y="94690"/>
                </a:lnTo>
                <a:lnTo>
                  <a:pt x="29880" y="94690"/>
                </a:lnTo>
                <a:lnTo>
                  <a:pt x="29880" y="94680"/>
                </a:lnTo>
                <a:lnTo>
                  <a:pt x="29870" y="94680"/>
                </a:lnTo>
                <a:lnTo>
                  <a:pt x="29860" y="94680"/>
                </a:lnTo>
                <a:lnTo>
                  <a:pt x="29860" y="94690"/>
                </a:lnTo>
                <a:lnTo>
                  <a:pt x="29860" y="94700"/>
                </a:lnTo>
                <a:lnTo>
                  <a:pt x="29850" y="94700"/>
                </a:lnTo>
                <a:lnTo>
                  <a:pt x="29850" y="94710"/>
                </a:lnTo>
                <a:lnTo>
                  <a:pt x="29860" y="94710"/>
                </a:lnTo>
                <a:lnTo>
                  <a:pt x="29860" y="94720"/>
                </a:lnTo>
                <a:lnTo>
                  <a:pt x="29870" y="94720"/>
                </a:lnTo>
                <a:lnTo>
                  <a:pt x="29880" y="94720"/>
                </a:lnTo>
                <a:lnTo>
                  <a:pt x="29890" y="94720"/>
                </a:lnTo>
                <a:lnTo>
                  <a:pt x="29900" y="94720"/>
                </a:lnTo>
                <a:lnTo>
                  <a:pt x="29900" y="94710"/>
                </a:lnTo>
                <a:lnTo>
                  <a:pt x="29910" y="94710"/>
                </a:lnTo>
                <a:lnTo>
                  <a:pt x="29920" y="94720"/>
                </a:lnTo>
                <a:lnTo>
                  <a:pt x="29920" y="94730"/>
                </a:lnTo>
                <a:lnTo>
                  <a:pt x="29920" y="94740"/>
                </a:lnTo>
                <a:lnTo>
                  <a:pt x="29930" y="94740"/>
                </a:lnTo>
                <a:lnTo>
                  <a:pt x="29940" y="94740"/>
                </a:lnTo>
                <a:lnTo>
                  <a:pt x="29940" y="94750"/>
                </a:lnTo>
                <a:lnTo>
                  <a:pt x="29930" y="94750"/>
                </a:lnTo>
                <a:lnTo>
                  <a:pt x="29930" y="94760"/>
                </a:lnTo>
                <a:lnTo>
                  <a:pt x="29920" y="94760"/>
                </a:lnTo>
                <a:lnTo>
                  <a:pt x="29920" y="94750"/>
                </a:lnTo>
                <a:lnTo>
                  <a:pt x="29910" y="94750"/>
                </a:lnTo>
                <a:lnTo>
                  <a:pt x="29910" y="94760"/>
                </a:lnTo>
                <a:lnTo>
                  <a:pt x="29900" y="94760"/>
                </a:lnTo>
                <a:lnTo>
                  <a:pt x="29900" y="94770"/>
                </a:lnTo>
                <a:lnTo>
                  <a:pt x="29890" y="94770"/>
                </a:lnTo>
                <a:lnTo>
                  <a:pt x="29890" y="94780"/>
                </a:lnTo>
                <a:lnTo>
                  <a:pt x="29880" y="94780"/>
                </a:lnTo>
                <a:lnTo>
                  <a:pt x="29870" y="94780"/>
                </a:lnTo>
                <a:lnTo>
                  <a:pt x="29870" y="94790"/>
                </a:lnTo>
                <a:lnTo>
                  <a:pt x="29860" y="94790"/>
                </a:lnTo>
                <a:lnTo>
                  <a:pt x="29860" y="94800"/>
                </a:lnTo>
                <a:lnTo>
                  <a:pt x="29860" y="94810"/>
                </a:lnTo>
                <a:lnTo>
                  <a:pt x="29860" y="94820"/>
                </a:lnTo>
                <a:lnTo>
                  <a:pt x="29870" y="94820"/>
                </a:lnTo>
                <a:lnTo>
                  <a:pt x="29860" y="94830"/>
                </a:lnTo>
                <a:lnTo>
                  <a:pt x="29850" y="94830"/>
                </a:lnTo>
                <a:lnTo>
                  <a:pt x="29840" y="94830"/>
                </a:lnTo>
                <a:lnTo>
                  <a:pt x="29830" y="94830"/>
                </a:lnTo>
                <a:lnTo>
                  <a:pt x="29820" y="94830"/>
                </a:lnTo>
                <a:lnTo>
                  <a:pt x="29810" y="94830"/>
                </a:lnTo>
                <a:lnTo>
                  <a:pt x="29800" y="94830"/>
                </a:lnTo>
                <a:lnTo>
                  <a:pt x="29800" y="94840"/>
                </a:lnTo>
                <a:lnTo>
                  <a:pt x="29790" y="94840"/>
                </a:lnTo>
                <a:lnTo>
                  <a:pt x="29790" y="94850"/>
                </a:lnTo>
                <a:lnTo>
                  <a:pt x="29790" y="94860"/>
                </a:lnTo>
                <a:lnTo>
                  <a:pt x="29780" y="94860"/>
                </a:lnTo>
                <a:lnTo>
                  <a:pt x="29780" y="94870"/>
                </a:lnTo>
                <a:lnTo>
                  <a:pt x="29790" y="94870"/>
                </a:lnTo>
                <a:lnTo>
                  <a:pt x="29790" y="94880"/>
                </a:lnTo>
                <a:lnTo>
                  <a:pt x="29780" y="94880"/>
                </a:lnTo>
                <a:lnTo>
                  <a:pt x="29780" y="94890"/>
                </a:lnTo>
                <a:lnTo>
                  <a:pt x="29770" y="94890"/>
                </a:lnTo>
                <a:lnTo>
                  <a:pt x="29770" y="94900"/>
                </a:lnTo>
                <a:lnTo>
                  <a:pt x="29760" y="94900"/>
                </a:lnTo>
                <a:lnTo>
                  <a:pt x="29760" y="94910"/>
                </a:lnTo>
                <a:lnTo>
                  <a:pt x="29750" y="94910"/>
                </a:lnTo>
                <a:lnTo>
                  <a:pt x="29750" y="94920"/>
                </a:lnTo>
                <a:lnTo>
                  <a:pt x="29740" y="94920"/>
                </a:lnTo>
                <a:lnTo>
                  <a:pt x="29740" y="94930"/>
                </a:lnTo>
                <a:lnTo>
                  <a:pt x="29730" y="94940"/>
                </a:lnTo>
                <a:lnTo>
                  <a:pt x="29730" y="94930"/>
                </a:lnTo>
                <a:lnTo>
                  <a:pt x="29720" y="94930"/>
                </a:lnTo>
                <a:lnTo>
                  <a:pt x="29720" y="94940"/>
                </a:lnTo>
                <a:lnTo>
                  <a:pt x="29710" y="94940"/>
                </a:lnTo>
                <a:lnTo>
                  <a:pt x="29700" y="94940"/>
                </a:lnTo>
                <a:lnTo>
                  <a:pt x="29700" y="94950"/>
                </a:lnTo>
                <a:lnTo>
                  <a:pt x="29690" y="94950"/>
                </a:lnTo>
                <a:lnTo>
                  <a:pt x="29680" y="94950"/>
                </a:lnTo>
                <a:lnTo>
                  <a:pt x="29680" y="94960"/>
                </a:lnTo>
                <a:lnTo>
                  <a:pt x="29670" y="94960"/>
                </a:lnTo>
                <a:lnTo>
                  <a:pt x="29670" y="94970"/>
                </a:lnTo>
                <a:lnTo>
                  <a:pt x="29670" y="94980"/>
                </a:lnTo>
                <a:lnTo>
                  <a:pt x="29660" y="94980"/>
                </a:lnTo>
                <a:lnTo>
                  <a:pt x="29660" y="94970"/>
                </a:lnTo>
                <a:lnTo>
                  <a:pt x="29660" y="94980"/>
                </a:lnTo>
                <a:lnTo>
                  <a:pt x="29650" y="94980"/>
                </a:lnTo>
                <a:lnTo>
                  <a:pt x="29650" y="94990"/>
                </a:lnTo>
                <a:lnTo>
                  <a:pt x="29650" y="95000"/>
                </a:lnTo>
                <a:lnTo>
                  <a:pt x="29660" y="95000"/>
                </a:lnTo>
                <a:lnTo>
                  <a:pt x="29670" y="95000"/>
                </a:lnTo>
                <a:lnTo>
                  <a:pt x="29670" y="94990"/>
                </a:lnTo>
                <a:lnTo>
                  <a:pt x="29680" y="94990"/>
                </a:lnTo>
                <a:lnTo>
                  <a:pt x="29680" y="94980"/>
                </a:lnTo>
                <a:lnTo>
                  <a:pt x="29680" y="94970"/>
                </a:lnTo>
                <a:lnTo>
                  <a:pt x="29670" y="94970"/>
                </a:lnTo>
                <a:lnTo>
                  <a:pt x="29670" y="94960"/>
                </a:lnTo>
                <a:lnTo>
                  <a:pt x="29680" y="94960"/>
                </a:lnTo>
                <a:lnTo>
                  <a:pt x="29680" y="94970"/>
                </a:lnTo>
                <a:lnTo>
                  <a:pt x="29680" y="94980"/>
                </a:lnTo>
                <a:lnTo>
                  <a:pt x="29690" y="94980"/>
                </a:lnTo>
                <a:lnTo>
                  <a:pt x="29690" y="94990"/>
                </a:lnTo>
                <a:lnTo>
                  <a:pt x="29700" y="94990"/>
                </a:lnTo>
                <a:lnTo>
                  <a:pt x="29700" y="95000"/>
                </a:lnTo>
                <a:lnTo>
                  <a:pt x="29690" y="95000"/>
                </a:lnTo>
                <a:lnTo>
                  <a:pt x="29680" y="95000"/>
                </a:lnTo>
                <a:lnTo>
                  <a:pt x="29680" y="95010"/>
                </a:lnTo>
                <a:lnTo>
                  <a:pt x="29670" y="95010"/>
                </a:lnTo>
                <a:lnTo>
                  <a:pt x="29670" y="95020"/>
                </a:lnTo>
                <a:lnTo>
                  <a:pt x="29670" y="95010"/>
                </a:lnTo>
                <a:lnTo>
                  <a:pt x="29660" y="95010"/>
                </a:lnTo>
                <a:lnTo>
                  <a:pt x="29650" y="95010"/>
                </a:lnTo>
                <a:lnTo>
                  <a:pt x="29650" y="95020"/>
                </a:lnTo>
                <a:lnTo>
                  <a:pt x="29640" y="95020"/>
                </a:lnTo>
                <a:lnTo>
                  <a:pt x="29630" y="95020"/>
                </a:lnTo>
                <a:lnTo>
                  <a:pt x="29630" y="95030"/>
                </a:lnTo>
                <a:lnTo>
                  <a:pt x="29620" y="95030"/>
                </a:lnTo>
                <a:lnTo>
                  <a:pt x="29610" y="95030"/>
                </a:lnTo>
                <a:lnTo>
                  <a:pt x="29610" y="95040"/>
                </a:lnTo>
                <a:lnTo>
                  <a:pt x="29600" y="95040"/>
                </a:lnTo>
                <a:lnTo>
                  <a:pt x="29610" y="95040"/>
                </a:lnTo>
                <a:lnTo>
                  <a:pt x="29600" y="95040"/>
                </a:lnTo>
                <a:lnTo>
                  <a:pt x="29590" y="95040"/>
                </a:lnTo>
                <a:lnTo>
                  <a:pt x="29580" y="95040"/>
                </a:lnTo>
                <a:lnTo>
                  <a:pt x="29580" y="95050"/>
                </a:lnTo>
                <a:lnTo>
                  <a:pt x="29570" y="95050"/>
                </a:lnTo>
                <a:lnTo>
                  <a:pt x="29570" y="95060"/>
                </a:lnTo>
                <a:lnTo>
                  <a:pt x="29560" y="95060"/>
                </a:lnTo>
                <a:lnTo>
                  <a:pt x="29570" y="95060"/>
                </a:lnTo>
                <a:lnTo>
                  <a:pt x="29560" y="95060"/>
                </a:lnTo>
                <a:lnTo>
                  <a:pt x="29550" y="95060"/>
                </a:lnTo>
                <a:lnTo>
                  <a:pt x="29550" y="95070"/>
                </a:lnTo>
                <a:lnTo>
                  <a:pt x="29540" y="95060"/>
                </a:lnTo>
                <a:lnTo>
                  <a:pt x="29530" y="95070"/>
                </a:lnTo>
                <a:lnTo>
                  <a:pt x="29520" y="95070"/>
                </a:lnTo>
                <a:lnTo>
                  <a:pt x="29520" y="95080"/>
                </a:lnTo>
                <a:lnTo>
                  <a:pt x="29510" y="95080"/>
                </a:lnTo>
                <a:lnTo>
                  <a:pt x="29500" y="95080"/>
                </a:lnTo>
                <a:lnTo>
                  <a:pt x="29500" y="95090"/>
                </a:lnTo>
                <a:lnTo>
                  <a:pt x="29500" y="95080"/>
                </a:lnTo>
                <a:lnTo>
                  <a:pt x="29500" y="95090"/>
                </a:lnTo>
                <a:lnTo>
                  <a:pt x="29490" y="95090"/>
                </a:lnTo>
                <a:lnTo>
                  <a:pt x="29490" y="95100"/>
                </a:lnTo>
                <a:lnTo>
                  <a:pt x="29480" y="95100"/>
                </a:lnTo>
                <a:lnTo>
                  <a:pt x="29470" y="95100"/>
                </a:lnTo>
                <a:lnTo>
                  <a:pt x="29470" y="95110"/>
                </a:lnTo>
                <a:lnTo>
                  <a:pt x="29460" y="95110"/>
                </a:lnTo>
                <a:lnTo>
                  <a:pt x="29460" y="95120"/>
                </a:lnTo>
                <a:lnTo>
                  <a:pt x="29460" y="95110"/>
                </a:lnTo>
                <a:lnTo>
                  <a:pt x="29450" y="95110"/>
                </a:lnTo>
                <a:lnTo>
                  <a:pt x="29450" y="95120"/>
                </a:lnTo>
                <a:lnTo>
                  <a:pt x="29440" y="95120"/>
                </a:lnTo>
                <a:lnTo>
                  <a:pt x="29430" y="95120"/>
                </a:lnTo>
                <a:lnTo>
                  <a:pt x="29430" y="95130"/>
                </a:lnTo>
                <a:lnTo>
                  <a:pt x="29420" y="95130"/>
                </a:lnTo>
                <a:lnTo>
                  <a:pt x="29410" y="95130"/>
                </a:lnTo>
                <a:lnTo>
                  <a:pt x="29410" y="95120"/>
                </a:lnTo>
                <a:lnTo>
                  <a:pt x="29400" y="95120"/>
                </a:lnTo>
                <a:lnTo>
                  <a:pt x="29400" y="95130"/>
                </a:lnTo>
                <a:lnTo>
                  <a:pt x="29390" y="95130"/>
                </a:lnTo>
                <a:lnTo>
                  <a:pt x="29380" y="95130"/>
                </a:lnTo>
                <a:lnTo>
                  <a:pt x="29380" y="95140"/>
                </a:lnTo>
                <a:lnTo>
                  <a:pt x="29370" y="95140"/>
                </a:lnTo>
                <a:lnTo>
                  <a:pt x="29360" y="95140"/>
                </a:lnTo>
                <a:lnTo>
                  <a:pt x="29350" y="95140"/>
                </a:lnTo>
                <a:lnTo>
                  <a:pt x="29350" y="95150"/>
                </a:lnTo>
                <a:lnTo>
                  <a:pt x="29340" y="95150"/>
                </a:lnTo>
                <a:lnTo>
                  <a:pt x="29330" y="95150"/>
                </a:lnTo>
                <a:lnTo>
                  <a:pt x="29330" y="95160"/>
                </a:lnTo>
                <a:lnTo>
                  <a:pt x="29330" y="95150"/>
                </a:lnTo>
                <a:lnTo>
                  <a:pt x="29320" y="95150"/>
                </a:lnTo>
                <a:lnTo>
                  <a:pt x="29320" y="95160"/>
                </a:lnTo>
                <a:lnTo>
                  <a:pt x="29310" y="95160"/>
                </a:lnTo>
                <a:lnTo>
                  <a:pt x="29300" y="95160"/>
                </a:lnTo>
                <a:lnTo>
                  <a:pt x="29300" y="95170"/>
                </a:lnTo>
                <a:lnTo>
                  <a:pt x="29290" y="95170"/>
                </a:lnTo>
                <a:lnTo>
                  <a:pt x="29290" y="95180"/>
                </a:lnTo>
                <a:lnTo>
                  <a:pt x="29290" y="95170"/>
                </a:lnTo>
                <a:lnTo>
                  <a:pt x="29280" y="95170"/>
                </a:lnTo>
                <a:lnTo>
                  <a:pt x="29270" y="95170"/>
                </a:lnTo>
                <a:lnTo>
                  <a:pt x="29260" y="95170"/>
                </a:lnTo>
                <a:lnTo>
                  <a:pt x="29260" y="95180"/>
                </a:lnTo>
                <a:lnTo>
                  <a:pt x="29250" y="95180"/>
                </a:lnTo>
                <a:lnTo>
                  <a:pt x="29250" y="95170"/>
                </a:lnTo>
                <a:lnTo>
                  <a:pt x="29240" y="95170"/>
                </a:lnTo>
                <a:lnTo>
                  <a:pt x="29240" y="95160"/>
                </a:lnTo>
                <a:lnTo>
                  <a:pt x="29230" y="95160"/>
                </a:lnTo>
                <a:lnTo>
                  <a:pt x="29220" y="95160"/>
                </a:lnTo>
                <a:lnTo>
                  <a:pt x="29220" y="95170"/>
                </a:lnTo>
                <a:lnTo>
                  <a:pt x="29210" y="95170"/>
                </a:lnTo>
                <a:lnTo>
                  <a:pt x="29200" y="95170"/>
                </a:lnTo>
                <a:lnTo>
                  <a:pt x="29200" y="95160"/>
                </a:lnTo>
                <a:lnTo>
                  <a:pt x="29200" y="95150"/>
                </a:lnTo>
                <a:lnTo>
                  <a:pt x="29190" y="95140"/>
                </a:lnTo>
                <a:lnTo>
                  <a:pt x="29190" y="95130"/>
                </a:lnTo>
                <a:lnTo>
                  <a:pt x="29190" y="95120"/>
                </a:lnTo>
                <a:lnTo>
                  <a:pt x="29180" y="95120"/>
                </a:lnTo>
                <a:lnTo>
                  <a:pt x="29170" y="95120"/>
                </a:lnTo>
                <a:lnTo>
                  <a:pt x="29170" y="95110"/>
                </a:lnTo>
                <a:lnTo>
                  <a:pt x="29180" y="95110"/>
                </a:lnTo>
                <a:lnTo>
                  <a:pt x="29190" y="95110"/>
                </a:lnTo>
                <a:lnTo>
                  <a:pt x="29190" y="95100"/>
                </a:lnTo>
                <a:lnTo>
                  <a:pt x="29180" y="95100"/>
                </a:lnTo>
                <a:lnTo>
                  <a:pt x="29180" y="95090"/>
                </a:lnTo>
                <a:lnTo>
                  <a:pt x="29180" y="95080"/>
                </a:lnTo>
                <a:lnTo>
                  <a:pt x="29180" y="95070"/>
                </a:lnTo>
                <a:lnTo>
                  <a:pt x="29170" y="95070"/>
                </a:lnTo>
                <a:lnTo>
                  <a:pt x="29170" y="95080"/>
                </a:lnTo>
                <a:lnTo>
                  <a:pt x="29170" y="95070"/>
                </a:lnTo>
                <a:lnTo>
                  <a:pt x="29160" y="95070"/>
                </a:lnTo>
                <a:lnTo>
                  <a:pt x="29170" y="95070"/>
                </a:lnTo>
                <a:lnTo>
                  <a:pt x="29170" y="95060"/>
                </a:lnTo>
                <a:lnTo>
                  <a:pt x="29170" y="95050"/>
                </a:lnTo>
                <a:lnTo>
                  <a:pt x="29160" y="95050"/>
                </a:lnTo>
                <a:lnTo>
                  <a:pt x="29160" y="95040"/>
                </a:lnTo>
                <a:lnTo>
                  <a:pt x="29150" y="95040"/>
                </a:lnTo>
                <a:lnTo>
                  <a:pt x="29150" y="95030"/>
                </a:lnTo>
                <a:lnTo>
                  <a:pt x="29140" y="95030"/>
                </a:lnTo>
                <a:lnTo>
                  <a:pt x="29140" y="95020"/>
                </a:lnTo>
                <a:lnTo>
                  <a:pt x="29140" y="95030"/>
                </a:lnTo>
                <a:lnTo>
                  <a:pt x="29130" y="95030"/>
                </a:lnTo>
                <a:lnTo>
                  <a:pt x="29120" y="95030"/>
                </a:lnTo>
                <a:lnTo>
                  <a:pt x="29120" y="95020"/>
                </a:lnTo>
                <a:lnTo>
                  <a:pt x="29130" y="95020"/>
                </a:lnTo>
                <a:lnTo>
                  <a:pt x="29130" y="95010"/>
                </a:lnTo>
                <a:lnTo>
                  <a:pt x="29130" y="95000"/>
                </a:lnTo>
                <a:lnTo>
                  <a:pt x="29120" y="95000"/>
                </a:lnTo>
                <a:lnTo>
                  <a:pt x="29110" y="95000"/>
                </a:lnTo>
                <a:lnTo>
                  <a:pt x="29110" y="94990"/>
                </a:lnTo>
                <a:lnTo>
                  <a:pt x="29100" y="94990"/>
                </a:lnTo>
                <a:lnTo>
                  <a:pt x="29110" y="94990"/>
                </a:lnTo>
                <a:lnTo>
                  <a:pt x="29110" y="94980"/>
                </a:lnTo>
                <a:lnTo>
                  <a:pt x="29120" y="94980"/>
                </a:lnTo>
                <a:lnTo>
                  <a:pt x="29120" y="94970"/>
                </a:lnTo>
                <a:lnTo>
                  <a:pt x="29110" y="94970"/>
                </a:lnTo>
                <a:lnTo>
                  <a:pt x="29110" y="94960"/>
                </a:lnTo>
                <a:lnTo>
                  <a:pt x="29100" y="94960"/>
                </a:lnTo>
                <a:lnTo>
                  <a:pt x="29100" y="94950"/>
                </a:lnTo>
                <a:lnTo>
                  <a:pt x="29110" y="94940"/>
                </a:lnTo>
                <a:lnTo>
                  <a:pt x="29120" y="94940"/>
                </a:lnTo>
                <a:lnTo>
                  <a:pt x="29120" y="94930"/>
                </a:lnTo>
                <a:lnTo>
                  <a:pt x="29110" y="94930"/>
                </a:lnTo>
                <a:lnTo>
                  <a:pt x="29100" y="94930"/>
                </a:lnTo>
                <a:lnTo>
                  <a:pt x="29090" y="94930"/>
                </a:lnTo>
                <a:lnTo>
                  <a:pt x="29090" y="94940"/>
                </a:lnTo>
                <a:lnTo>
                  <a:pt x="29090" y="94930"/>
                </a:lnTo>
                <a:lnTo>
                  <a:pt x="29080" y="94930"/>
                </a:lnTo>
                <a:lnTo>
                  <a:pt x="29080" y="94920"/>
                </a:lnTo>
                <a:lnTo>
                  <a:pt x="29080" y="94910"/>
                </a:lnTo>
                <a:lnTo>
                  <a:pt x="29070" y="94910"/>
                </a:lnTo>
                <a:lnTo>
                  <a:pt x="29060" y="94910"/>
                </a:lnTo>
                <a:lnTo>
                  <a:pt x="29060" y="94900"/>
                </a:lnTo>
                <a:lnTo>
                  <a:pt x="29060" y="94890"/>
                </a:lnTo>
                <a:lnTo>
                  <a:pt x="29070" y="94890"/>
                </a:lnTo>
                <a:lnTo>
                  <a:pt x="29070" y="94880"/>
                </a:lnTo>
                <a:lnTo>
                  <a:pt x="29060" y="94880"/>
                </a:lnTo>
                <a:lnTo>
                  <a:pt x="29060" y="94890"/>
                </a:lnTo>
                <a:lnTo>
                  <a:pt x="29050" y="94890"/>
                </a:lnTo>
                <a:lnTo>
                  <a:pt x="29050" y="94900"/>
                </a:lnTo>
                <a:lnTo>
                  <a:pt x="29040" y="94900"/>
                </a:lnTo>
                <a:lnTo>
                  <a:pt x="29030" y="94900"/>
                </a:lnTo>
                <a:lnTo>
                  <a:pt x="29030" y="94890"/>
                </a:lnTo>
                <a:lnTo>
                  <a:pt x="29040" y="94890"/>
                </a:lnTo>
                <a:lnTo>
                  <a:pt x="29040" y="94880"/>
                </a:lnTo>
                <a:lnTo>
                  <a:pt x="29040" y="94870"/>
                </a:lnTo>
                <a:lnTo>
                  <a:pt x="29040" y="94860"/>
                </a:lnTo>
                <a:lnTo>
                  <a:pt x="29030" y="94860"/>
                </a:lnTo>
                <a:lnTo>
                  <a:pt x="29020" y="94860"/>
                </a:lnTo>
                <a:lnTo>
                  <a:pt x="29010" y="94860"/>
                </a:lnTo>
                <a:lnTo>
                  <a:pt x="29000" y="94860"/>
                </a:lnTo>
                <a:lnTo>
                  <a:pt x="29010" y="94860"/>
                </a:lnTo>
                <a:lnTo>
                  <a:pt x="29010" y="94850"/>
                </a:lnTo>
                <a:lnTo>
                  <a:pt x="29020" y="94850"/>
                </a:lnTo>
                <a:lnTo>
                  <a:pt x="29010" y="94840"/>
                </a:lnTo>
                <a:lnTo>
                  <a:pt x="29000" y="94840"/>
                </a:lnTo>
                <a:lnTo>
                  <a:pt x="29000" y="94830"/>
                </a:lnTo>
                <a:lnTo>
                  <a:pt x="28990" y="94830"/>
                </a:lnTo>
                <a:lnTo>
                  <a:pt x="28990" y="94820"/>
                </a:lnTo>
                <a:lnTo>
                  <a:pt x="28980" y="94820"/>
                </a:lnTo>
                <a:lnTo>
                  <a:pt x="28970" y="94820"/>
                </a:lnTo>
                <a:lnTo>
                  <a:pt x="28970" y="94810"/>
                </a:lnTo>
                <a:lnTo>
                  <a:pt x="28960" y="94800"/>
                </a:lnTo>
                <a:lnTo>
                  <a:pt x="28950" y="94800"/>
                </a:lnTo>
                <a:lnTo>
                  <a:pt x="28950" y="94790"/>
                </a:lnTo>
                <a:lnTo>
                  <a:pt x="28950" y="94780"/>
                </a:lnTo>
                <a:lnTo>
                  <a:pt x="28950" y="94770"/>
                </a:lnTo>
                <a:lnTo>
                  <a:pt x="28940" y="94770"/>
                </a:lnTo>
                <a:lnTo>
                  <a:pt x="28940" y="94780"/>
                </a:lnTo>
                <a:lnTo>
                  <a:pt x="28940" y="94790"/>
                </a:lnTo>
                <a:lnTo>
                  <a:pt x="28930" y="94790"/>
                </a:lnTo>
                <a:lnTo>
                  <a:pt x="28930" y="94780"/>
                </a:lnTo>
                <a:lnTo>
                  <a:pt x="28930" y="94770"/>
                </a:lnTo>
                <a:lnTo>
                  <a:pt x="28920" y="94770"/>
                </a:lnTo>
                <a:lnTo>
                  <a:pt x="28920" y="94760"/>
                </a:lnTo>
                <a:lnTo>
                  <a:pt x="28910" y="94760"/>
                </a:lnTo>
                <a:lnTo>
                  <a:pt x="28910" y="94750"/>
                </a:lnTo>
                <a:lnTo>
                  <a:pt x="28910" y="94740"/>
                </a:lnTo>
                <a:lnTo>
                  <a:pt x="28900" y="94740"/>
                </a:lnTo>
                <a:lnTo>
                  <a:pt x="28900" y="94750"/>
                </a:lnTo>
                <a:lnTo>
                  <a:pt x="28900" y="94760"/>
                </a:lnTo>
                <a:lnTo>
                  <a:pt x="28890" y="94760"/>
                </a:lnTo>
                <a:lnTo>
                  <a:pt x="28890" y="94750"/>
                </a:lnTo>
                <a:lnTo>
                  <a:pt x="28890" y="94740"/>
                </a:lnTo>
                <a:lnTo>
                  <a:pt x="28880" y="94740"/>
                </a:lnTo>
                <a:lnTo>
                  <a:pt x="28870" y="94740"/>
                </a:lnTo>
                <a:lnTo>
                  <a:pt x="28870" y="94730"/>
                </a:lnTo>
                <a:lnTo>
                  <a:pt x="28870" y="94720"/>
                </a:lnTo>
                <a:lnTo>
                  <a:pt x="28860" y="94720"/>
                </a:lnTo>
                <a:lnTo>
                  <a:pt x="28860" y="94710"/>
                </a:lnTo>
                <a:lnTo>
                  <a:pt x="28850" y="94710"/>
                </a:lnTo>
                <a:lnTo>
                  <a:pt x="28850" y="94700"/>
                </a:lnTo>
                <a:lnTo>
                  <a:pt x="28840" y="94700"/>
                </a:lnTo>
                <a:lnTo>
                  <a:pt x="28830" y="94700"/>
                </a:lnTo>
                <a:lnTo>
                  <a:pt x="28830" y="94690"/>
                </a:lnTo>
                <a:lnTo>
                  <a:pt x="28830" y="94680"/>
                </a:lnTo>
                <a:lnTo>
                  <a:pt x="28840" y="94680"/>
                </a:lnTo>
                <a:lnTo>
                  <a:pt x="28840" y="94670"/>
                </a:lnTo>
                <a:lnTo>
                  <a:pt x="28830" y="94670"/>
                </a:lnTo>
                <a:lnTo>
                  <a:pt x="28830" y="94680"/>
                </a:lnTo>
                <a:lnTo>
                  <a:pt x="28830" y="94670"/>
                </a:lnTo>
                <a:lnTo>
                  <a:pt x="28830" y="94660"/>
                </a:lnTo>
                <a:lnTo>
                  <a:pt x="28830" y="94650"/>
                </a:lnTo>
                <a:lnTo>
                  <a:pt x="28840" y="94650"/>
                </a:lnTo>
                <a:lnTo>
                  <a:pt x="28840" y="94640"/>
                </a:lnTo>
                <a:lnTo>
                  <a:pt x="28840" y="94630"/>
                </a:lnTo>
                <a:lnTo>
                  <a:pt x="28830" y="94630"/>
                </a:lnTo>
                <a:lnTo>
                  <a:pt x="28820" y="94630"/>
                </a:lnTo>
                <a:lnTo>
                  <a:pt x="28820" y="94620"/>
                </a:lnTo>
                <a:lnTo>
                  <a:pt x="28810" y="94620"/>
                </a:lnTo>
                <a:lnTo>
                  <a:pt x="28810" y="94610"/>
                </a:lnTo>
                <a:lnTo>
                  <a:pt x="28820" y="94610"/>
                </a:lnTo>
                <a:lnTo>
                  <a:pt x="28810" y="94610"/>
                </a:lnTo>
                <a:lnTo>
                  <a:pt x="28810" y="94600"/>
                </a:lnTo>
                <a:lnTo>
                  <a:pt x="28800" y="94600"/>
                </a:lnTo>
                <a:lnTo>
                  <a:pt x="28800" y="94590"/>
                </a:lnTo>
                <a:lnTo>
                  <a:pt x="28800" y="94580"/>
                </a:lnTo>
                <a:lnTo>
                  <a:pt x="28790" y="94570"/>
                </a:lnTo>
                <a:lnTo>
                  <a:pt x="28790" y="94560"/>
                </a:lnTo>
                <a:lnTo>
                  <a:pt x="28780" y="94560"/>
                </a:lnTo>
                <a:lnTo>
                  <a:pt x="28770" y="94560"/>
                </a:lnTo>
                <a:lnTo>
                  <a:pt x="28770" y="94550"/>
                </a:lnTo>
                <a:lnTo>
                  <a:pt x="28760" y="94550"/>
                </a:lnTo>
                <a:lnTo>
                  <a:pt x="28760" y="94540"/>
                </a:lnTo>
                <a:lnTo>
                  <a:pt x="28760" y="94530"/>
                </a:lnTo>
                <a:lnTo>
                  <a:pt x="28750" y="94530"/>
                </a:lnTo>
                <a:lnTo>
                  <a:pt x="28750" y="94520"/>
                </a:lnTo>
                <a:lnTo>
                  <a:pt x="28740" y="94520"/>
                </a:lnTo>
                <a:lnTo>
                  <a:pt x="28740" y="94510"/>
                </a:lnTo>
                <a:lnTo>
                  <a:pt x="28730" y="94510"/>
                </a:lnTo>
                <a:lnTo>
                  <a:pt x="28730" y="94500"/>
                </a:lnTo>
                <a:lnTo>
                  <a:pt x="28720" y="94500"/>
                </a:lnTo>
                <a:lnTo>
                  <a:pt x="28720" y="94490"/>
                </a:lnTo>
                <a:lnTo>
                  <a:pt x="28730" y="94490"/>
                </a:lnTo>
                <a:lnTo>
                  <a:pt x="28720" y="94490"/>
                </a:lnTo>
                <a:lnTo>
                  <a:pt x="28720" y="94480"/>
                </a:lnTo>
                <a:lnTo>
                  <a:pt x="28730" y="94480"/>
                </a:lnTo>
                <a:lnTo>
                  <a:pt x="28730" y="94470"/>
                </a:lnTo>
                <a:lnTo>
                  <a:pt x="28720" y="94470"/>
                </a:lnTo>
                <a:lnTo>
                  <a:pt x="28720" y="94460"/>
                </a:lnTo>
                <a:lnTo>
                  <a:pt x="28710" y="94450"/>
                </a:lnTo>
                <a:lnTo>
                  <a:pt x="28720" y="94450"/>
                </a:lnTo>
                <a:lnTo>
                  <a:pt x="28720" y="94440"/>
                </a:lnTo>
                <a:lnTo>
                  <a:pt x="28720" y="94430"/>
                </a:lnTo>
                <a:lnTo>
                  <a:pt x="28710" y="94430"/>
                </a:lnTo>
                <a:lnTo>
                  <a:pt x="28710" y="94420"/>
                </a:lnTo>
                <a:lnTo>
                  <a:pt x="28710" y="94410"/>
                </a:lnTo>
                <a:lnTo>
                  <a:pt x="28710" y="94400"/>
                </a:lnTo>
                <a:lnTo>
                  <a:pt x="28700" y="94400"/>
                </a:lnTo>
                <a:lnTo>
                  <a:pt x="28700" y="94390"/>
                </a:lnTo>
                <a:lnTo>
                  <a:pt x="28690" y="94390"/>
                </a:lnTo>
                <a:lnTo>
                  <a:pt x="28680" y="94390"/>
                </a:lnTo>
                <a:lnTo>
                  <a:pt x="28690" y="94390"/>
                </a:lnTo>
                <a:lnTo>
                  <a:pt x="28690" y="94380"/>
                </a:lnTo>
                <a:lnTo>
                  <a:pt x="28680" y="94380"/>
                </a:lnTo>
                <a:lnTo>
                  <a:pt x="28680" y="94370"/>
                </a:lnTo>
                <a:lnTo>
                  <a:pt x="28680" y="94360"/>
                </a:lnTo>
                <a:lnTo>
                  <a:pt x="28690" y="94360"/>
                </a:lnTo>
                <a:lnTo>
                  <a:pt x="28690" y="94350"/>
                </a:lnTo>
                <a:lnTo>
                  <a:pt x="28690" y="94340"/>
                </a:lnTo>
                <a:lnTo>
                  <a:pt x="28680" y="94340"/>
                </a:lnTo>
                <a:lnTo>
                  <a:pt x="28670" y="94340"/>
                </a:lnTo>
                <a:lnTo>
                  <a:pt x="28660" y="94340"/>
                </a:lnTo>
                <a:lnTo>
                  <a:pt x="28650" y="94340"/>
                </a:lnTo>
                <a:lnTo>
                  <a:pt x="28640" y="94340"/>
                </a:lnTo>
                <a:lnTo>
                  <a:pt x="28640" y="94350"/>
                </a:lnTo>
                <a:lnTo>
                  <a:pt x="28630" y="94350"/>
                </a:lnTo>
                <a:lnTo>
                  <a:pt x="28620" y="94350"/>
                </a:lnTo>
                <a:lnTo>
                  <a:pt x="28610" y="94350"/>
                </a:lnTo>
                <a:lnTo>
                  <a:pt x="28600" y="94350"/>
                </a:lnTo>
                <a:lnTo>
                  <a:pt x="28590" y="94350"/>
                </a:lnTo>
                <a:lnTo>
                  <a:pt x="28590" y="94340"/>
                </a:lnTo>
                <a:lnTo>
                  <a:pt x="28580" y="94340"/>
                </a:lnTo>
                <a:lnTo>
                  <a:pt x="28570" y="94340"/>
                </a:lnTo>
                <a:lnTo>
                  <a:pt x="28560" y="94340"/>
                </a:lnTo>
                <a:lnTo>
                  <a:pt x="28550" y="94340"/>
                </a:lnTo>
                <a:lnTo>
                  <a:pt x="28540" y="94340"/>
                </a:lnTo>
                <a:lnTo>
                  <a:pt x="28530" y="94340"/>
                </a:lnTo>
                <a:lnTo>
                  <a:pt x="28530" y="94330"/>
                </a:lnTo>
                <a:lnTo>
                  <a:pt x="28540" y="94330"/>
                </a:lnTo>
                <a:lnTo>
                  <a:pt x="28540" y="94320"/>
                </a:lnTo>
                <a:lnTo>
                  <a:pt x="28530" y="94320"/>
                </a:lnTo>
                <a:lnTo>
                  <a:pt x="28530" y="94330"/>
                </a:lnTo>
                <a:lnTo>
                  <a:pt x="28520" y="94330"/>
                </a:lnTo>
                <a:lnTo>
                  <a:pt x="28520" y="94320"/>
                </a:lnTo>
                <a:lnTo>
                  <a:pt x="28510" y="94320"/>
                </a:lnTo>
                <a:lnTo>
                  <a:pt x="28500" y="94320"/>
                </a:lnTo>
                <a:lnTo>
                  <a:pt x="28490" y="94320"/>
                </a:lnTo>
                <a:lnTo>
                  <a:pt x="28480" y="94320"/>
                </a:lnTo>
                <a:lnTo>
                  <a:pt x="28480" y="94310"/>
                </a:lnTo>
                <a:lnTo>
                  <a:pt x="28470" y="94310"/>
                </a:lnTo>
                <a:lnTo>
                  <a:pt x="28460" y="94310"/>
                </a:lnTo>
                <a:lnTo>
                  <a:pt x="28460" y="94320"/>
                </a:lnTo>
                <a:lnTo>
                  <a:pt x="28450" y="94320"/>
                </a:lnTo>
                <a:lnTo>
                  <a:pt x="28440" y="94310"/>
                </a:lnTo>
                <a:lnTo>
                  <a:pt x="28430" y="94310"/>
                </a:lnTo>
                <a:lnTo>
                  <a:pt x="28420" y="94310"/>
                </a:lnTo>
                <a:lnTo>
                  <a:pt x="28410" y="94310"/>
                </a:lnTo>
                <a:lnTo>
                  <a:pt x="28410" y="94300"/>
                </a:lnTo>
                <a:lnTo>
                  <a:pt x="28410" y="94290"/>
                </a:lnTo>
                <a:lnTo>
                  <a:pt x="28400" y="94290"/>
                </a:lnTo>
                <a:lnTo>
                  <a:pt x="28400" y="94300"/>
                </a:lnTo>
                <a:lnTo>
                  <a:pt x="28390" y="94300"/>
                </a:lnTo>
                <a:lnTo>
                  <a:pt x="28390" y="94290"/>
                </a:lnTo>
                <a:lnTo>
                  <a:pt x="28380" y="94300"/>
                </a:lnTo>
                <a:lnTo>
                  <a:pt x="28380" y="94290"/>
                </a:lnTo>
                <a:lnTo>
                  <a:pt x="28370" y="94290"/>
                </a:lnTo>
                <a:lnTo>
                  <a:pt x="28360" y="94290"/>
                </a:lnTo>
                <a:lnTo>
                  <a:pt x="28350" y="94300"/>
                </a:lnTo>
                <a:lnTo>
                  <a:pt x="28350" y="94290"/>
                </a:lnTo>
                <a:lnTo>
                  <a:pt x="28340" y="94290"/>
                </a:lnTo>
                <a:lnTo>
                  <a:pt x="28340" y="94300"/>
                </a:lnTo>
                <a:lnTo>
                  <a:pt x="28330" y="94300"/>
                </a:lnTo>
                <a:lnTo>
                  <a:pt x="28330" y="94290"/>
                </a:lnTo>
                <a:lnTo>
                  <a:pt x="28320" y="94290"/>
                </a:lnTo>
                <a:lnTo>
                  <a:pt x="28310" y="94290"/>
                </a:lnTo>
                <a:lnTo>
                  <a:pt x="29020" y="93710"/>
                </a:lnTo>
                <a:lnTo>
                  <a:pt x="29030" y="93710"/>
                </a:lnTo>
                <a:lnTo>
                  <a:pt x="29040" y="93710"/>
                </a:lnTo>
                <a:lnTo>
                  <a:pt x="29040" y="93720"/>
                </a:lnTo>
                <a:lnTo>
                  <a:pt x="29050" y="93720"/>
                </a:lnTo>
                <a:lnTo>
                  <a:pt x="29060" y="93720"/>
                </a:lnTo>
                <a:lnTo>
                  <a:pt x="29060" y="93730"/>
                </a:lnTo>
                <a:lnTo>
                  <a:pt x="29070" y="93730"/>
                </a:lnTo>
                <a:lnTo>
                  <a:pt x="29080" y="93730"/>
                </a:lnTo>
                <a:lnTo>
                  <a:pt x="29090" y="93730"/>
                </a:lnTo>
                <a:lnTo>
                  <a:pt x="29100" y="93730"/>
                </a:lnTo>
                <a:lnTo>
                  <a:pt x="29110" y="93730"/>
                </a:lnTo>
                <a:lnTo>
                  <a:pt x="29110" y="93720"/>
                </a:lnTo>
                <a:lnTo>
                  <a:pt x="29120" y="93720"/>
                </a:lnTo>
                <a:lnTo>
                  <a:pt x="29130" y="93720"/>
                </a:lnTo>
                <a:lnTo>
                  <a:pt x="29140" y="93720"/>
                </a:lnTo>
                <a:lnTo>
                  <a:pt x="29140" y="93730"/>
                </a:lnTo>
                <a:lnTo>
                  <a:pt x="29150" y="93730"/>
                </a:lnTo>
                <a:lnTo>
                  <a:pt x="29160" y="93730"/>
                </a:lnTo>
                <a:lnTo>
                  <a:pt x="29170" y="93730"/>
                </a:lnTo>
                <a:lnTo>
                  <a:pt x="29180" y="93730"/>
                </a:lnTo>
                <a:lnTo>
                  <a:pt x="29190" y="93730"/>
                </a:lnTo>
                <a:lnTo>
                  <a:pt x="29190" y="93720"/>
                </a:lnTo>
                <a:lnTo>
                  <a:pt x="29200" y="93720"/>
                </a:lnTo>
                <a:lnTo>
                  <a:pt x="29200" y="93710"/>
                </a:lnTo>
                <a:lnTo>
                  <a:pt x="29210" y="93710"/>
                </a:lnTo>
                <a:lnTo>
                  <a:pt x="29220" y="93700"/>
                </a:lnTo>
                <a:lnTo>
                  <a:pt x="29230" y="93700"/>
                </a:lnTo>
                <a:lnTo>
                  <a:pt x="29230" y="93690"/>
                </a:lnTo>
                <a:lnTo>
                  <a:pt x="29240" y="93690"/>
                </a:lnTo>
                <a:lnTo>
                  <a:pt x="29250" y="93690"/>
                </a:lnTo>
                <a:lnTo>
                  <a:pt x="29260" y="93690"/>
                </a:lnTo>
                <a:lnTo>
                  <a:pt x="29270" y="93700"/>
                </a:lnTo>
                <a:lnTo>
                  <a:pt x="29280" y="93700"/>
                </a:lnTo>
                <a:lnTo>
                  <a:pt x="29290" y="93700"/>
                </a:lnTo>
                <a:lnTo>
                  <a:pt x="29300" y="93700"/>
                </a:lnTo>
                <a:lnTo>
                  <a:pt x="29300" y="93710"/>
                </a:lnTo>
                <a:lnTo>
                  <a:pt x="29310" y="93710"/>
                </a:lnTo>
                <a:lnTo>
                  <a:pt x="29320" y="93710"/>
                </a:lnTo>
                <a:lnTo>
                  <a:pt x="29320" y="93720"/>
                </a:lnTo>
                <a:lnTo>
                  <a:pt x="29330" y="93720"/>
                </a:lnTo>
                <a:lnTo>
                  <a:pt x="29330" y="93710"/>
                </a:lnTo>
                <a:lnTo>
                  <a:pt x="29340" y="93710"/>
                </a:lnTo>
                <a:lnTo>
                  <a:pt x="29350" y="93710"/>
                </a:lnTo>
                <a:lnTo>
                  <a:pt x="29360" y="93710"/>
                </a:lnTo>
                <a:lnTo>
                  <a:pt x="29370" y="93700"/>
                </a:lnTo>
                <a:lnTo>
                  <a:pt x="29380" y="93690"/>
                </a:lnTo>
                <a:lnTo>
                  <a:pt x="29380" y="93680"/>
                </a:lnTo>
                <a:lnTo>
                  <a:pt x="29390" y="93680"/>
                </a:lnTo>
                <a:lnTo>
                  <a:pt x="29390" y="93670"/>
                </a:lnTo>
                <a:lnTo>
                  <a:pt x="29400" y="93660"/>
                </a:lnTo>
                <a:lnTo>
                  <a:pt x="29400" y="93650"/>
                </a:lnTo>
                <a:lnTo>
                  <a:pt x="29410" y="93650"/>
                </a:lnTo>
                <a:lnTo>
                  <a:pt x="29410" y="93640"/>
                </a:lnTo>
                <a:lnTo>
                  <a:pt x="29420" y="93640"/>
                </a:lnTo>
                <a:lnTo>
                  <a:pt x="29430" y="93640"/>
                </a:lnTo>
                <a:lnTo>
                  <a:pt x="29440" y="9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