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Flacq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Flac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700" y="93300"/>
                </a:moveTo>
                <a:lnTo>
                  <a:pt x="30700" y="93310"/>
                </a:lnTo>
                <a:lnTo>
                  <a:pt x="30690" y="93310"/>
                </a:lnTo>
                <a:lnTo>
                  <a:pt x="30680" y="93310"/>
                </a:lnTo>
                <a:lnTo>
                  <a:pt x="30670" y="93310"/>
                </a:lnTo>
                <a:lnTo>
                  <a:pt x="30670" y="93300"/>
                </a:lnTo>
                <a:lnTo>
                  <a:pt x="30680" y="93300"/>
                </a:lnTo>
                <a:lnTo>
                  <a:pt x="30680" y="93290"/>
                </a:lnTo>
                <a:lnTo>
                  <a:pt x="30690" y="93290"/>
                </a:lnTo>
                <a:lnTo>
                  <a:pt x="30690" y="93300"/>
                </a:lnTo>
                <a:lnTo>
                  <a:pt x="30700" y="93300"/>
                </a:lnTo>
                <a:close/>
                <a:moveTo>
                  <a:pt x="30800" y="92980"/>
                </a:moveTo>
                <a:lnTo>
                  <a:pt x="30800" y="92990"/>
                </a:lnTo>
                <a:lnTo>
                  <a:pt x="30800" y="93000"/>
                </a:lnTo>
                <a:lnTo>
                  <a:pt x="30790" y="93000"/>
                </a:lnTo>
                <a:lnTo>
                  <a:pt x="30790" y="93010"/>
                </a:lnTo>
                <a:lnTo>
                  <a:pt x="30800" y="93010"/>
                </a:lnTo>
                <a:lnTo>
                  <a:pt x="30800" y="93020"/>
                </a:lnTo>
                <a:lnTo>
                  <a:pt x="30790" y="93020"/>
                </a:lnTo>
                <a:lnTo>
                  <a:pt x="30790" y="93030"/>
                </a:lnTo>
                <a:lnTo>
                  <a:pt x="30780" y="93030"/>
                </a:lnTo>
                <a:lnTo>
                  <a:pt x="30790" y="93030"/>
                </a:lnTo>
                <a:lnTo>
                  <a:pt x="30790" y="93050"/>
                </a:lnTo>
                <a:lnTo>
                  <a:pt x="30780" y="93050"/>
                </a:lnTo>
                <a:lnTo>
                  <a:pt x="30770" y="93050"/>
                </a:lnTo>
                <a:lnTo>
                  <a:pt x="30770" y="93070"/>
                </a:lnTo>
                <a:lnTo>
                  <a:pt x="30770" y="93080"/>
                </a:lnTo>
                <a:lnTo>
                  <a:pt x="30770" y="93090"/>
                </a:lnTo>
                <a:lnTo>
                  <a:pt x="30770" y="93100"/>
                </a:lnTo>
                <a:lnTo>
                  <a:pt x="30780" y="93100"/>
                </a:lnTo>
                <a:lnTo>
                  <a:pt x="30770" y="93100"/>
                </a:lnTo>
                <a:lnTo>
                  <a:pt x="30770" y="93110"/>
                </a:lnTo>
                <a:lnTo>
                  <a:pt x="30780" y="93110"/>
                </a:lnTo>
                <a:lnTo>
                  <a:pt x="30780" y="93120"/>
                </a:lnTo>
                <a:lnTo>
                  <a:pt x="30780" y="93130"/>
                </a:lnTo>
                <a:lnTo>
                  <a:pt x="30790" y="93130"/>
                </a:lnTo>
                <a:lnTo>
                  <a:pt x="30790" y="93120"/>
                </a:lnTo>
                <a:lnTo>
                  <a:pt x="30790" y="93130"/>
                </a:lnTo>
                <a:lnTo>
                  <a:pt x="30800" y="93130"/>
                </a:lnTo>
                <a:lnTo>
                  <a:pt x="30800" y="93140"/>
                </a:lnTo>
                <a:lnTo>
                  <a:pt x="30790" y="93140"/>
                </a:lnTo>
                <a:lnTo>
                  <a:pt x="30780" y="93140"/>
                </a:lnTo>
                <a:lnTo>
                  <a:pt x="30780" y="93150"/>
                </a:lnTo>
                <a:lnTo>
                  <a:pt x="30780" y="93160"/>
                </a:lnTo>
                <a:lnTo>
                  <a:pt x="30790" y="93160"/>
                </a:lnTo>
                <a:lnTo>
                  <a:pt x="30790" y="93150"/>
                </a:lnTo>
                <a:lnTo>
                  <a:pt x="30800" y="93150"/>
                </a:lnTo>
                <a:lnTo>
                  <a:pt x="30810" y="93150"/>
                </a:lnTo>
                <a:lnTo>
                  <a:pt x="30810" y="93160"/>
                </a:lnTo>
                <a:lnTo>
                  <a:pt x="30790" y="93160"/>
                </a:lnTo>
                <a:lnTo>
                  <a:pt x="30790" y="93170"/>
                </a:lnTo>
                <a:lnTo>
                  <a:pt x="30780" y="93170"/>
                </a:lnTo>
                <a:lnTo>
                  <a:pt x="30770" y="93170"/>
                </a:lnTo>
                <a:lnTo>
                  <a:pt x="30770" y="93180"/>
                </a:lnTo>
                <a:lnTo>
                  <a:pt x="30770" y="93190"/>
                </a:lnTo>
                <a:lnTo>
                  <a:pt x="30760" y="93190"/>
                </a:lnTo>
                <a:lnTo>
                  <a:pt x="30750" y="93190"/>
                </a:lnTo>
                <a:lnTo>
                  <a:pt x="30750" y="93200"/>
                </a:lnTo>
                <a:lnTo>
                  <a:pt x="30740" y="93200"/>
                </a:lnTo>
                <a:lnTo>
                  <a:pt x="30740" y="93190"/>
                </a:lnTo>
                <a:lnTo>
                  <a:pt x="30730" y="93190"/>
                </a:lnTo>
                <a:lnTo>
                  <a:pt x="30730" y="93200"/>
                </a:lnTo>
                <a:lnTo>
                  <a:pt x="30720" y="93200"/>
                </a:lnTo>
                <a:lnTo>
                  <a:pt x="30720" y="93210"/>
                </a:lnTo>
                <a:lnTo>
                  <a:pt x="30710" y="93210"/>
                </a:lnTo>
                <a:lnTo>
                  <a:pt x="30710" y="93200"/>
                </a:lnTo>
                <a:lnTo>
                  <a:pt x="30700" y="93200"/>
                </a:lnTo>
                <a:lnTo>
                  <a:pt x="30700" y="93190"/>
                </a:lnTo>
                <a:lnTo>
                  <a:pt x="30710" y="93190"/>
                </a:lnTo>
                <a:lnTo>
                  <a:pt x="30710" y="93180"/>
                </a:lnTo>
                <a:lnTo>
                  <a:pt x="30720" y="93180"/>
                </a:lnTo>
                <a:lnTo>
                  <a:pt x="30720" y="93170"/>
                </a:lnTo>
                <a:lnTo>
                  <a:pt x="30720" y="93160"/>
                </a:lnTo>
                <a:lnTo>
                  <a:pt x="30720" y="93150"/>
                </a:lnTo>
                <a:lnTo>
                  <a:pt x="30730" y="93150"/>
                </a:lnTo>
                <a:lnTo>
                  <a:pt x="30720" y="93150"/>
                </a:lnTo>
                <a:lnTo>
                  <a:pt x="30720" y="93140"/>
                </a:lnTo>
                <a:lnTo>
                  <a:pt x="30720" y="93130"/>
                </a:lnTo>
                <a:lnTo>
                  <a:pt x="30720" y="93120"/>
                </a:lnTo>
                <a:lnTo>
                  <a:pt x="30720" y="93100"/>
                </a:lnTo>
                <a:lnTo>
                  <a:pt x="30730" y="93100"/>
                </a:lnTo>
                <a:lnTo>
                  <a:pt x="30720" y="93100"/>
                </a:lnTo>
                <a:lnTo>
                  <a:pt x="30720" y="93090"/>
                </a:lnTo>
                <a:lnTo>
                  <a:pt x="30730" y="93090"/>
                </a:lnTo>
                <a:lnTo>
                  <a:pt x="30740" y="93090"/>
                </a:lnTo>
                <a:lnTo>
                  <a:pt x="30750" y="93090"/>
                </a:lnTo>
                <a:lnTo>
                  <a:pt x="30740" y="93090"/>
                </a:lnTo>
                <a:lnTo>
                  <a:pt x="30740" y="93080"/>
                </a:lnTo>
                <a:lnTo>
                  <a:pt x="30740" y="93070"/>
                </a:lnTo>
                <a:lnTo>
                  <a:pt x="30750" y="93070"/>
                </a:lnTo>
                <a:lnTo>
                  <a:pt x="30750" y="93060"/>
                </a:lnTo>
                <a:lnTo>
                  <a:pt x="30750" y="93050"/>
                </a:lnTo>
                <a:lnTo>
                  <a:pt x="30750" y="93040"/>
                </a:lnTo>
                <a:lnTo>
                  <a:pt x="30720" y="93040"/>
                </a:lnTo>
                <a:lnTo>
                  <a:pt x="30710" y="93040"/>
                </a:lnTo>
                <a:lnTo>
                  <a:pt x="30710" y="93030"/>
                </a:lnTo>
                <a:lnTo>
                  <a:pt x="30700" y="93030"/>
                </a:lnTo>
                <a:lnTo>
                  <a:pt x="30700" y="93020"/>
                </a:lnTo>
                <a:lnTo>
                  <a:pt x="30690" y="93020"/>
                </a:lnTo>
                <a:lnTo>
                  <a:pt x="30690" y="93010"/>
                </a:lnTo>
                <a:lnTo>
                  <a:pt x="30700" y="93010"/>
                </a:lnTo>
                <a:lnTo>
                  <a:pt x="30700" y="93020"/>
                </a:lnTo>
                <a:lnTo>
                  <a:pt x="30710" y="93020"/>
                </a:lnTo>
                <a:lnTo>
                  <a:pt x="30720" y="93020"/>
                </a:lnTo>
                <a:lnTo>
                  <a:pt x="30730" y="93020"/>
                </a:lnTo>
                <a:lnTo>
                  <a:pt x="30740" y="93020"/>
                </a:lnTo>
                <a:lnTo>
                  <a:pt x="30730" y="93020"/>
                </a:lnTo>
                <a:lnTo>
                  <a:pt x="30730" y="93030"/>
                </a:lnTo>
                <a:lnTo>
                  <a:pt x="30740" y="93030"/>
                </a:lnTo>
                <a:lnTo>
                  <a:pt x="30740" y="93020"/>
                </a:lnTo>
                <a:lnTo>
                  <a:pt x="30750" y="93020"/>
                </a:lnTo>
                <a:lnTo>
                  <a:pt x="30760" y="93020"/>
                </a:lnTo>
                <a:lnTo>
                  <a:pt x="30760" y="93010"/>
                </a:lnTo>
                <a:lnTo>
                  <a:pt x="30750" y="93010"/>
                </a:lnTo>
                <a:lnTo>
                  <a:pt x="30740" y="93010"/>
                </a:lnTo>
                <a:lnTo>
                  <a:pt x="30730" y="93010"/>
                </a:lnTo>
                <a:lnTo>
                  <a:pt x="30720" y="93010"/>
                </a:lnTo>
                <a:lnTo>
                  <a:pt x="30720" y="93000"/>
                </a:lnTo>
                <a:lnTo>
                  <a:pt x="30730" y="93000"/>
                </a:lnTo>
                <a:lnTo>
                  <a:pt x="30730" y="92990"/>
                </a:lnTo>
                <a:lnTo>
                  <a:pt x="30750" y="92990"/>
                </a:lnTo>
                <a:lnTo>
                  <a:pt x="30750" y="93000"/>
                </a:lnTo>
                <a:lnTo>
                  <a:pt x="30760" y="93000"/>
                </a:lnTo>
                <a:lnTo>
                  <a:pt x="30770" y="93000"/>
                </a:lnTo>
                <a:lnTo>
                  <a:pt x="30770" y="92990"/>
                </a:lnTo>
                <a:lnTo>
                  <a:pt x="30770" y="93000"/>
                </a:lnTo>
                <a:lnTo>
                  <a:pt x="30770" y="92990"/>
                </a:lnTo>
                <a:lnTo>
                  <a:pt x="30780" y="92990"/>
                </a:lnTo>
                <a:lnTo>
                  <a:pt x="30790" y="92990"/>
                </a:lnTo>
                <a:lnTo>
                  <a:pt x="30790" y="92980"/>
                </a:lnTo>
                <a:lnTo>
                  <a:pt x="30800" y="92980"/>
                </a:lnTo>
                <a:close/>
                <a:moveTo>
                  <a:pt x="30560" y="93510"/>
                </a:moveTo>
                <a:lnTo>
                  <a:pt x="30550" y="93510"/>
                </a:lnTo>
                <a:lnTo>
                  <a:pt x="30540" y="93510"/>
                </a:lnTo>
                <a:lnTo>
                  <a:pt x="30530" y="93510"/>
                </a:lnTo>
                <a:lnTo>
                  <a:pt x="30520" y="93500"/>
                </a:lnTo>
                <a:lnTo>
                  <a:pt x="30510" y="93500"/>
                </a:lnTo>
                <a:lnTo>
                  <a:pt x="30500" y="93500"/>
                </a:lnTo>
                <a:lnTo>
                  <a:pt x="30490" y="93500"/>
                </a:lnTo>
                <a:lnTo>
                  <a:pt x="30480" y="93500"/>
                </a:lnTo>
                <a:lnTo>
                  <a:pt x="30470" y="93500"/>
                </a:lnTo>
                <a:lnTo>
                  <a:pt x="30460" y="93500"/>
                </a:lnTo>
                <a:lnTo>
                  <a:pt x="30450" y="93500"/>
                </a:lnTo>
                <a:lnTo>
                  <a:pt x="30450" y="93490"/>
                </a:lnTo>
                <a:lnTo>
                  <a:pt x="30440" y="93490"/>
                </a:lnTo>
                <a:lnTo>
                  <a:pt x="30430" y="93490"/>
                </a:lnTo>
                <a:lnTo>
                  <a:pt x="30430" y="93500"/>
                </a:lnTo>
                <a:lnTo>
                  <a:pt x="30420" y="93500"/>
                </a:lnTo>
                <a:lnTo>
                  <a:pt x="30410" y="93500"/>
                </a:lnTo>
                <a:lnTo>
                  <a:pt x="30400" y="93500"/>
                </a:lnTo>
                <a:lnTo>
                  <a:pt x="30390" y="93500"/>
                </a:lnTo>
                <a:lnTo>
                  <a:pt x="30380" y="93500"/>
                </a:lnTo>
                <a:lnTo>
                  <a:pt x="30370" y="93500"/>
                </a:lnTo>
                <a:lnTo>
                  <a:pt x="30360" y="93500"/>
                </a:lnTo>
                <a:lnTo>
                  <a:pt x="30360" y="93510"/>
                </a:lnTo>
                <a:lnTo>
                  <a:pt x="30350" y="93510"/>
                </a:lnTo>
                <a:lnTo>
                  <a:pt x="30340" y="93510"/>
                </a:lnTo>
                <a:lnTo>
                  <a:pt x="30340" y="93520"/>
                </a:lnTo>
                <a:lnTo>
                  <a:pt x="30330" y="93520"/>
                </a:lnTo>
                <a:lnTo>
                  <a:pt x="30320" y="93530"/>
                </a:lnTo>
                <a:lnTo>
                  <a:pt x="30320" y="93540"/>
                </a:lnTo>
                <a:lnTo>
                  <a:pt x="30310" y="93540"/>
                </a:lnTo>
                <a:lnTo>
                  <a:pt x="30300" y="93540"/>
                </a:lnTo>
                <a:lnTo>
                  <a:pt x="30300" y="93550"/>
                </a:lnTo>
                <a:lnTo>
                  <a:pt x="30290" y="93560"/>
                </a:lnTo>
                <a:lnTo>
                  <a:pt x="30290" y="93570"/>
                </a:lnTo>
                <a:lnTo>
                  <a:pt x="30280" y="93570"/>
                </a:lnTo>
                <a:lnTo>
                  <a:pt x="30270" y="93570"/>
                </a:lnTo>
                <a:lnTo>
                  <a:pt x="30260" y="93570"/>
                </a:lnTo>
                <a:lnTo>
                  <a:pt x="30260" y="93580"/>
                </a:lnTo>
                <a:lnTo>
                  <a:pt x="30250" y="93580"/>
                </a:lnTo>
                <a:lnTo>
                  <a:pt x="30240" y="93580"/>
                </a:lnTo>
                <a:lnTo>
                  <a:pt x="30230" y="93580"/>
                </a:lnTo>
                <a:lnTo>
                  <a:pt x="30220" y="93580"/>
                </a:lnTo>
                <a:lnTo>
                  <a:pt x="30210" y="93580"/>
                </a:lnTo>
                <a:lnTo>
                  <a:pt x="30200" y="93590"/>
                </a:lnTo>
                <a:lnTo>
                  <a:pt x="30190" y="93600"/>
                </a:lnTo>
                <a:lnTo>
                  <a:pt x="30180" y="93600"/>
                </a:lnTo>
                <a:lnTo>
                  <a:pt x="30180" y="93610"/>
                </a:lnTo>
                <a:lnTo>
                  <a:pt x="30170" y="93610"/>
                </a:lnTo>
                <a:lnTo>
                  <a:pt x="30160" y="93610"/>
                </a:lnTo>
                <a:lnTo>
                  <a:pt x="30160" y="93620"/>
                </a:lnTo>
                <a:lnTo>
                  <a:pt x="30160" y="93630"/>
                </a:lnTo>
                <a:lnTo>
                  <a:pt x="30150" y="93640"/>
                </a:lnTo>
                <a:lnTo>
                  <a:pt x="30150" y="93650"/>
                </a:lnTo>
                <a:lnTo>
                  <a:pt x="30150" y="93660"/>
                </a:lnTo>
                <a:lnTo>
                  <a:pt x="30140" y="93660"/>
                </a:lnTo>
                <a:lnTo>
                  <a:pt x="30140" y="93670"/>
                </a:lnTo>
                <a:lnTo>
                  <a:pt x="30130" y="93660"/>
                </a:lnTo>
                <a:lnTo>
                  <a:pt x="30120" y="93660"/>
                </a:lnTo>
                <a:lnTo>
                  <a:pt x="30110" y="93660"/>
                </a:lnTo>
                <a:lnTo>
                  <a:pt x="30100" y="93660"/>
                </a:lnTo>
                <a:lnTo>
                  <a:pt x="30090" y="93660"/>
                </a:lnTo>
                <a:lnTo>
                  <a:pt x="30090" y="93670"/>
                </a:lnTo>
                <a:lnTo>
                  <a:pt x="30080" y="93670"/>
                </a:lnTo>
                <a:lnTo>
                  <a:pt x="30080" y="93680"/>
                </a:lnTo>
                <a:lnTo>
                  <a:pt x="30070" y="93680"/>
                </a:lnTo>
                <a:lnTo>
                  <a:pt x="30060" y="93680"/>
                </a:lnTo>
                <a:lnTo>
                  <a:pt x="30060" y="93690"/>
                </a:lnTo>
                <a:lnTo>
                  <a:pt x="30050" y="93690"/>
                </a:lnTo>
                <a:lnTo>
                  <a:pt x="30040" y="93690"/>
                </a:lnTo>
                <a:lnTo>
                  <a:pt x="30040" y="93680"/>
                </a:lnTo>
                <a:lnTo>
                  <a:pt x="30030" y="93680"/>
                </a:lnTo>
                <a:lnTo>
                  <a:pt x="30030" y="93690"/>
                </a:lnTo>
                <a:lnTo>
                  <a:pt x="30020" y="93690"/>
                </a:lnTo>
                <a:lnTo>
                  <a:pt x="30010" y="93690"/>
                </a:lnTo>
                <a:lnTo>
                  <a:pt x="30010" y="93700"/>
                </a:lnTo>
                <a:lnTo>
                  <a:pt x="30000" y="93700"/>
                </a:lnTo>
                <a:lnTo>
                  <a:pt x="30000" y="93690"/>
                </a:lnTo>
                <a:lnTo>
                  <a:pt x="29990" y="93690"/>
                </a:lnTo>
                <a:lnTo>
                  <a:pt x="29990" y="93700"/>
                </a:lnTo>
                <a:lnTo>
                  <a:pt x="29980" y="93700"/>
                </a:lnTo>
                <a:lnTo>
                  <a:pt x="29970" y="93700"/>
                </a:lnTo>
                <a:lnTo>
                  <a:pt x="29970" y="93690"/>
                </a:lnTo>
                <a:lnTo>
                  <a:pt x="29960" y="93690"/>
                </a:lnTo>
                <a:lnTo>
                  <a:pt x="29950" y="93690"/>
                </a:lnTo>
                <a:lnTo>
                  <a:pt x="29940" y="93690"/>
                </a:lnTo>
                <a:lnTo>
                  <a:pt x="29930" y="93690"/>
                </a:lnTo>
                <a:lnTo>
                  <a:pt x="29920" y="93690"/>
                </a:lnTo>
                <a:lnTo>
                  <a:pt x="29920" y="93700"/>
                </a:lnTo>
                <a:lnTo>
                  <a:pt x="29910" y="93710"/>
                </a:lnTo>
                <a:lnTo>
                  <a:pt x="29910" y="93700"/>
                </a:lnTo>
                <a:lnTo>
                  <a:pt x="29900" y="93700"/>
                </a:lnTo>
                <a:lnTo>
                  <a:pt x="29890" y="93700"/>
                </a:lnTo>
                <a:lnTo>
                  <a:pt x="29880" y="93700"/>
                </a:lnTo>
                <a:lnTo>
                  <a:pt x="29880" y="93690"/>
                </a:lnTo>
                <a:lnTo>
                  <a:pt x="29870" y="93690"/>
                </a:lnTo>
                <a:lnTo>
                  <a:pt x="29860" y="93680"/>
                </a:lnTo>
                <a:lnTo>
                  <a:pt x="29850" y="93680"/>
                </a:lnTo>
                <a:lnTo>
                  <a:pt x="29850" y="93670"/>
                </a:lnTo>
                <a:lnTo>
                  <a:pt x="29840" y="93670"/>
                </a:lnTo>
                <a:lnTo>
                  <a:pt x="29830" y="93670"/>
                </a:lnTo>
                <a:lnTo>
                  <a:pt x="29820" y="93670"/>
                </a:lnTo>
                <a:lnTo>
                  <a:pt x="29810" y="93670"/>
                </a:lnTo>
                <a:lnTo>
                  <a:pt x="29800" y="93670"/>
                </a:lnTo>
                <a:lnTo>
                  <a:pt x="29790" y="93680"/>
                </a:lnTo>
                <a:lnTo>
                  <a:pt x="29790" y="93670"/>
                </a:lnTo>
                <a:lnTo>
                  <a:pt x="29780" y="93670"/>
                </a:lnTo>
                <a:lnTo>
                  <a:pt x="29780" y="93660"/>
                </a:lnTo>
                <a:lnTo>
                  <a:pt x="29770" y="93660"/>
                </a:lnTo>
                <a:lnTo>
                  <a:pt x="29760" y="93660"/>
                </a:lnTo>
                <a:lnTo>
                  <a:pt x="29750" y="93650"/>
                </a:lnTo>
                <a:lnTo>
                  <a:pt x="29740" y="93650"/>
                </a:lnTo>
                <a:lnTo>
                  <a:pt x="29730" y="93650"/>
                </a:lnTo>
                <a:lnTo>
                  <a:pt x="29730" y="93640"/>
                </a:lnTo>
                <a:lnTo>
                  <a:pt x="29720" y="93640"/>
                </a:lnTo>
                <a:lnTo>
                  <a:pt x="29710" y="93640"/>
                </a:lnTo>
                <a:lnTo>
                  <a:pt x="29700" y="93640"/>
                </a:lnTo>
                <a:lnTo>
                  <a:pt x="29700" y="93650"/>
                </a:lnTo>
                <a:lnTo>
                  <a:pt x="29690" y="93650"/>
                </a:lnTo>
                <a:lnTo>
                  <a:pt x="29680" y="93650"/>
                </a:lnTo>
                <a:lnTo>
                  <a:pt x="29670" y="93650"/>
                </a:lnTo>
                <a:lnTo>
                  <a:pt x="29660" y="93650"/>
                </a:lnTo>
                <a:lnTo>
                  <a:pt x="29660" y="93640"/>
                </a:lnTo>
                <a:lnTo>
                  <a:pt x="29650" y="93640"/>
                </a:lnTo>
                <a:lnTo>
                  <a:pt x="29640" y="93640"/>
                </a:lnTo>
                <a:lnTo>
                  <a:pt x="29630" y="93640"/>
                </a:lnTo>
                <a:lnTo>
                  <a:pt x="29620" y="93640"/>
                </a:lnTo>
                <a:lnTo>
                  <a:pt x="29610" y="93630"/>
                </a:lnTo>
                <a:lnTo>
                  <a:pt x="29600" y="93630"/>
                </a:lnTo>
                <a:lnTo>
                  <a:pt x="29590" y="93630"/>
                </a:lnTo>
                <a:lnTo>
                  <a:pt x="29580" y="93630"/>
                </a:lnTo>
                <a:lnTo>
                  <a:pt x="29570" y="93630"/>
                </a:lnTo>
                <a:lnTo>
                  <a:pt x="29560" y="93630"/>
                </a:lnTo>
                <a:lnTo>
                  <a:pt x="29560" y="93620"/>
                </a:lnTo>
                <a:lnTo>
                  <a:pt x="29550" y="93620"/>
                </a:lnTo>
                <a:lnTo>
                  <a:pt x="29540" y="93620"/>
                </a:lnTo>
                <a:lnTo>
                  <a:pt x="29530" y="93620"/>
                </a:lnTo>
                <a:lnTo>
                  <a:pt x="29530" y="93630"/>
                </a:lnTo>
                <a:lnTo>
                  <a:pt x="29520" y="93630"/>
                </a:lnTo>
                <a:lnTo>
                  <a:pt x="29510" y="93630"/>
                </a:lnTo>
                <a:lnTo>
                  <a:pt x="29510" y="93640"/>
                </a:lnTo>
                <a:lnTo>
                  <a:pt x="29500" y="93640"/>
                </a:lnTo>
                <a:lnTo>
                  <a:pt x="29500" y="93650"/>
                </a:lnTo>
                <a:lnTo>
                  <a:pt x="29490" y="93650"/>
                </a:lnTo>
                <a:lnTo>
                  <a:pt x="29480" y="93650"/>
                </a:lnTo>
                <a:lnTo>
                  <a:pt x="29470" y="93650"/>
                </a:lnTo>
                <a:lnTo>
                  <a:pt x="29460" y="93650"/>
                </a:lnTo>
                <a:lnTo>
                  <a:pt x="29460" y="93640"/>
                </a:lnTo>
                <a:lnTo>
                  <a:pt x="29450" y="93640"/>
                </a:lnTo>
                <a:lnTo>
                  <a:pt x="29440" y="93640"/>
                </a:lnTo>
                <a:lnTo>
                  <a:pt x="29590" y="93110"/>
                </a:lnTo>
                <a:lnTo>
                  <a:pt x="29250" y="92770"/>
                </a:lnTo>
                <a:lnTo>
                  <a:pt x="29560" y="92540"/>
                </a:lnTo>
                <a:lnTo>
                  <a:pt x="29290" y="92270"/>
                </a:lnTo>
                <a:lnTo>
                  <a:pt x="29280" y="92270"/>
                </a:lnTo>
                <a:lnTo>
                  <a:pt x="29280" y="92260"/>
                </a:lnTo>
                <a:lnTo>
                  <a:pt x="29270" y="92260"/>
                </a:lnTo>
                <a:lnTo>
                  <a:pt x="29260" y="92260"/>
                </a:lnTo>
                <a:lnTo>
                  <a:pt x="29250" y="92260"/>
                </a:lnTo>
                <a:lnTo>
                  <a:pt x="29240" y="92260"/>
                </a:lnTo>
                <a:lnTo>
                  <a:pt x="29230" y="92260"/>
                </a:lnTo>
                <a:lnTo>
                  <a:pt x="29220" y="92260"/>
                </a:lnTo>
                <a:lnTo>
                  <a:pt x="29210" y="92250"/>
                </a:lnTo>
                <a:lnTo>
                  <a:pt x="29200" y="92240"/>
                </a:lnTo>
                <a:lnTo>
                  <a:pt x="29190" y="92240"/>
                </a:lnTo>
                <a:lnTo>
                  <a:pt x="29190" y="92230"/>
                </a:lnTo>
                <a:lnTo>
                  <a:pt x="29190" y="92220"/>
                </a:lnTo>
                <a:lnTo>
                  <a:pt x="29190" y="92210"/>
                </a:lnTo>
                <a:lnTo>
                  <a:pt x="29180" y="92210"/>
                </a:lnTo>
                <a:lnTo>
                  <a:pt x="29180" y="92200"/>
                </a:lnTo>
                <a:lnTo>
                  <a:pt x="29170" y="92200"/>
                </a:lnTo>
                <a:lnTo>
                  <a:pt x="29160" y="92200"/>
                </a:lnTo>
                <a:lnTo>
                  <a:pt x="29160" y="92210"/>
                </a:lnTo>
                <a:lnTo>
                  <a:pt x="29150" y="92200"/>
                </a:lnTo>
                <a:lnTo>
                  <a:pt x="29140" y="92190"/>
                </a:lnTo>
                <a:lnTo>
                  <a:pt x="29140" y="92180"/>
                </a:lnTo>
                <a:lnTo>
                  <a:pt x="29150" y="92180"/>
                </a:lnTo>
                <a:lnTo>
                  <a:pt x="29150" y="92170"/>
                </a:lnTo>
                <a:lnTo>
                  <a:pt x="29160" y="92170"/>
                </a:lnTo>
                <a:lnTo>
                  <a:pt x="29160" y="92160"/>
                </a:lnTo>
                <a:lnTo>
                  <a:pt x="29170" y="92160"/>
                </a:lnTo>
                <a:lnTo>
                  <a:pt x="29180" y="92150"/>
                </a:lnTo>
                <a:lnTo>
                  <a:pt x="29190" y="92150"/>
                </a:lnTo>
                <a:lnTo>
                  <a:pt x="29190" y="92140"/>
                </a:lnTo>
                <a:lnTo>
                  <a:pt x="29200" y="92130"/>
                </a:lnTo>
                <a:lnTo>
                  <a:pt x="29210" y="92130"/>
                </a:lnTo>
                <a:lnTo>
                  <a:pt x="29210" y="92120"/>
                </a:lnTo>
                <a:lnTo>
                  <a:pt x="29210" y="92110"/>
                </a:lnTo>
                <a:lnTo>
                  <a:pt x="29220" y="92110"/>
                </a:lnTo>
                <a:lnTo>
                  <a:pt x="29230" y="92110"/>
                </a:lnTo>
                <a:lnTo>
                  <a:pt x="29230" y="92120"/>
                </a:lnTo>
                <a:lnTo>
                  <a:pt x="29240" y="92120"/>
                </a:lnTo>
                <a:lnTo>
                  <a:pt x="29250" y="92120"/>
                </a:lnTo>
                <a:lnTo>
                  <a:pt x="29250" y="92110"/>
                </a:lnTo>
                <a:lnTo>
                  <a:pt x="29250" y="92120"/>
                </a:lnTo>
                <a:lnTo>
                  <a:pt x="29260" y="92130"/>
                </a:lnTo>
                <a:lnTo>
                  <a:pt x="29260" y="92120"/>
                </a:lnTo>
                <a:lnTo>
                  <a:pt x="29260" y="92110"/>
                </a:lnTo>
                <a:lnTo>
                  <a:pt x="29270" y="92110"/>
                </a:lnTo>
                <a:lnTo>
                  <a:pt x="29270" y="92100"/>
                </a:lnTo>
                <a:lnTo>
                  <a:pt x="29270" y="92110"/>
                </a:lnTo>
                <a:lnTo>
                  <a:pt x="29280" y="92110"/>
                </a:lnTo>
                <a:lnTo>
                  <a:pt x="29280" y="92100"/>
                </a:lnTo>
                <a:lnTo>
                  <a:pt x="29280" y="92110"/>
                </a:lnTo>
                <a:lnTo>
                  <a:pt x="29290" y="92110"/>
                </a:lnTo>
                <a:lnTo>
                  <a:pt x="29280" y="92110"/>
                </a:lnTo>
                <a:lnTo>
                  <a:pt x="29280" y="92120"/>
                </a:lnTo>
                <a:lnTo>
                  <a:pt x="29290" y="92120"/>
                </a:lnTo>
                <a:lnTo>
                  <a:pt x="29300" y="92120"/>
                </a:lnTo>
                <a:lnTo>
                  <a:pt x="29300" y="92110"/>
                </a:lnTo>
                <a:lnTo>
                  <a:pt x="29310" y="92110"/>
                </a:lnTo>
                <a:lnTo>
                  <a:pt x="29320" y="92110"/>
                </a:lnTo>
                <a:lnTo>
                  <a:pt x="29320" y="92100"/>
                </a:lnTo>
                <a:lnTo>
                  <a:pt x="29310" y="92100"/>
                </a:lnTo>
                <a:lnTo>
                  <a:pt x="29320" y="92100"/>
                </a:lnTo>
                <a:lnTo>
                  <a:pt x="29330" y="92100"/>
                </a:lnTo>
                <a:lnTo>
                  <a:pt x="29330" y="9211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30" y="92100"/>
                </a:lnTo>
                <a:lnTo>
                  <a:pt x="29340" y="92100"/>
                </a:lnTo>
                <a:lnTo>
                  <a:pt x="29340" y="92090"/>
                </a:lnTo>
                <a:lnTo>
                  <a:pt x="29350" y="92090"/>
                </a:lnTo>
                <a:lnTo>
                  <a:pt x="29360" y="92090"/>
                </a:lnTo>
                <a:lnTo>
                  <a:pt x="29360" y="92080"/>
                </a:lnTo>
                <a:lnTo>
                  <a:pt x="29370" y="92080"/>
                </a:lnTo>
                <a:lnTo>
                  <a:pt x="29370" y="92070"/>
                </a:lnTo>
                <a:lnTo>
                  <a:pt x="29370" y="92060"/>
                </a:lnTo>
                <a:lnTo>
                  <a:pt x="29380" y="92060"/>
                </a:lnTo>
                <a:lnTo>
                  <a:pt x="29380" y="92050"/>
                </a:lnTo>
                <a:lnTo>
                  <a:pt x="29370" y="92050"/>
                </a:lnTo>
                <a:lnTo>
                  <a:pt x="29380" y="92050"/>
                </a:lnTo>
                <a:lnTo>
                  <a:pt x="29390" y="92050"/>
                </a:lnTo>
                <a:lnTo>
                  <a:pt x="29390" y="92040"/>
                </a:lnTo>
                <a:lnTo>
                  <a:pt x="29380" y="92040"/>
                </a:lnTo>
                <a:lnTo>
                  <a:pt x="30270" y="91640"/>
                </a:lnTo>
                <a:lnTo>
                  <a:pt x="30270" y="91650"/>
                </a:lnTo>
                <a:lnTo>
                  <a:pt x="30280" y="91650"/>
                </a:lnTo>
                <a:lnTo>
                  <a:pt x="30280" y="91660"/>
                </a:lnTo>
                <a:lnTo>
                  <a:pt x="30290" y="91660"/>
                </a:lnTo>
                <a:lnTo>
                  <a:pt x="30290" y="91670"/>
                </a:lnTo>
                <a:lnTo>
                  <a:pt x="30290" y="91680"/>
                </a:lnTo>
                <a:lnTo>
                  <a:pt x="30300" y="91680"/>
                </a:lnTo>
                <a:lnTo>
                  <a:pt x="30300" y="91690"/>
                </a:lnTo>
                <a:lnTo>
                  <a:pt x="30300" y="91700"/>
                </a:lnTo>
                <a:lnTo>
                  <a:pt x="30310" y="91700"/>
                </a:lnTo>
                <a:lnTo>
                  <a:pt x="30310" y="91710"/>
                </a:lnTo>
                <a:lnTo>
                  <a:pt x="30310" y="91720"/>
                </a:lnTo>
                <a:lnTo>
                  <a:pt x="30320" y="91720"/>
                </a:lnTo>
                <a:lnTo>
                  <a:pt x="30320" y="91730"/>
                </a:lnTo>
                <a:lnTo>
                  <a:pt x="30320" y="91740"/>
                </a:lnTo>
                <a:lnTo>
                  <a:pt x="30330" y="91740"/>
                </a:lnTo>
                <a:lnTo>
                  <a:pt x="30330" y="91750"/>
                </a:lnTo>
                <a:lnTo>
                  <a:pt x="30340" y="91750"/>
                </a:lnTo>
                <a:lnTo>
                  <a:pt x="30330" y="91750"/>
                </a:lnTo>
                <a:lnTo>
                  <a:pt x="30340" y="91750"/>
                </a:lnTo>
                <a:lnTo>
                  <a:pt x="30340" y="91760"/>
                </a:lnTo>
                <a:lnTo>
                  <a:pt x="30350" y="91770"/>
                </a:lnTo>
                <a:lnTo>
                  <a:pt x="30350" y="91780"/>
                </a:lnTo>
                <a:lnTo>
                  <a:pt x="30350" y="91790"/>
                </a:lnTo>
                <a:lnTo>
                  <a:pt x="30360" y="91790"/>
                </a:lnTo>
                <a:lnTo>
                  <a:pt x="30350" y="91790"/>
                </a:lnTo>
                <a:lnTo>
                  <a:pt x="30360" y="91790"/>
                </a:lnTo>
                <a:lnTo>
                  <a:pt x="30360" y="91800"/>
                </a:lnTo>
                <a:lnTo>
                  <a:pt x="30360" y="91810"/>
                </a:lnTo>
                <a:lnTo>
                  <a:pt x="30370" y="91810"/>
                </a:lnTo>
                <a:lnTo>
                  <a:pt x="30360" y="91820"/>
                </a:lnTo>
                <a:lnTo>
                  <a:pt x="30360" y="91830"/>
                </a:lnTo>
                <a:lnTo>
                  <a:pt x="30360" y="91820"/>
                </a:lnTo>
                <a:lnTo>
                  <a:pt x="30350" y="91820"/>
                </a:lnTo>
                <a:lnTo>
                  <a:pt x="30340" y="91820"/>
                </a:lnTo>
                <a:lnTo>
                  <a:pt x="30330" y="91820"/>
                </a:lnTo>
                <a:lnTo>
                  <a:pt x="30330" y="91830"/>
                </a:lnTo>
                <a:lnTo>
                  <a:pt x="30330" y="91840"/>
                </a:lnTo>
                <a:lnTo>
                  <a:pt x="30320" y="91840"/>
                </a:lnTo>
                <a:lnTo>
                  <a:pt x="30320" y="91850"/>
                </a:lnTo>
                <a:lnTo>
                  <a:pt x="30320" y="91860"/>
                </a:lnTo>
                <a:lnTo>
                  <a:pt x="30320" y="91870"/>
                </a:lnTo>
                <a:lnTo>
                  <a:pt x="30320" y="91880"/>
                </a:lnTo>
                <a:lnTo>
                  <a:pt x="30320" y="91890"/>
                </a:lnTo>
                <a:lnTo>
                  <a:pt x="30330" y="91890"/>
                </a:lnTo>
                <a:lnTo>
                  <a:pt x="30330" y="91900"/>
                </a:lnTo>
                <a:lnTo>
                  <a:pt x="30330" y="91910"/>
                </a:lnTo>
                <a:lnTo>
                  <a:pt x="30320" y="91910"/>
                </a:lnTo>
                <a:lnTo>
                  <a:pt x="30320" y="91920"/>
                </a:lnTo>
                <a:lnTo>
                  <a:pt x="30310" y="91920"/>
                </a:lnTo>
                <a:lnTo>
                  <a:pt x="30310" y="91930"/>
                </a:lnTo>
                <a:lnTo>
                  <a:pt x="30300" y="91930"/>
                </a:lnTo>
                <a:lnTo>
                  <a:pt x="30300" y="91940"/>
                </a:lnTo>
                <a:lnTo>
                  <a:pt x="30290" y="91940"/>
                </a:lnTo>
                <a:lnTo>
                  <a:pt x="30290" y="91950"/>
                </a:lnTo>
                <a:lnTo>
                  <a:pt x="30290" y="91940"/>
                </a:lnTo>
                <a:lnTo>
                  <a:pt x="30280" y="91940"/>
                </a:lnTo>
                <a:lnTo>
                  <a:pt x="30270" y="91940"/>
                </a:lnTo>
                <a:lnTo>
                  <a:pt x="30270" y="91930"/>
                </a:lnTo>
                <a:lnTo>
                  <a:pt x="30260" y="91930"/>
                </a:lnTo>
                <a:lnTo>
                  <a:pt x="30250" y="91930"/>
                </a:lnTo>
                <a:lnTo>
                  <a:pt x="30250" y="91940"/>
                </a:lnTo>
                <a:lnTo>
                  <a:pt x="30240" y="91940"/>
                </a:lnTo>
                <a:lnTo>
                  <a:pt x="30230" y="91950"/>
                </a:lnTo>
                <a:lnTo>
                  <a:pt x="30220" y="91950"/>
                </a:lnTo>
                <a:lnTo>
                  <a:pt x="30220" y="91940"/>
                </a:lnTo>
                <a:lnTo>
                  <a:pt x="30210" y="91940"/>
                </a:lnTo>
                <a:lnTo>
                  <a:pt x="30210" y="91950"/>
                </a:lnTo>
                <a:lnTo>
                  <a:pt x="30200" y="91950"/>
                </a:lnTo>
                <a:lnTo>
                  <a:pt x="30210" y="91950"/>
                </a:lnTo>
                <a:lnTo>
                  <a:pt x="30200" y="91950"/>
                </a:lnTo>
                <a:lnTo>
                  <a:pt x="30200" y="91960"/>
                </a:lnTo>
                <a:lnTo>
                  <a:pt x="30210" y="91960"/>
                </a:lnTo>
                <a:lnTo>
                  <a:pt x="30210" y="91950"/>
                </a:lnTo>
                <a:lnTo>
                  <a:pt x="30210" y="91960"/>
                </a:lnTo>
                <a:lnTo>
                  <a:pt x="30220" y="91960"/>
                </a:lnTo>
                <a:lnTo>
                  <a:pt x="30210" y="91960"/>
                </a:lnTo>
                <a:lnTo>
                  <a:pt x="30210" y="91970"/>
                </a:lnTo>
                <a:lnTo>
                  <a:pt x="30220" y="91970"/>
                </a:lnTo>
                <a:lnTo>
                  <a:pt x="30230" y="91970"/>
                </a:lnTo>
                <a:lnTo>
                  <a:pt x="30230" y="91980"/>
                </a:lnTo>
                <a:lnTo>
                  <a:pt x="30240" y="91980"/>
                </a:lnTo>
                <a:lnTo>
                  <a:pt x="30230" y="91980"/>
                </a:lnTo>
                <a:lnTo>
                  <a:pt x="30240" y="91980"/>
                </a:lnTo>
                <a:lnTo>
                  <a:pt x="30250" y="91980"/>
                </a:lnTo>
                <a:lnTo>
                  <a:pt x="30250" y="91990"/>
                </a:lnTo>
                <a:lnTo>
                  <a:pt x="30240" y="91990"/>
                </a:lnTo>
                <a:lnTo>
                  <a:pt x="30250" y="91990"/>
                </a:lnTo>
                <a:lnTo>
                  <a:pt x="30240" y="91990"/>
                </a:lnTo>
                <a:lnTo>
                  <a:pt x="30240" y="92000"/>
                </a:lnTo>
                <a:lnTo>
                  <a:pt x="30230" y="9200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20" y="92000"/>
                </a:lnTo>
                <a:lnTo>
                  <a:pt x="30220" y="91990"/>
                </a:lnTo>
                <a:lnTo>
                  <a:pt x="30210" y="91990"/>
                </a:lnTo>
                <a:lnTo>
                  <a:pt x="30210" y="92000"/>
                </a:lnTo>
                <a:lnTo>
                  <a:pt x="30210" y="91990"/>
                </a:lnTo>
                <a:lnTo>
                  <a:pt x="30200" y="91990"/>
                </a:lnTo>
                <a:lnTo>
                  <a:pt x="30200" y="91980"/>
                </a:lnTo>
                <a:lnTo>
                  <a:pt x="30190" y="91980"/>
                </a:lnTo>
                <a:lnTo>
                  <a:pt x="30190" y="91990"/>
                </a:lnTo>
                <a:lnTo>
                  <a:pt x="30180" y="91990"/>
                </a:lnTo>
                <a:lnTo>
                  <a:pt x="30180" y="91980"/>
                </a:lnTo>
                <a:lnTo>
                  <a:pt x="30170" y="91980"/>
                </a:lnTo>
                <a:lnTo>
                  <a:pt x="30180" y="91980"/>
                </a:lnTo>
                <a:lnTo>
                  <a:pt x="30180" y="91990"/>
                </a:lnTo>
                <a:lnTo>
                  <a:pt x="30170" y="91990"/>
                </a:lnTo>
                <a:lnTo>
                  <a:pt x="30170" y="92000"/>
                </a:lnTo>
                <a:lnTo>
                  <a:pt x="30160" y="92000"/>
                </a:lnTo>
                <a:lnTo>
                  <a:pt x="30150" y="92000"/>
                </a:lnTo>
                <a:lnTo>
                  <a:pt x="30150" y="91990"/>
                </a:lnTo>
                <a:lnTo>
                  <a:pt x="30150" y="92000"/>
                </a:lnTo>
                <a:lnTo>
                  <a:pt x="30140" y="92000"/>
                </a:lnTo>
                <a:lnTo>
                  <a:pt x="30140" y="92010"/>
                </a:lnTo>
                <a:lnTo>
                  <a:pt x="30130" y="92010"/>
                </a:lnTo>
                <a:lnTo>
                  <a:pt x="30140" y="92010"/>
                </a:lnTo>
                <a:lnTo>
                  <a:pt x="30130" y="92010"/>
                </a:lnTo>
                <a:lnTo>
                  <a:pt x="30140" y="92010"/>
                </a:lnTo>
                <a:lnTo>
                  <a:pt x="30150" y="92010"/>
                </a:lnTo>
                <a:lnTo>
                  <a:pt x="30150" y="92020"/>
                </a:lnTo>
                <a:lnTo>
                  <a:pt x="30160" y="92020"/>
                </a:lnTo>
                <a:lnTo>
                  <a:pt x="30170" y="92020"/>
                </a:lnTo>
                <a:lnTo>
                  <a:pt x="30170" y="92010"/>
                </a:lnTo>
                <a:lnTo>
                  <a:pt x="30180" y="92010"/>
                </a:lnTo>
                <a:lnTo>
                  <a:pt x="30190" y="92010"/>
                </a:lnTo>
                <a:lnTo>
                  <a:pt x="30180" y="92010"/>
                </a:lnTo>
                <a:lnTo>
                  <a:pt x="30180" y="92020"/>
                </a:lnTo>
                <a:lnTo>
                  <a:pt x="30170" y="92020"/>
                </a:lnTo>
                <a:lnTo>
                  <a:pt x="30170" y="92030"/>
                </a:lnTo>
                <a:lnTo>
                  <a:pt x="30180" y="92030"/>
                </a:lnTo>
                <a:lnTo>
                  <a:pt x="30180" y="92020"/>
                </a:lnTo>
                <a:lnTo>
                  <a:pt x="30190" y="92020"/>
                </a:lnTo>
                <a:lnTo>
                  <a:pt x="30190" y="92030"/>
                </a:lnTo>
                <a:lnTo>
                  <a:pt x="30200" y="92030"/>
                </a:lnTo>
                <a:lnTo>
                  <a:pt x="30200" y="92020"/>
                </a:lnTo>
                <a:lnTo>
                  <a:pt x="30200" y="92030"/>
                </a:lnTo>
                <a:lnTo>
                  <a:pt x="30210" y="92030"/>
                </a:lnTo>
                <a:lnTo>
                  <a:pt x="30210" y="92020"/>
                </a:lnTo>
                <a:lnTo>
                  <a:pt x="30220" y="92020"/>
                </a:lnTo>
                <a:lnTo>
                  <a:pt x="30220" y="92010"/>
                </a:lnTo>
                <a:lnTo>
                  <a:pt x="30220" y="92020"/>
                </a:lnTo>
                <a:lnTo>
                  <a:pt x="30230" y="92020"/>
                </a:lnTo>
                <a:lnTo>
                  <a:pt x="30240" y="92020"/>
                </a:lnTo>
                <a:lnTo>
                  <a:pt x="30240" y="92010"/>
                </a:lnTo>
                <a:lnTo>
                  <a:pt x="30240" y="92020"/>
                </a:lnTo>
                <a:lnTo>
                  <a:pt x="30240" y="92010"/>
                </a:lnTo>
                <a:lnTo>
                  <a:pt x="30250" y="92010"/>
                </a:lnTo>
                <a:lnTo>
                  <a:pt x="30250" y="92000"/>
                </a:lnTo>
                <a:lnTo>
                  <a:pt x="30260" y="92000"/>
                </a:lnTo>
                <a:lnTo>
                  <a:pt x="30270" y="92000"/>
                </a:lnTo>
                <a:lnTo>
                  <a:pt x="30280" y="92000"/>
                </a:lnTo>
                <a:lnTo>
                  <a:pt x="30290" y="92000"/>
                </a:lnTo>
                <a:lnTo>
                  <a:pt x="30280" y="92000"/>
                </a:lnTo>
                <a:lnTo>
                  <a:pt x="30280" y="92010"/>
                </a:lnTo>
                <a:lnTo>
                  <a:pt x="30280" y="92020"/>
                </a:lnTo>
                <a:lnTo>
                  <a:pt x="30270" y="92020"/>
                </a:lnTo>
                <a:lnTo>
                  <a:pt x="30270" y="92030"/>
                </a:lnTo>
                <a:lnTo>
                  <a:pt x="30280" y="92030"/>
                </a:lnTo>
                <a:lnTo>
                  <a:pt x="30280" y="92040"/>
                </a:lnTo>
                <a:lnTo>
                  <a:pt x="30270" y="92040"/>
                </a:lnTo>
                <a:lnTo>
                  <a:pt x="30280" y="92040"/>
                </a:lnTo>
                <a:lnTo>
                  <a:pt x="30270" y="92040"/>
                </a:lnTo>
                <a:lnTo>
                  <a:pt x="30280" y="92040"/>
                </a:lnTo>
                <a:lnTo>
                  <a:pt x="30280" y="92050"/>
                </a:lnTo>
                <a:lnTo>
                  <a:pt x="30280" y="92060"/>
                </a:lnTo>
                <a:lnTo>
                  <a:pt x="30280" y="92050"/>
                </a:lnTo>
                <a:lnTo>
                  <a:pt x="30280" y="92060"/>
                </a:lnTo>
                <a:lnTo>
                  <a:pt x="30290" y="92060"/>
                </a:lnTo>
                <a:lnTo>
                  <a:pt x="30290" y="92070"/>
                </a:lnTo>
                <a:lnTo>
                  <a:pt x="30280" y="92070"/>
                </a:lnTo>
                <a:lnTo>
                  <a:pt x="30280" y="92060"/>
                </a:lnTo>
                <a:lnTo>
                  <a:pt x="30270" y="92060"/>
                </a:lnTo>
                <a:lnTo>
                  <a:pt x="30260" y="92060"/>
                </a:lnTo>
                <a:lnTo>
                  <a:pt x="30260" y="92070"/>
                </a:lnTo>
                <a:lnTo>
                  <a:pt x="30260" y="92080"/>
                </a:lnTo>
                <a:lnTo>
                  <a:pt x="30260" y="92070"/>
                </a:lnTo>
                <a:lnTo>
                  <a:pt x="30250" y="92070"/>
                </a:lnTo>
                <a:lnTo>
                  <a:pt x="30250" y="92060"/>
                </a:lnTo>
                <a:lnTo>
                  <a:pt x="30240" y="92070"/>
                </a:lnTo>
                <a:lnTo>
                  <a:pt x="30230" y="92070"/>
                </a:lnTo>
                <a:lnTo>
                  <a:pt x="30230" y="92060"/>
                </a:lnTo>
                <a:lnTo>
                  <a:pt x="30240" y="92060"/>
                </a:lnTo>
                <a:lnTo>
                  <a:pt x="30230" y="92060"/>
                </a:lnTo>
                <a:lnTo>
                  <a:pt x="30220" y="92060"/>
                </a:lnTo>
                <a:lnTo>
                  <a:pt x="30210" y="92060"/>
                </a:lnTo>
                <a:lnTo>
                  <a:pt x="30210" y="92070"/>
                </a:lnTo>
                <a:lnTo>
                  <a:pt x="30220" y="92070"/>
                </a:lnTo>
                <a:lnTo>
                  <a:pt x="30210" y="92070"/>
                </a:lnTo>
                <a:lnTo>
                  <a:pt x="30210" y="92080"/>
                </a:lnTo>
                <a:lnTo>
                  <a:pt x="30220" y="92080"/>
                </a:lnTo>
                <a:lnTo>
                  <a:pt x="30230" y="92080"/>
                </a:lnTo>
                <a:lnTo>
                  <a:pt x="30230" y="92090"/>
                </a:lnTo>
                <a:lnTo>
                  <a:pt x="30220" y="92090"/>
                </a:lnTo>
                <a:lnTo>
                  <a:pt x="30230" y="92090"/>
                </a:lnTo>
                <a:lnTo>
                  <a:pt x="30230" y="92100"/>
                </a:lnTo>
                <a:lnTo>
                  <a:pt x="30220" y="92100"/>
                </a:lnTo>
                <a:lnTo>
                  <a:pt x="30230" y="92100"/>
                </a:lnTo>
                <a:lnTo>
                  <a:pt x="30240" y="92100"/>
                </a:lnTo>
                <a:lnTo>
                  <a:pt x="30240" y="92110"/>
                </a:lnTo>
                <a:lnTo>
                  <a:pt x="30240" y="92100"/>
                </a:lnTo>
                <a:lnTo>
                  <a:pt x="30240" y="92110"/>
                </a:lnTo>
                <a:lnTo>
                  <a:pt x="30240" y="92120"/>
                </a:lnTo>
                <a:lnTo>
                  <a:pt x="30250" y="92120"/>
                </a:lnTo>
                <a:lnTo>
                  <a:pt x="30260" y="92120"/>
                </a:lnTo>
                <a:lnTo>
                  <a:pt x="30260" y="92110"/>
                </a:lnTo>
                <a:lnTo>
                  <a:pt x="30260" y="92120"/>
                </a:lnTo>
                <a:lnTo>
                  <a:pt x="30270" y="92120"/>
                </a:lnTo>
                <a:lnTo>
                  <a:pt x="30270" y="92110"/>
                </a:lnTo>
                <a:lnTo>
                  <a:pt x="30270" y="92120"/>
                </a:lnTo>
                <a:lnTo>
                  <a:pt x="30260" y="92120"/>
                </a:lnTo>
                <a:lnTo>
                  <a:pt x="30270" y="92120"/>
                </a:lnTo>
                <a:lnTo>
                  <a:pt x="30270" y="92130"/>
                </a:lnTo>
                <a:lnTo>
                  <a:pt x="30260" y="92130"/>
                </a:lnTo>
                <a:lnTo>
                  <a:pt x="30270" y="92130"/>
                </a:lnTo>
                <a:lnTo>
                  <a:pt x="30270" y="92140"/>
                </a:lnTo>
                <a:lnTo>
                  <a:pt x="30260" y="92140"/>
                </a:lnTo>
                <a:lnTo>
                  <a:pt x="30260" y="92150"/>
                </a:lnTo>
                <a:lnTo>
                  <a:pt x="30260" y="92160"/>
                </a:lnTo>
                <a:lnTo>
                  <a:pt x="30270" y="92160"/>
                </a:lnTo>
                <a:lnTo>
                  <a:pt x="30280" y="92160"/>
                </a:lnTo>
                <a:lnTo>
                  <a:pt x="30280" y="92170"/>
                </a:lnTo>
                <a:lnTo>
                  <a:pt x="30290" y="92170"/>
                </a:lnTo>
                <a:lnTo>
                  <a:pt x="30290" y="92160"/>
                </a:lnTo>
                <a:lnTo>
                  <a:pt x="30300" y="92160"/>
                </a:lnTo>
                <a:lnTo>
                  <a:pt x="30310" y="92160"/>
                </a:lnTo>
                <a:lnTo>
                  <a:pt x="30300" y="92160"/>
                </a:lnTo>
                <a:lnTo>
                  <a:pt x="30300" y="92150"/>
                </a:lnTo>
                <a:lnTo>
                  <a:pt x="30300" y="92140"/>
                </a:lnTo>
                <a:lnTo>
                  <a:pt x="30290" y="92140"/>
                </a:lnTo>
                <a:lnTo>
                  <a:pt x="30290" y="92130"/>
                </a:lnTo>
                <a:lnTo>
                  <a:pt x="30290" y="92120"/>
                </a:lnTo>
                <a:lnTo>
                  <a:pt x="30300" y="92120"/>
                </a:lnTo>
                <a:lnTo>
                  <a:pt x="30310" y="92120"/>
                </a:lnTo>
                <a:lnTo>
                  <a:pt x="30310" y="92130"/>
                </a:lnTo>
                <a:lnTo>
                  <a:pt x="30310" y="92140"/>
                </a:lnTo>
                <a:lnTo>
                  <a:pt x="30320" y="92140"/>
                </a:lnTo>
                <a:lnTo>
                  <a:pt x="30330" y="92140"/>
                </a:lnTo>
                <a:lnTo>
                  <a:pt x="30330" y="92150"/>
                </a:lnTo>
                <a:lnTo>
                  <a:pt x="30330" y="92160"/>
                </a:lnTo>
                <a:lnTo>
                  <a:pt x="30330" y="92170"/>
                </a:lnTo>
                <a:lnTo>
                  <a:pt x="30340" y="92170"/>
                </a:lnTo>
                <a:lnTo>
                  <a:pt x="30340" y="92180"/>
                </a:lnTo>
                <a:lnTo>
                  <a:pt x="30330" y="92180"/>
                </a:lnTo>
                <a:lnTo>
                  <a:pt x="30330" y="92190"/>
                </a:lnTo>
                <a:lnTo>
                  <a:pt x="30320" y="92190"/>
                </a:lnTo>
                <a:lnTo>
                  <a:pt x="30330" y="92190"/>
                </a:lnTo>
                <a:lnTo>
                  <a:pt x="30330" y="92180"/>
                </a:lnTo>
                <a:lnTo>
                  <a:pt x="30340" y="92180"/>
                </a:lnTo>
                <a:lnTo>
                  <a:pt x="30340" y="92170"/>
                </a:lnTo>
                <a:lnTo>
                  <a:pt x="30350" y="92170"/>
                </a:lnTo>
                <a:lnTo>
                  <a:pt x="30350" y="92180"/>
                </a:lnTo>
                <a:lnTo>
                  <a:pt x="30360" y="92180"/>
                </a:lnTo>
                <a:lnTo>
                  <a:pt x="30360" y="92170"/>
                </a:lnTo>
                <a:lnTo>
                  <a:pt x="30360" y="92160"/>
                </a:lnTo>
                <a:lnTo>
                  <a:pt x="30360" y="92170"/>
                </a:lnTo>
                <a:lnTo>
                  <a:pt x="30370" y="92170"/>
                </a:lnTo>
                <a:lnTo>
                  <a:pt x="30370" y="92160"/>
                </a:lnTo>
                <a:lnTo>
                  <a:pt x="30360" y="92160"/>
                </a:lnTo>
                <a:lnTo>
                  <a:pt x="30350" y="92160"/>
                </a:lnTo>
                <a:lnTo>
                  <a:pt x="30360" y="92160"/>
                </a:lnTo>
                <a:lnTo>
                  <a:pt x="30370" y="92160"/>
                </a:lnTo>
                <a:lnTo>
                  <a:pt x="30370" y="92150"/>
                </a:lnTo>
                <a:lnTo>
                  <a:pt x="30360" y="92150"/>
                </a:lnTo>
                <a:lnTo>
                  <a:pt x="30360" y="92140"/>
                </a:lnTo>
                <a:lnTo>
                  <a:pt x="30360" y="92130"/>
                </a:lnTo>
                <a:lnTo>
                  <a:pt x="30350" y="92130"/>
                </a:lnTo>
                <a:lnTo>
                  <a:pt x="30340" y="92130"/>
                </a:lnTo>
                <a:lnTo>
                  <a:pt x="30340" y="92120"/>
                </a:lnTo>
                <a:lnTo>
                  <a:pt x="30350" y="92120"/>
                </a:lnTo>
                <a:lnTo>
                  <a:pt x="30340" y="92120"/>
                </a:lnTo>
                <a:lnTo>
                  <a:pt x="30340" y="92110"/>
                </a:lnTo>
                <a:lnTo>
                  <a:pt x="30330" y="92110"/>
                </a:lnTo>
                <a:lnTo>
                  <a:pt x="30320" y="92110"/>
                </a:lnTo>
                <a:lnTo>
                  <a:pt x="30320" y="92100"/>
                </a:lnTo>
                <a:lnTo>
                  <a:pt x="30330" y="92100"/>
                </a:lnTo>
                <a:lnTo>
                  <a:pt x="30340" y="92100"/>
                </a:lnTo>
                <a:lnTo>
                  <a:pt x="30350" y="92100"/>
                </a:lnTo>
                <a:lnTo>
                  <a:pt x="30360" y="92100"/>
                </a:lnTo>
                <a:lnTo>
                  <a:pt x="30370" y="92110"/>
                </a:lnTo>
                <a:lnTo>
                  <a:pt x="30380" y="92110"/>
                </a:lnTo>
                <a:lnTo>
                  <a:pt x="30390" y="92110"/>
                </a:lnTo>
                <a:lnTo>
                  <a:pt x="30400" y="92110"/>
                </a:lnTo>
                <a:lnTo>
                  <a:pt x="30410" y="92110"/>
                </a:lnTo>
                <a:lnTo>
                  <a:pt x="30410" y="92120"/>
                </a:lnTo>
                <a:lnTo>
                  <a:pt x="30410" y="92130"/>
                </a:lnTo>
                <a:lnTo>
                  <a:pt x="30420" y="92140"/>
                </a:lnTo>
                <a:lnTo>
                  <a:pt x="30420" y="92150"/>
                </a:lnTo>
                <a:lnTo>
                  <a:pt x="30430" y="92160"/>
                </a:lnTo>
                <a:lnTo>
                  <a:pt x="30430" y="92170"/>
                </a:lnTo>
                <a:lnTo>
                  <a:pt x="30440" y="92170"/>
                </a:lnTo>
                <a:lnTo>
                  <a:pt x="30440" y="92180"/>
                </a:lnTo>
                <a:lnTo>
                  <a:pt x="30450" y="92180"/>
                </a:lnTo>
                <a:lnTo>
                  <a:pt x="30460" y="92180"/>
                </a:lnTo>
                <a:lnTo>
                  <a:pt x="30460" y="92170"/>
                </a:lnTo>
                <a:lnTo>
                  <a:pt x="30470" y="92170"/>
                </a:lnTo>
                <a:lnTo>
                  <a:pt x="30460" y="92170"/>
                </a:lnTo>
                <a:lnTo>
                  <a:pt x="30470" y="92170"/>
                </a:lnTo>
                <a:lnTo>
                  <a:pt x="30480" y="92170"/>
                </a:lnTo>
                <a:lnTo>
                  <a:pt x="30480" y="92180"/>
                </a:lnTo>
                <a:lnTo>
                  <a:pt x="30480" y="92170"/>
                </a:lnTo>
                <a:lnTo>
                  <a:pt x="30480" y="92180"/>
                </a:lnTo>
                <a:lnTo>
                  <a:pt x="30480" y="92190"/>
                </a:lnTo>
                <a:lnTo>
                  <a:pt x="30480" y="92200"/>
                </a:lnTo>
                <a:lnTo>
                  <a:pt x="30480" y="92190"/>
                </a:lnTo>
                <a:lnTo>
                  <a:pt x="30480" y="92200"/>
                </a:lnTo>
                <a:lnTo>
                  <a:pt x="30480" y="92210"/>
                </a:lnTo>
                <a:lnTo>
                  <a:pt x="30480" y="92200"/>
                </a:lnTo>
                <a:lnTo>
                  <a:pt x="30480" y="92210"/>
                </a:lnTo>
                <a:lnTo>
                  <a:pt x="30480" y="92220"/>
                </a:lnTo>
                <a:lnTo>
                  <a:pt x="30480" y="92230"/>
                </a:lnTo>
                <a:lnTo>
                  <a:pt x="30480" y="92240"/>
                </a:lnTo>
                <a:lnTo>
                  <a:pt x="30480" y="92250"/>
                </a:lnTo>
                <a:lnTo>
                  <a:pt x="30480" y="92260"/>
                </a:lnTo>
                <a:lnTo>
                  <a:pt x="30480" y="92270"/>
                </a:lnTo>
                <a:lnTo>
                  <a:pt x="30490" y="92270"/>
                </a:lnTo>
                <a:lnTo>
                  <a:pt x="30490" y="92280"/>
                </a:lnTo>
                <a:lnTo>
                  <a:pt x="30490" y="92290"/>
                </a:lnTo>
                <a:lnTo>
                  <a:pt x="30500" y="92290"/>
                </a:lnTo>
                <a:lnTo>
                  <a:pt x="30500" y="92300"/>
                </a:lnTo>
                <a:lnTo>
                  <a:pt x="30500" y="92310"/>
                </a:lnTo>
                <a:lnTo>
                  <a:pt x="30500" y="92320"/>
                </a:lnTo>
                <a:lnTo>
                  <a:pt x="30510" y="92320"/>
                </a:lnTo>
                <a:lnTo>
                  <a:pt x="30510" y="92330"/>
                </a:lnTo>
                <a:lnTo>
                  <a:pt x="30510" y="92340"/>
                </a:lnTo>
                <a:lnTo>
                  <a:pt x="30510" y="92330"/>
                </a:lnTo>
                <a:lnTo>
                  <a:pt x="30510" y="92340"/>
                </a:lnTo>
                <a:lnTo>
                  <a:pt x="30520" y="92340"/>
                </a:lnTo>
                <a:lnTo>
                  <a:pt x="30510" y="92340"/>
                </a:lnTo>
                <a:lnTo>
                  <a:pt x="30500" y="92340"/>
                </a:lnTo>
                <a:lnTo>
                  <a:pt x="30500" y="92350"/>
                </a:lnTo>
                <a:lnTo>
                  <a:pt x="30500" y="92360"/>
                </a:lnTo>
                <a:lnTo>
                  <a:pt x="30500" y="92370"/>
                </a:lnTo>
                <a:lnTo>
                  <a:pt x="30500" y="92380"/>
                </a:lnTo>
                <a:lnTo>
                  <a:pt x="30510" y="92390"/>
                </a:lnTo>
                <a:lnTo>
                  <a:pt x="30510" y="92400"/>
                </a:lnTo>
                <a:lnTo>
                  <a:pt x="30520" y="92410"/>
                </a:lnTo>
                <a:lnTo>
                  <a:pt x="30520" y="92420"/>
                </a:lnTo>
                <a:lnTo>
                  <a:pt x="30530" y="92430"/>
                </a:lnTo>
                <a:lnTo>
                  <a:pt x="30540" y="92430"/>
                </a:lnTo>
                <a:lnTo>
                  <a:pt x="30540" y="92440"/>
                </a:lnTo>
                <a:lnTo>
                  <a:pt x="30550" y="92440"/>
                </a:lnTo>
                <a:lnTo>
                  <a:pt x="30550" y="92450"/>
                </a:lnTo>
                <a:lnTo>
                  <a:pt x="30560" y="92450"/>
                </a:lnTo>
                <a:lnTo>
                  <a:pt x="30560" y="92460"/>
                </a:lnTo>
                <a:lnTo>
                  <a:pt x="30570" y="92460"/>
                </a:lnTo>
                <a:lnTo>
                  <a:pt x="30580" y="92460"/>
                </a:lnTo>
                <a:lnTo>
                  <a:pt x="30580" y="92470"/>
                </a:lnTo>
                <a:lnTo>
                  <a:pt x="30580" y="92480"/>
                </a:lnTo>
                <a:lnTo>
                  <a:pt x="30590" y="92480"/>
                </a:lnTo>
                <a:lnTo>
                  <a:pt x="30590" y="92490"/>
                </a:lnTo>
                <a:lnTo>
                  <a:pt x="30590" y="92500"/>
                </a:lnTo>
                <a:lnTo>
                  <a:pt x="30600" y="92500"/>
                </a:lnTo>
                <a:lnTo>
                  <a:pt x="30600" y="92510"/>
                </a:lnTo>
                <a:lnTo>
                  <a:pt x="30610" y="92510"/>
                </a:lnTo>
                <a:lnTo>
                  <a:pt x="30610" y="92520"/>
                </a:lnTo>
                <a:lnTo>
                  <a:pt x="30620" y="92520"/>
                </a:lnTo>
                <a:lnTo>
                  <a:pt x="30630" y="92520"/>
                </a:lnTo>
                <a:lnTo>
                  <a:pt x="30640" y="92520"/>
                </a:lnTo>
                <a:lnTo>
                  <a:pt x="30640" y="92530"/>
                </a:lnTo>
                <a:lnTo>
                  <a:pt x="30640" y="92540"/>
                </a:lnTo>
                <a:lnTo>
                  <a:pt x="30650" y="92540"/>
                </a:lnTo>
                <a:lnTo>
                  <a:pt x="30650" y="92550"/>
                </a:lnTo>
                <a:lnTo>
                  <a:pt x="30650" y="92560"/>
                </a:lnTo>
                <a:lnTo>
                  <a:pt x="30650" y="92570"/>
                </a:lnTo>
                <a:lnTo>
                  <a:pt x="30660" y="92570"/>
                </a:lnTo>
                <a:lnTo>
                  <a:pt x="30660" y="92580"/>
                </a:lnTo>
                <a:lnTo>
                  <a:pt x="30660" y="92590"/>
                </a:lnTo>
                <a:lnTo>
                  <a:pt x="30660" y="92600"/>
                </a:lnTo>
                <a:lnTo>
                  <a:pt x="30670" y="92600"/>
                </a:lnTo>
                <a:lnTo>
                  <a:pt x="30670" y="92610"/>
                </a:lnTo>
                <a:lnTo>
                  <a:pt x="30680" y="92620"/>
                </a:lnTo>
                <a:lnTo>
                  <a:pt x="30690" y="92620"/>
                </a:lnTo>
                <a:lnTo>
                  <a:pt x="30700" y="92620"/>
                </a:lnTo>
                <a:lnTo>
                  <a:pt x="30700" y="92630"/>
                </a:lnTo>
                <a:lnTo>
                  <a:pt x="30710" y="92630"/>
                </a:lnTo>
                <a:lnTo>
                  <a:pt x="30710" y="92640"/>
                </a:lnTo>
                <a:lnTo>
                  <a:pt x="30710" y="92650"/>
                </a:lnTo>
                <a:lnTo>
                  <a:pt x="30720" y="92650"/>
                </a:lnTo>
                <a:lnTo>
                  <a:pt x="30720" y="92660"/>
                </a:lnTo>
                <a:lnTo>
                  <a:pt x="30730" y="92670"/>
                </a:lnTo>
                <a:lnTo>
                  <a:pt x="30730" y="92680"/>
                </a:lnTo>
                <a:lnTo>
                  <a:pt x="30740" y="92680"/>
                </a:lnTo>
                <a:lnTo>
                  <a:pt x="30740" y="92690"/>
                </a:lnTo>
                <a:lnTo>
                  <a:pt x="30750" y="92690"/>
                </a:lnTo>
                <a:lnTo>
                  <a:pt x="30750" y="92700"/>
                </a:lnTo>
                <a:lnTo>
                  <a:pt x="30760" y="92700"/>
                </a:lnTo>
                <a:lnTo>
                  <a:pt x="30760" y="92710"/>
                </a:lnTo>
                <a:lnTo>
                  <a:pt x="30760" y="92720"/>
                </a:lnTo>
                <a:lnTo>
                  <a:pt x="30770" y="92720"/>
                </a:lnTo>
                <a:lnTo>
                  <a:pt x="30770" y="92730"/>
                </a:lnTo>
                <a:lnTo>
                  <a:pt x="30770" y="92740"/>
                </a:lnTo>
                <a:lnTo>
                  <a:pt x="30770" y="92750"/>
                </a:lnTo>
                <a:lnTo>
                  <a:pt x="30780" y="92750"/>
                </a:lnTo>
                <a:lnTo>
                  <a:pt x="30780" y="92760"/>
                </a:lnTo>
                <a:lnTo>
                  <a:pt x="30790" y="92760"/>
                </a:lnTo>
                <a:lnTo>
                  <a:pt x="30800" y="92760"/>
                </a:lnTo>
                <a:lnTo>
                  <a:pt x="30790" y="92760"/>
                </a:lnTo>
                <a:lnTo>
                  <a:pt x="30780" y="92760"/>
                </a:lnTo>
                <a:lnTo>
                  <a:pt x="30780" y="92770"/>
                </a:lnTo>
                <a:lnTo>
                  <a:pt x="30770" y="92780"/>
                </a:lnTo>
                <a:lnTo>
                  <a:pt x="30760" y="92780"/>
                </a:lnTo>
                <a:lnTo>
                  <a:pt x="30760" y="92790"/>
                </a:lnTo>
                <a:lnTo>
                  <a:pt x="30750" y="92790"/>
                </a:lnTo>
                <a:lnTo>
                  <a:pt x="30750" y="92800"/>
                </a:lnTo>
                <a:lnTo>
                  <a:pt x="30750" y="92810"/>
                </a:lnTo>
                <a:lnTo>
                  <a:pt x="30740" y="92810"/>
                </a:lnTo>
                <a:lnTo>
                  <a:pt x="30730" y="92810"/>
                </a:lnTo>
                <a:lnTo>
                  <a:pt x="30730" y="92820"/>
                </a:lnTo>
                <a:lnTo>
                  <a:pt x="30720" y="92820"/>
                </a:lnTo>
                <a:lnTo>
                  <a:pt x="30710" y="92820"/>
                </a:lnTo>
                <a:lnTo>
                  <a:pt x="30710" y="92810"/>
                </a:lnTo>
                <a:lnTo>
                  <a:pt x="30710" y="92820"/>
                </a:lnTo>
                <a:lnTo>
                  <a:pt x="30710" y="92810"/>
                </a:lnTo>
                <a:lnTo>
                  <a:pt x="30700" y="92810"/>
                </a:lnTo>
                <a:lnTo>
                  <a:pt x="30700" y="92820"/>
                </a:lnTo>
                <a:lnTo>
                  <a:pt x="30690" y="92820"/>
                </a:lnTo>
                <a:lnTo>
                  <a:pt x="30680" y="92820"/>
                </a:lnTo>
                <a:lnTo>
                  <a:pt x="30670" y="92820"/>
                </a:lnTo>
                <a:lnTo>
                  <a:pt x="30660" y="92830"/>
                </a:lnTo>
                <a:lnTo>
                  <a:pt x="30650" y="92830"/>
                </a:lnTo>
                <a:lnTo>
                  <a:pt x="30640" y="92830"/>
                </a:lnTo>
                <a:lnTo>
                  <a:pt x="30630" y="92830"/>
                </a:lnTo>
                <a:lnTo>
                  <a:pt x="30620" y="92830"/>
                </a:lnTo>
                <a:lnTo>
                  <a:pt x="30620" y="92840"/>
                </a:lnTo>
                <a:lnTo>
                  <a:pt x="30620" y="92850"/>
                </a:lnTo>
                <a:lnTo>
                  <a:pt x="30620" y="92860"/>
                </a:lnTo>
                <a:lnTo>
                  <a:pt x="30610" y="92860"/>
                </a:lnTo>
                <a:lnTo>
                  <a:pt x="30610" y="92870"/>
                </a:lnTo>
                <a:lnTo>
                  <a:pt x="30610" y="92860"/>
                </a:lnTo>
                <a:lnTo>
                  <a:pt x="30610" y="92870"/>
                </a:lnTo>
                <a:lnTo>
                  <a:pt x="30620" y="92870"/>
                </a:lnTo>
                <a:lnTo>
                  <a:pt x="30620" y="92880"/>
                </a:lnTo>
                <a:lnTo>
                  <a:pt x="30610" y="92880"/>
                </a:lnTo>
                <a:lnTo>
                  <a:pt x="30620" y="92880"/>
                </a:lnTo>
                <a:lnTo>
                  <a:pt x="30620" y="92890"/>
                </a:lnTo>
                <a:lnTo>
                  <a:pt x="30630" y="92890"/>
                </a:lnTo>
                <a:lnTo>
                  <a:pt x="30630" y="92880"/>
                </a:lnTo>
                <a:lnTo>
                  <a:pt x="30640" y="92880"/>
                </a:lnTo>
                <a:lnTo>
                  <a:pt x="30650" y="92880"/>
                </a:lnTo>
                <a:lnTo>
                  <a:pt x="30650" y="92870"/>
                </a:lnTo>
                <a:lnTo>
                  <a:pt x="30650" y="92880"/>
                </a:lnTo>
                <a:lnTo>
                  <a:pt x="30660" y="92880"/>
                </a:lnTo>
                <a:lnTo>
                  <a:pt x="30650" y="92880"/>
                </a:lnTo>
                <a:lnTo>
                  <a:pt x="30650" y="92890"/>
                </a:lnTo>
                <a:lnTo>
                  <a:pt x="30650" y="92900"/>
                </a:lnTo>
                <a:lnTo>
                  <a:pt x="30650" y="92910"/>
                </a:lnTo>
                <a:lnTo>
                  <a:pt x="30640" y="92900"/>
                </a:lnTo>
                <a:lnTo>
                  <a:pt x="30630" y="92900"/>
                </a:lnTo>
                <a:lnTo>
                  <a:pt x="30630" y="92910"/>
                </a:lnTo>
                <a:lnTo>
                  <a:pt x="30620" y="92910"/>
                </a:lnTo>
                <a:lnTo>
                  <a:pt x="30620" y="92920"/>
                </a:lnTo>
                <a:lnTo>
                  <a:pt x="30630" y="92920"/>
                </a:lnTo>
                <a:lnTo>
                  <a:pt x="30630" y="92930"/>
                </a:lnTo>
                <a:lnTo>
                  <a:pt x="30630" y="92920"/>
                </a:lnTo>
                <a:lnTo>
                  <a:pt x="30640" y="92920"/>
                </a:lnTo>
                <a:lnTo>
                  <a:pt x="30650" y="92920"/>
                </a:lnTo>
                <a:lnTo>
                  <a:pt x="30660" y="92920"/>
                </a:lnTo>
                <a:lnTo>
                  <a:pt x="30660" y="92930"/>
                </a:lnTo>
                <a:lnTo>
                  <a:pt x="30660" y="92920"/>
                </a:lnTo>
                <a:lnTo>
                  <a:pt x="30670" y="92920"/>
                </a:lnTo>
                <a:lnTo>
                  <a:pt x="30680" y="92920"/>
                </a:lnTo>
                <a:lnTo>
                  <a:pt x="30680" y="92930"/>
                </a:lnTo>
                <a:lnTo>
                  <a:pt x="30690" y="92930"/>
                </a:lnTo>
                <a:lnTo>
                  <a:pt x="30690" y="92940"/>
                </a:lnTo>
                <a:lnTo>
                  <a:pt x="30700" y="92940"/>
                </a:lnTo>
                <a:lnTo>
                  <a:pt x="30700" y="92950"/>
                </a:lnTo>
                <a:lnTo>
                  <a:pt x="30710" y="92950"/>
                </a:lnTo>
                <a:lnTo>
                  <a:pt x="30710" y="92960"/>
                </a:lnTo>
                <a:lnTo>
                  <a:pt x="30700" y="92960"/>
                </a:lnTo>
                <a:lnTo>
                  <a:pt x="30710" y="92960"/>
                </a:lnTo>
                <a:lnTo>
                  <a:pt x="30700" y="92960"/>
                </a:lnTo>
                <a:lnTo>
                  <a:pt x="30700" y="92970"/>
                </a:lnTo>
                <a:lnTo>
                  <a:pt x="30700" y="92980"/>
                </a:lnTo>
                <a:lnTo>
                  <a:pt x="30690" y="92980"/>
                </a:lnTo>
                <a:lnTo>
                  <a:pt x="30680" y="92980"/>
                </a:lnTo>
                <a:lnTo>
                  <a:pt x="30680" y="92990"/>
                </a:lnTo>
                <a:lnTo>
                  <a:pt x="30680" y="93000"/>
                </a:lnTo>
                <a:lnTo>
                  <a:pt x="30670" y="93000"/>
                </a:lnTo>
                <a:lnTo>
                  <a:pt x="30660" y="93000"/>
                </a:lnTo>
                <a:lnTo>
                  <a:pt x="30660" y="93010"/>
                </a:lnTo>
                <a:lnTo>
                  <a:pt x="30660" y="93020"/>
                </a:lnTo>
                <a:lnTo>
                  <a:pt x="30670" y="93020"/>
                </a:lnTo>
                <a:lnTo>
                  <a:pt x="30670" y="93010"/>
                </a:lnTo>
                <a:lnTo>
                  <a:pt x="30670" y="93020"/>
                </a:lnTo>
                <a:lnTo>
                  <a:pt x="30680" y="93020"/>
                </a:lnTo>
                <a:lnTo>
                  <a:pt x="30680" y="93030"/>
                </a:lnTo>
                <a:lnTo>
                  <a:pt x="30680" y="93040"/>
                </a:lnTo>
                <a:lnTo>
                  <a:pt x="30680" y="93030"/>
                </a:lnTo>
                <a:lnTo>
                  <a:pt x="30690" y="93030"/>
                </a:lnTo>
                <a:lnTo>
                  <a:pt x="30700" y="93030"/>
                </a:lnTo>
                <a:lnTo>
                  <a:pt x="30700" y="93040"/>
                </a:lnTo>
                <a:lnTo>
                  <a:pt x="30710" y="93040"/>
                </a:lnTo>
                <a:lnTo>
                  <a:pt x="30710" y="93050"/>
                </a:lnTo>
                <a:lnTo>
                  <a:pt x="30700" y="93050"/>
                </a:lnTo>
                <a:lnTo>
                  <a:pt x="30700" y="93060"/>
                </a:lnTo>
                <a:lnTo>
                  <a:pt x="30700" y="93070"/>
                </a:lnTo>
                <a:lnTo>
                  <a:pt x="30690" y="93070"/>
                </a:lnTo>
                <a:lnTo>
                  <a:pt x="30700" y="93070"/>
                </a:lnTo>
                <a:lnTo>
                  <a:pt x="30700" y="93080"/>
                </a:lnTo>
                <a:lnTo>
                  <a:pt x="30700" y="93090"/>
                </a:lnTo>
                <a:lnTo>
                  <a:pt x="30690" y="93090"/>
                </a:lnTo>
                <a:lnTo>
                  <a:pt x="30690" y="93100"/>
                </a:lnTo>
                <a:lnTo>
                  <a:pt x="30690" y="93110"/>
                </a:lnTo>
                <a:lnTo>
                  <a:pt x="30680" y="93110"/>
                </a:lnTo>
                <a:lnTo>
                  <a:pt x="30680" y="93100"/>
                </a:lnTo>
                <a:lnTo>
                  <a:pt x="30680" y="93110"/>
                </a:lnTo>
                <a:lnTo>
                  <a:pt x="30670" y="93110"/>
                </a:lnTo>
                <a:lnTo>
                  <a:pt x="30670" y="93120"/>
                </a:lnTo>
                <a:lnTo>
                  <a:pt x="30680" y="93120"/>
                </a:lnTo>
                <a:lnTo>
                  <a:pt x="30680" y="93130"/>
                </a:lnTo>
                <a:lnTo>
                  <a:pt x="30670" y="93130"/>
                </a:lnTo>
                <a:lnTo>
                  <a:pt x="30670" y="93120"/>
                </a:lnTo>
                <a:lnTo>
                  <a:pt x="30670" y="93130"/>
                </a:lnTo>
                <a:lnTo>
                  <a:pt x="30670" y="93120"/>
                </a:lnTo>
                <a:lnTo>
                  <a:pt x="30670" y="93130"/>
                </a:lnTo>
                <a:lnTo>
                  <a:pt x="30660" y="93130"/>
                </a:lnTo>
                <a:lnTo>
                  <a:pt x="30650" y="93130"/>
                </a:lnTo>
                <a:lnTo>
                  <a:pt x="30640" y="93130"/>
                </a:lnTo>
                <a:lnTo>
                  <a:pt x="30640" y="93140"/>
                </a:lnTo>
                <a:lnTo>
                  <a:pt x="30650" y="93140"/>
                </a:lnTo>
                <a:lnTo>
                  <a:pt x="30650" y="93150"/>
                </a:lnTo>
                <a:lnTo>
                  <a:pt x="30660" y="93150"/>
                </a:lnTo>
                <a:lnTo>
                  <a:pt x="30670" y="93150"/>
                </a:lnTo>
                <a:lnTo>
                  <a:pt x="30670" y="93160"/>
                </a:lnTo>
                <a:lnTo>
                  <a:pt x="30670" y="93170"/>
                </a:lnTo>
                <a:lnTo>
                  <a:pt x="30660" y="93170"/>
                </a:lnTo>
                <a:lnTo>
                  <a:pt x="30660" y="93180"/>
                </a:lnTo>
                <a:lnTo>
                  <a:pt x="30650" y="93180"/>
                </a:lnTo>
                <a:lnTo>
                  <a:pt x="30650" y="93190"/>
                </a:lnTo>
                <a:lnTo>
                  <a:pt x="30640" y="93190"/>
                </a:lnTo>
                <a:lnTo>
                  <a:pt x="30630" y="93190"/>
                </a:lnTo>
                <a:lnTo>
                  <a:pt x="30630" y="93200"/>
                </a:lnTo>
                <a:lnTo>
                  <a:pt x="30640" y="93200"/>
                </a:lnTo>
                <a:lnTo>
                  <a:pt x="30630" y="93200"/>
                </a:lnTo>
                <a:lnTo>
                  <a:pt x="30630" y="93190"/>
                </a:lnTo>
                <a:lnTo>
                  <a:pt x="30630" y="93200"/>
                </a:lnTo>
                <a:lnTo>
                  <a:pt x="30640" y="93200"/>
                </a:lnTo>
                <a:lnTo>
                  <a:pt x="30640" y="93210"/>
                </a:lnTo>
                <a:lnTo>
                  <a:pt x="30630" y="93210"/>
                </a:lnTo>
                <a:lnTo>
                  <a:pt x="30640" y="93210"/>
                </a:lnTo>
                <a:lnTo>
                  <a:pt x="30630" y="93210"/>
                </a:lnTo>
                <a:lnTo>
                  <a:pt x="30640" y="93210"/>
                </a:lnTo>
                <a:lnTo>
                  <a:pt x="30640" y="93220"/>
                </a:lnTo>
                <a:lnTo>
                  <a:pt x="30640" y="93230"/>
                </a:lnTo>
                <a:lnTo>
                  <a:pt x="30650" y="93230"/>
                </a:lnTo>
                <a:lnTo>
                  <a:pt x="30640" y="93230"/>
                </a:lnTo>
                <a:lnTo>
                  <a:pt x="30640" y="93240"/>
                </a:lnTo>
                <a:lnTo>
                  <a:pt x="30650" y="93240"/>
                </a:lnTo>
                <a:lnTo>
                  <a:pt x="30650" y="93250"/>
                </a:lnTo>
                <a:lnTo>
                  <a:pt x="30650" y="93260"/>
                </a:lnTo>
                <a:lnTo>
                  <a:pt x="30650" y="93270"/>
                </a:lnTo>
                <a:lnTo>
                  <a:pt x="30660" y="93270"/>
                </a:lnTo>
                <a:lnTo>
                  <a:pt x="30660" y="93280"/>
                </a:lnTo>
                <a:lnTo>
                  <a:pt x="30650" y="93280"/>
                </a:lnTo>
                <a:lnTo>
                  <a:pt x="30660" y="93280"/>
                </a:lnTo>
                <a:lnTo>
                  <a:pt x="30660" y="93290"/>
                </a:lnTo>
                <a:lnTo>
                  <a:pt x="30670" y="93290"/>
                </a:lnTo>
                <a:lnTo>
                  <a:pt x="30660" y="93290"/>
                </a:lnTo>
                <a:lnTo>
                  <a:pt x="30660" y="93300"/>
                </a:lnTo>
                <a:lnTo>
                  <a:pt x="30650" y="93300"/>
                </a:lnTo>
                <a:lnTo>
                  <a:pt x="30650" y="93290"/>
                </a:lnTo>
                <a:lnTo>
                  <a:pt x="30650" y="93300"/>
                </a:lnTo>
                <a:lnTo>
                  <a:pt x="30650" y="93310"/>
                </a:lnTo>
                <a:lnTo>
                  <a:pt x="30650" y="93300"/>
                </a:lnTo>
                <a:lnTo>
                  <a:pt x="30650" y="93310"/>
                </a:lnTo>
                <a:lnTo>
                  <a:pt x="30650" y="93320"/>
                </a:lnTo>
                <a:lnTo>
                  <a:pt x="30640" y="93320"/>
                </a:lnTo>
                <a:lnTo>
                  <a:pt x="30640" y="93310"/>
                </a:lnTo>
                <a:lnTo>
                  <a:pt x="30640" y="93320"/>
                </a:lnTo>
                <a:lnTo>
                  <a:pt x="30630" y="93320"/>
                </a:lnTo>
                <a:lnTo>
                  <a:pt x="30630" y="93330"/>
                </a:lnTo>
                <a:lnTo>
                  <a:pt x="30630" y="93340"/>
                </a:lnTo>
                <a:lnTo>
                  <a:pt x="30640" y="93340"/>
                </a:lnTo>
                <a:lnTo>
                  <a:pt x="30630" y="93340"/>
                </a:lnTo>
                <a:lnTo>
                  <a:pt x="30630" y="93330"/>
                </a:lnTo>
                <a:lnTo>
                  <a:pt x="30630" y="93340"/>
                </a:lnTo>
                <a:lnTo>
                  <a:pt x="30630" y="93330"/>
                </a:lnTo>
                <a:lnTo>
                  <a:pt x="30620" y="93330"/>
                </a:lnTo>
                <a:lnTo>
                  <a:pt x="30620" y="93320"/>
                </a:lnTo>
                <a:lnTo>
                  <a:pt x="30610" y="93320"/>
                </a:lnTo>
                <a:lnTo>
                  <a:pt x="30610" y="93330"/>
                </a:lnTo>
                <a:lnTo>
                  <a:pt x="30610" y="93320"/>
                </a:lnTo>
                <a:lnTo>
                  <a:pt x="30600" y="93320"/>
                </a:lnTo>
                <a:lnTo>
                  <a:pt x="30600" y="93330"/>
                </a:lnTo>
                <a:lnTo>
                  <a:pt x="30600" y="93320"/>
                </a:lnTo>
                <a:lnTo>
                  <a:pt x="30590" y="93320"/>
                </a:lnTo>
                <a:lnTo>
                  <a:pt x="30580" y="93320"/>
                </a:lnTo>
                <a:lnTo>
                  <a:pt x="30580" y="93310"/>
                </a:lnTo>
                <a:lnTo>
                  <a:pt x="30580" y="93300"/>
                </a:lnTo>
                <a:lnTo>
                  <a:pt x="30570" y="93300"/>
                </a:lnTo>
                <a:lnTo>
                  <a:pt x="30570" y="93290"/>
                </a:lnTo>
                <a:lnTo>
                  <a:pt x="30560" y="93290"/>
                </a:lnTo>
                <a:lnTo>
                  <a:pt x="30550" y="93290"/>
                </a:lnTo>
                <a:lnTo>
                  <a:pt x="30550" y="93300"/>
                </a:lnTo>
                <a:lnTo>
                  <a:pt x="30550" y="93310"/>
                </a:lnTo>
                <a:lnTo>
                  <a:pt x="30540" y="93310"/>
                </a:lnTo>
                <a:lnTo>
                  <a:pt x="30530" y="93320"/>
                </a:lnTo>
                <a:lnTo>
                  <a:pt x="30520" y="93320"/>
                </a:lnTo>
                <a:lnTo>
                  <a:pt x="30520" y="93330"/>
                </a:lnTo>
                <a:lnTo>
                  <a:pt x="30510" y="93330"/>
                </a:lnTo>
                <a:lnTo>
                  <a:pt x="30510" y="93340"/>
                </a:lnTo>
                <a:lnTo>
                  <a:pt x="30500" y="93340"/>
                </a:lnTo>
                <a:lnTo>
                  <a:pt x="30500" y="93350"/>
                </a:lnTo>
                <a:lnTo>
                  <a:pt x="30490" y="93350"/>
                </a:lnTo>
                <a:lnTo>
                  <a:pt x="30490" y="93360"/>
                </a:lnTo>
                <a:lnTo>
                  <a:pt x="30490" y="93370"/>
                </a:lnTo>
                <a:lnTo>
                  <a:pt x="30500" y="93370"/>
                </a:lnTo>
                <a:lnTo>
                  <a:pt x="30490" y="93370"/>
                </a:lnTo>
                <a:lnTo>
                  <a:pt x="30500" y="93370"/>
                </a:lnTo>
                <a:lnTo>
                  <a:pt x="30500" y="93380"/>
                </a:lnTo>
                <a:lnTo>
                  <a:pt x="30510" y="93380"/>
                </a:lnTo>
                <a:lnTo>
                  <a:pt x="30510" y="93390"/>
                </a:lnTo>
                <a:lnTo>
                  <a:pt x="30510" y="93380"/>
                </a:lnTo>
                <a:lnTo>
                  <a:pt x="30520" y="93380"/>
                </a:lnTo>
                <a:lnTo>
                  <a:pt x="30520" y="93390"/>
                </a:lnTo>
                <a:lnTo>
                  <a:pt x="30530" y="93390"/>
                </a:lnTo>
                <a:lnTo>
                  <a:pt x="30530" y="93400"/>
                </a:lnTo>
                <a:lnTo>
                  <a:pt x="30540" y="93400"/>
                </a:lnTo>
                <a:lnTo>
                  <a:pt x="30550" y="93400"/>
                </a:lnTo>
                <a:lnTo>
                  <a:pt x="30550" y="93410"/>
                </a:lnTo>
                <a:lnTo>
                  <a:pt x="30560" y="93410"/>
                </a:lnTo>
                <a:lnTo>
                  <a:pt x="30560" y="93420"/>
                </a:lnTo>
                <a:lnTo>
                  <a:pt x="30560" y="93430"/>
                </a:lnTo>
                <a:lnTo>
                  <a:pt x="30560" y="93440"/>
                </a:lnTo>
                <a:lnTo>
                  <a:pt x="30560" y="93450"/>
                </a:lnTo>
                <a:lnTo>
                  <a:pt x="30560" y="93460"/>
                </a:lnTo>
                <a:lnTo>
                  <a:pt x="30560" y="93470"/>
                </a:lnTo>
                <a:lnTo>
                  <a:pt x="30560" y="93480"/>
                </a:lnTo>
                <a:lnTo>
                  <a:pt x="30560" y="93490"/>
                </a:lnTo>
                <a:lnTo>
                  <a:pt x="30560" y="93500"/>
                </a:lnTo>
                <a:lnTo>
                  <a:pt x="30560" y="9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