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Black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Black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750" y="94930"/>
                </a:moveTo>
                <a:lnTo>
                  <a:pt x="26760" y="94930"/>
                </a:lnTo>
                <a:lnTo>
                  <a:pt x="26760" y="94940"/>
                </a:lnTo>
                <a:lnTo>
                  <a:pt x="26760" y="94960"/>
                </a:lnTo>
                <a:lnTo>
                  <a:pt x="26760" y="94970"/>
                </a:lnTo>
                <a:lnTo>
                  <a:pt x="26760" y="94980"/>
                </a:lnTo>
                <a:lnTo>
                  <a:pt x="26750" y="94980"/>
                </a:lnTo>
                <a:lnTo>
                  <a:pt x="26750" y="94970"/>
                </a:lnTo>
                <a:lnTo>
                  <a:pt x="26740" y="94970"/>
                </a:lnTo>
                <a:lnTo>
                  <a:pt x="26740" y="94960"/>
                </a:lnTo>
                <a:lnTo>
                  <a:pt x="26740" y="94950"/>
                </a:lnTo>
                <a:lnTo>
                  <a:pt x="26740" y="94940"/>
                </a:lnTo>
                <a:lnTo>
                  <a:pt x="26740" y="94930"/>
                </a:lnTo>
                <a:lnTo>
                  <a:pt x="26740" y="94920"/>
                </a:lnTo>
                <a:lnTo>
                  <a:pt x="26750" y="94920"/>
                </a:lnTo>
                <a:lnTo>
                  <a:pt x="26750" y="94930"/>
                </a:lnTo>
                <a:close/>
                <a:moveTo>
                  <a:pt x="26870" y="94420"/>
                </a:moveTo>
                <a:lnTo>
                  <a:pt x="26870" y="94430"/>
                </a:lnTo>
                <a:lnTo>
                  <a:pt x="26870" y="94440"/>
                </a:lnTo>
                <a:lnTo>
                  <a:pt x="26860" y="94440"/>
                </a:lnTo>
                <a:lnTo>
                  <a:pt x="26860" y="94450"/>
                </a:lnTo>
                <a:lnTo>
                  <a:pt x="26850" y="94450"/>
                </a:lnTo>
                <a:lnTo>
                  <a:pt x="26850" y="94460"/>
                </a:lnTo>
                <a:lnTo>
                  <a:pt x="26850" y="94470"/>
                </a:lnTo>
                <a:lnTo>
                  <a:pt x="26840" y="94470"/>
                </a:lnTo>
                <a:lnTo>
                  <a:pt x="26840" y="94480"/>
                </a:lnTo>
                <a:lnTo>
                  <a:pt x="26830" y="94480"/>
                </a:lnTo>
                <a:lnTo>
                  <a:pt x="26830" y="94490"/>
                </a:lnTo>
                <a:lnTo>
                  <a:pt x="26820" y="94490"/>
                </a:lnTo>
                <a:lnTo>
                  <a:pt x="26820" y="94500"/>
                </a:lnTo>
                <a:lnTo>
                  <a:pt x="26820" y="94510"/>
                </a:lnTo>
                <a:lnTo>
                  <a:pt x="26810" y="94510"/>
                </a:lnTo>
                <a:lnTo>
                  <a:pt x="26810" y="94520"/>
                </a:lnTo>
                <a:lnTo>
                  <a:pt x="26810" y="94530"/>
                </a:lnTo>
                <a:lnTo>
                  <a:pt x="26810" y="94540"/>
                </a:lnTo>
                <a:lnTo>
                  <a:pt x="26800" y="94540"/>
                </a:lnTo>
                <a:lnTo>
                  <a:pt x="26800" y="94550"/>
                </a:lnTo>
                <a:lnTo>
                  <a:pt x="26790" y="94550"/>
                </a:lnTo>
                <a:lnTo>
                  <a:pt x="26790" y="94560"/>
                </a:lnTo>
                <a:lnTo>
                  <a:pt x="26790" y="94570"/>
                </a:lnTo>
                <a:lnTo>
                  <a:pt x="26780" y="94570"/>
                </a:lnTo>
                <a:lnTo>
                  <a:pt x="26780" y="94550"/>
                </a:lnTo>
                <a:lnTo>
                  <a:pt x="26780" y="94540"/>
                </a:lnTo>
                <a:lnTo>
                  <a:pt x="26780" y="94530"/>
                </a:lnTo>
                <a:lnTo>
                  <a:pt x="26780" y="94520"/>
                </a:lnTo>
                <a:lnTo>
                  <a:pt x="26780" y="94480"/>
                </a:lnTo>
                <a:lnTo>
                  <a:pt x="26790" y="94480"/>
                </a:lnTo>
                <a:lnTo>
                  <a:pt x="26790" y="94470"/>
                </a:lnTo>
                <a:lnTo>
                  <a:pt x="26790" y="94460"/>
                </a:lnTo>
                <a:lnTo>
                  <a:pt x="26800" y="94460"/>
                </a:lnTo>
                <a:lnTo>
                  <a:pt x="26800" y="94450"/>
                </a:lnTo>
                <a:lnTo>
                  <a:pt x="26810" y="94450"/>
                </a:lnTo>
                <a:lnTo>
                  <a:pt x="26810" y="94440"/>
                </a:lnTo>
                <a:lnTo>
                  <a:pt x="26820" y="94440"/>
                </a:lnTo>
                <a:lnTo>
                  <a:pt x="26820" y="94430"/>
                </a:lnTo>
                <a:lnTo>
                  <a:pt x="26830" y="94430"/>
                </a:lnTo>
                <a:lnTo>
                  <a:pt x="26840" y="94430"/>
                </a:lnTo>
                <a:lnTo>
                  <a:pt x="26840" y="94420"/>
                </a:lnTo>
                <a:lnTo>
                  <a:pt x="26850" y="94420"/>
                </a:lnTo>
                <a:lnTo>
                  <a:pt x="26850" y="94430"/>
                </a:lnTo>
                <a:lnTo>
                  <a:pt x="26860" y="94430"/>
                </a:lnTo>
                <a:lnTo>
                  <a:pt x="26860" y="94420"/>
                </a:lnTo>
                <a:lnTo>
                  <a:pt x="26870" y="94420"/>
                </a:lnTo>
                <a:close/>
                <a:moveTo>
                  <a:pt x="27880" y="92350"/>
                </a:moveTo>
                <a:lnTo>
                  <a:pt x="27870" y="92350"/>
                </a:lnTo>
                <a:lnTo>
                  <a:pt x="27870" y="92360"/>
                </a:lnTo>
                <a:lnTo>
                  <a:pt x="27860" y="92360"/>
                </a:lnTo>
                <a:lnTo>
                  <a:pt x="27860" y="92370"/>
                </a:lnTo>
                <a:lnTo>
                  <a:pt x="27850" y="92370"/>
                </a:lnTo>
                <a:lnTo>
                  <a:pt x="27850" y="92380"/>
                </a:lnTo>
                <a:lnTo>
                  <a:pt x="27840" y="92380"/>
                </a:lnTo>
                <a:lnTo>
                  <a:pt x="27830" y="92400"/>
                </a:lnTo>
                <a:lnTo>
                  <a:pt x="27830" y="92410"/>
                </a:lnTo>
                <a:lnTo>
                  <a:pt x="27820" y="92410"/>
                </a:lnTo>
                <a:lnTo>
                  <a:pt x="27810" y="92420"/>
                </a:lnTo>
                <a:lnTo>
                  <a:pt x="27810" y="92430"/>
                </a:lnTo>
                <a:lnTo>
                  <a:pt x="27800" y="92440"/>
                </a:lnTo>
                <a:lnTo>
                  <a:pt x="27800" y="92450"/>
                </a:lnTo>
                <a:lnTo>
                  <a:pt x="27790" y="92460"/>
                </a:lnTo>
                <a:lnTo>
                  <a:pt x="27780" y="92470"/>
                </a:lnTo>
                <a:lnTo>
                  <a:pt x="27770" y="92470"/>
                </a:lnTo>
                <a:lnTo>
                  <a:pt x="27760" y="92470"/>
                </a:lnTo>
                <a:lnTo>
                  <a:pt x="27760" y="92480"/>
                </a:lnTo>
                <a:lnTo>
                  <a:pt x="27750" y="92480"/>
                </a:lnTo>
                <a:lnTo>
                  <a:pt x="27740" y="92480"/>
                </a:lnTo>
                <a:lnTo>
                  <a:pt x="27730" y="92480"/>
                </a:lnTo>
                <a:lnTo>
                  <a:pt x="27730" y="92490"/>
                </a:lnTo>
                <a:lnTo>
                  <a:pt x="27720" y="92500"/>
                </a:lnTo>
                <a:lnTo>
                  <a:pt x="27720" y="92510"/>
                </a:lnTo>
                <a:lnTo>
                  <a:pt x="27720" y="92520"/>
                </a:lnTo>
                <a:lnTo>
                  <a:pt x="27720" y="92530"/>
                </a:lnTo>
                <a:lnTo>
                  <a:pt x="27700" y="92730"/>
                </a:lnTo>
                <a:lnTo>
                  <a:pt x="27740" y="93020"/>
                </a:lnTo>
                <a:lnTo>
                  <a:pt x="27740" y="93030"/>
                </a:lnTo>
                <a:lnTo>
                  <a:pt x="27750" y="93030"/>
                </a:lnTo>
                <a:lnTo>
                  <a:pt x="27750" y="93040"/>
                </a:lnTo>
                <a:lnTo>
                  <a:pt x="27760" y="93040"/>
                </a:lnTo>
                <a:lnTo>
                  <a:pt x="27760" y="93050"/>
                </a:lnTo>
                <a:lnTo>
                  <a:pt x="27760" y="93060"/>
                </a:lnTo>
                <a:lnTo>
                  <a:pt x="27770" y="93060"/>
                </a:lnTo>
                <a:lnTo>
                  <a:pt x="27770" y="93070"/>
                </a:lnTo>
                <a:lnTo>
                  <a:pt x="27710" y="93480"/>
                </a:lnTo>
                <a:lnTo>
                  <a:pt x="27720" y="93490"/>
                </a:lnTo>
                <a:lnTo>
                  <a:pt x="27730" y="93490"/>
                </a:lnTo>
                <a:lnTo>
                  <a:pt x="27740" y="93490"/>
                </a:lnTo>
                <a:lnTo>
                  <a:pt x="27750" y="93490"/>
                </a:lnTo>
                <a:lnTo>
                  <a:pt x="27750" y="93500"/>
                </a:lnTo>
                <a:lnTo>
                  <a:pt x="27760" y="93500"/>
                </a:lnTo>
                <a:lnTo>
                  <a:pt x="27760" y="93510"/>
                </a:lnTo>
                <a:lnTo>
                  <a:pt x="27770" y="93510"/>
                </a:lnTo>
                <a:lnTo>
                  <a:pt x="27770" y="93520"/>
                </a:lnTo>
                <a:lnTo>
                  <a:pt x="27780" y="93520"/>
                </a:lnTo>
                <a:lnTo>
                  <a:pt x="27780" y="93530"/>
                </a:lnTo>
                <a:lnTo>
                  <a:pt x="27780" y="93540"/>
                </a:lnTo>
                <a:lnTo>
                  <a:pt x="27780" y="93550"/>
                </a:lnTo>
                <a:lnTo>
                  <a:pt x="27790" y="93550"/>
                </a:lnTo>
                <a:lnTo>
                  <a:pt x="27790" y="93560"/>
                </a:lnTo>
                <a:lnTo>
                  <a:pt x="27790" y="93570"/>
                </a:lnTo>
                <a:lnTo>
                  <a:pt x="27790" y="93580"/>
                </a:lnTo>
                <a:lnTo>
                  <a:pt x="27790" y="93590"/>
                </a:lnTo>
                <a:lnTo>
                  <a:pt x="27780" y="93590"/>
                </a:lnTo>
                <a:lnTo>
                  <a:pt x="27770" y="93590"/>
                </a:lnTo>
                <a:lnTo>
                  <a:pt x="27770" y="93600"/>
                </a:lnTo>
                <a:lnTo>
                  <a:pt x="27770" y="93610"/>
                </a:lnTo>
                <a:lnTo>
                  <a:pt x="27760" y="93610"/>
                </a:lnTo>
                <a:lnTo>
                  <a:pt x="27750" y="93610"/>
                </a:lnTo>
                <a:lnTo>
                  <a:pt x="27750" y="93620"/>
                </a:lnTo>
                <a:lnTo>
                  <a:pt x="27750" y="93630"/>
                </a:lnTo>
                <a:lnTo>
                  <a:pt x="27760" y="93640"/>
                </a:lnTo>
                <a:lnTo>
                  <a:pt x="27760" y="93650"/>
                </a:lnTo>
                <a:lnTo>
                  <a:pt x="27770" y="93650"/>
                </a:lnTo>
                <a:lnTo>
                  <a:pt x="27780" y="93660"/>
                </a:lnTo>
                <a:lnTo>
                  <a:pt x="27790" y="93670"/>
                </a:lnTo>
                <a:lnTo>
                  <a:pt x="27790" y="93680"/>
                </a:lnTo>
                <a:lnTo>
                  <a:pt x="27800" y="93680"/>
                </a:lnTo>
                <a:lnTo>
                  <a:pt x="27800" y="93690"/>
                </a:lnTo>
                <a:lnTo>
                  <a:pt x="27800" y="93700"/>
                </a:lnTo>
                <a:lnTo>
                  <a:pt x="27800" y="93710"/>
                </a:lnTo>
                <a:lnTo>
                  <a:pt x="27810" y="93710"/>
                </a:lnTo>
                <a:lnTo>
                  <a:pt x="27800" y="93720"/>
                </a:lnTo>
                <a:lnTo>
                  <a:pt x="27800" y="93730"/>
                </a:lnTo>
                <a:lnTo>
                  <a:pt x="27810" y="93730"/>
                </a:lnTo>
                <a:lnTo>
                  <a:pt x="27810" y="93740"/>
                </a:lnTo>
                <a:lnTo>
                  <a:pt x="27820" y="93730"/>
                </a:lnTo>
                <a:lnTo>
                  <a:pt x="27830" y="93730"/>
                </a:lnTo>
                <a:lnTo>
                  <a:pt x="27840" y="93730"/>
                </a:lnTo>
                <a:lnTo>
                  <a:pt x="27850" y="93730"/>
                </a:lnTo>
                <a:lnTo>
                  <a:pt x="27860" y="93730"/>
                </a:lnTo>
                <a:lnTo>
                  <a:pt x="27870" y="93730"/>
                </a:lnTo>
                <a:lnTo>
                  <a:pt x="27870" y="93740"/>
                </a:lnTo>
                <a:lnTo>
                  <a:pt x="27870" y="93750"/>
                </a:lnTo>
                <a:lnTo>
                  <a:pt x="27880" y="93750"/>
                </a:lnTo>
                <a:lnTo>
                  <a:pt x="27880" y="93760"/>
                </a:lnTo>
                <a:lnTo>
                  <a:pt x="27890" y="93760"/>
                </a:lnTo>
                <a:lnTo>
                  <a:pt x="27890" y="93770"/>
                </a:lnTo>
                <a:lnTo>
                  <a:pt x="27890" y="93780"/>
                </a:lnTo>
                <a:lnTo>
                  <a:pt x="27890" y="93790"/>
                </a:lnTo>
                <a:lnTo>
                  <a:pt x="27890" y="93800"/>
                </a:lnTo>
                <a:lnTo>
                  <a:pt x="27890" y="93810"/>
                </a:lnTo>
                <a:lnTo>
                  <a:pt x="27890" y="93820"/>
                </a:lnTo>
                <a:lnTo>
                  <a:pt x="27880" y="93830"/>
                </a:lnTo>
                <a:lnTo>
                  <a:pt x="27870" y="93830"/>
                </a:lnTo>
                <a:lnTo>
                  <a:pt x="27870" y="93840"/>
                </a:lnTo>
                <a:lnTo>
                  <a:pt x="27860" y="93840"/>
                </a:lnTo>
                <a:lnTo>
                  <a:pt x="27860" y="93850"/>
                </a:lnTo>
                <a:lnTo>
                  <a:pt x="27850" y="93850"/>
                </a:lnTo>
                <a:lnTo>
                  <a:pt x="27850" y="93860"/>
                </a:lnTo>
                <a:lnTo>
                  <a:pt x="27840" y="93860"/>
                </a:lnTo>
                <a:lnTo>
                  <a:pt x="27830" y="93860"/>
                </a:lnTo>
                <a:lnTo>
                  <a:pt x="27830" y="93850"/>
                </a:lnTo>
                <a:lnTo>
                  <a:pt x="27820" y="93840"/>
                </a:lnTo>
                <a:lnTo>
                  <a:pt x="27830" y="93830"/>
                </a:lnTo>
                <a:lnTo>
                  <a:pt x="27840" y="93820"/>
                </a:lnTo>
                <a:lnTo>
                  <a:pt x="27830" y="93820"/>
                </a:lnTo>
                <a:lnTo>
                  <a:pt x="27820" y="93820"/>
                </a:lnTo>
                <a:lnTo>
                  <a:pt x="27820" y="93810"/>
                </a:lnTo>
                <a:lnTo>
                  <a:pt x="27820" y="93820"/>
                </a:lnTo>
                <a:lnTo>
                  <a:pt x="27810" y="93820"/>
                </a:lnTo>
                <a:lnTo>
                  <a:pt x="27800" y="93820"/>
                </a:lnTo>
                <a:lnTo>
                  <a:pt x="27790" y="93820"/>
                </a:lnTo>
                <a:lnTo>
                  <a:pt x="27780" y="93820"/>
                </a:lnTo>
                <a:lnTo>
                  <a:pt x="27770" y="93820"/>
                </a:lnTo>
                <a:lnTo>
                  <a:pt x="27780" y="93820"/>
                </a:lnTo>
                <a:lnTo>
                  <a:pt x="27780" y="93810"/>
                </a:lnTo>
                <a:lnTo>
                  <a:pt x="27770" y="93810"/>
                </a:lnTo>
                <a:lnTo>
                  <a:pt x="27770" y="93800"/>
                </a:lnTo>
                <a:lnTo>
                  <a:pt x="27760" y="93800"/>
                </a:lnTo>
                <a:lnTo>
                  <a:pt x="27750" y="93800"/>
                </a:lnTo>
                <a:lnTo>
                  <a:pt x="27740" y="93800"/>
                </a:lnTo>
                <a:lnTo>
                  <a:pt x="27730" y="93800"/>
                </a:lnTo>
                <a:lnTo>
                  <a:pt x="27720" y="93800"/>
                </a:lnTo>
                <a:lnTo>
                  <a:pt x="27720" y="93790"/>
                </a:lnTo>
                <a:lnTo>
                  <a:pt x="27720" y="93800"/>
                </a:lnTo>
                <a:lnTo>
                  <a:pt x="27710" y="93800"/>
                </a:lnTo>
                <a:lnTo>
                  <a:pt x="27710" y="93810"/>
                </a:lnTo>
                <a:lnTo>
                  <a:pt x="27700" y="93810"/>
                </a:lnTo>
                <a:lnTo>
                  <a:pt x="27690" y="93810"/>
                </a:lnTo>
                <a:lnTo>
                  <a:pt x="27690" y="93820"/>
                </a:lnTo>
                <a:lnTo>
                  <a:pt x="27680" y="93820"/>
                </a:lnTo>
                <a:lnTo>
                  <a:pt x="27680" y="93830"/>
                </a:lnTo>
                <a:lnTo>
                  <a:pt x="27670" y="93830"/>
                </a:lnTo>
                <a:lnTo>
                  <a:pt x="27680" y="93830"/>
                </a:lnTo>
                <a:lnTo>
                  <a:pt x="27680" y="93840"/>
                </a:lnTo>
                <a:lnTo>
                  <a:pt x="27690" y="93840"/>
                </a:lnTo>
                <a:lnTo>
                  <a:pt x="27690" y="93850"/>
                </a:lnTo>
                <a:lnTo>
                  <a:pt x="27680" y="93850"/>
                </a:lnTo>
                <a:lnTo>
                  <a:pt x="27680" y="93860"/>
                </a:lnTo>
                <a:lnTo>
                  <a:pt x="27680" y="93870"/>
                </a:lnTo>
                <a:lnTo>
                  <a:pt x="27670" y="93870"/>
                </a:lnTo>
                <a:lnTo>
                  <a:pt x="27670" y="93880"/>
                </a:lnTo>
                <a:lnTo>
                  <a:pt x="27660" y="93880"/>
                </a:lnTo>
                <a:lnTo>
                  <a:pt x="27660" y="93890"/>
                </a:lnTo>
                <a:lnTo>
                  <a:pt x="27650" y="93890"/>
                </a:lnTo>
                <a:lnTo>
                  <a:pt x="27640" y="93890"/>
                </a:lnTo>
                <a:lnTo>
                  <a:pt x="27640" y="93900"/>
                </a:lnTo>
                <a:lnTo>
                  <a:pt x="27660" y="93910"/>
                </a:lnTo>
                <a:lnTo>
                  <a:pt x="27660" y="93920"/>
                </a:lnTo>
                <a:lnTo>
                  <a:pt x="27660" y="93930"/>
                </a:lnTo>
                <a:lnTo>
                  <a:pt x="27660" y="93940"/>
                </a:lnTo>
                <a:lnTo>
                  <a:pt x="27650" y="93940"/>
                </a:lnTo>
                <a:lnTo>
                  <a:pt x="27650" y="93950"/>
                </a:lnTo>
                <a:lnTo>
                  <a:pt x="27640" y="93950"/>
                </a:lnTo>
                <a:lnTo>
                  <a:pt x="27640" y="93960"/>
                </a:lnTo>
                <a:lnTo>
                  <a:pt x="27640" y="93970"/>
                </a:lnTo>
                <a:lnTo>
                  <a:pt x="27630" y="93970"/>
                </a:lnTo>
                <a:lnTo>
                  <a:pt x="27620" y="93970"/>
                </a:lnTo>
                <a:lnTo>
                  <a:pt x="27620" y="93980"/>
                </a:lnTo>
                <a:lnTo>
                  <a:pt x="27630" y="93980"/>
                </a:lnTo>
                <a:lnTo>
                  <a:pt x="27630" y="93990"/>
                </a:lnTo>
                <a:lnTo>
                  <a:pt x="27630" y="94000"/>
                </a:lnTo>
                <a:lnTo>
                  <a:pt x="27640" y="94000"/>
                </a:lnTo>
                <a:lnTo>
                  <a:pt x="27640" y="94010"/>
                </a:lnTo>
                <a:lnTo>
                  <a:pt x="27650" y="94010"/>
                </a:lnTo>
                <a:lnTo>
                  <a:pt x="27650" y="94020"/>
                </a:lnTo>
                <a:lnTo>
                  <a:pt x="27650" y="94030"/>
                </a:lnTo>
                <a:lnTo>
                  <a:pt x="27650" y="94040"/>
                </a:lnTo>
                <a:lnTo>
                  <a:pt x="27650" y="94050"/>
                </a:lnTo>
                <a:lnTo>
                  <a:pt x="27660" y="94060"/>
                </a:lnTo>
                <a:lnTo>
                  <a:pt x="27670" y="94060"/>
                </a:lnTo>
                <a:lnTo>
                  <a:pt x="27680" y="94070"/>
                </a:lnTo>
                <a:lnTo>
                  <a:pt x="27680" y="94080"/>
                </a:lnTo>
                <a:lnTo>
                  <a:pt x="27680" y="94090"/>
                </a:lnTo>
                <a:lnTo>
                  <a:pt x="27680" y="94100"/>
                </a:lnTo>
                <a:lnTo>
                  <a:pt x="27670" y="94100"/>
                </a:lnTo>
                <a:lnTo>
                  <a:pt x="27670" y="94110"/>
                </a:lnTo>
                <a:lnTo>
                  <a:pt x="27670" y="94120"/>
                </a:lnTo>
                <a:lnTo>
                  <a:pt x="27680" y="94120"/>
                </a:lnTo>
                <a:lnTo>
                  <a:pt x="27690" y="94130"/>
                </a:lnTo>
                <a:lnTo>
                  <a:pt x="27700" y="94130"/>
                </a:lnTo>
                <a:lnTo>
                  <a:pt x="27710" y="94130"/>
                </a:lnTo>
                <a:lnTo>
                  <a:pt x="27710" y="94140"/>
                </a:lnTo>
                <a:lnTo>
                  <a:pt x="27720" y="94140"/>
                </a:lnTo>
                <a:lnTo>
                  <a:pt x="27720" y="94150"/>
                </a:lnTo>
                <a:lnTo>
                  <a:pt x="27730" y="94160"/>
                </a:lnTo>
                <a:lnTo>
                  <a:pt x="27730" y="94170"/>
                </a:lnTo>
                <a:lnTo>
                  <a:pt x="27720" y="94170"/>
                </a:lnTo>
                <a:lnTo>
                  <a:pt x="27720" y="94180"/>
                </a:lnTo>
                <a:lnTo>
                  <a:pt x="27720" y="94190"/>
                </a:lnTo>
                <a:lnTo>
                  <a:pt x="27720" y="94200"/>
                </a:lnTo>
                <a:lnTo>
                  <a:pt x="27730" y="9420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20" y="94220"/>
                </a:lnTo>
                <a:lnTo>
                  <a:pt x="27710" y="94220"/>
                </a:lnTo>
                <a:lnTo>
                  <a:pt x="27710" y="94230"/>
                </a:lnTo>
                <a:lnTo>
                  <a:pt x="27700" y="94240"/>
                </a:lnTo>
                <a:lnTo>
                  <a:pt x="27690" y="94240"/>
                </a:lnTo>
                <a:lnTo>
                  <a:pt x="27680" y="94240"/>
                </a:lnTo>
                <a:lnTo>
                  <a:pt x="27670" y="94230"/>
                </a:lnTo>
                <a:lnTo>
                  <a:pt x="27670" y="94220"/>
                </a:lnTo>
                <a:lnTo>
                  <a:pt x="27660" y="94220"/>
                </a:lnTo>
                <a:lnTo>
                  <a:pt x="27660" y="94230"/>
                </a:lnTo>
                <a:lnTo>
                  <a:pt x="27650" y="94230"/>
                </a:lnTo>
                <a:lnTo>
                  <a:pt x="27640" y="94240"/>
                </a:lnTo>
                <a:lnTo>
                  <a:pt x="27630" y="94240"/>
                </a:lnTo>
                <a:lnTo>
                  <a:pt x="27620" y="94230"/>
                </a:lnTo>
                <a:lnTo>
                  <a:pt x="27610" y="94230"/>
                </a:lnTo>
                <a:lnTo>
                  <a:pt x="27610" y="94240"/>
                </a:lnTo>
                <a:lnTo>
                  <a:pt x="27610" y="94250"/>
                </a:lnTo>
                <a:lnTo>
                  <a:pt x="27620" y="94250"/>
                </a:lnTo>
                <a:lnTo>
                  <a:pt x="27620" y="94260"/>
                </a:lnTo>
                <a:lnTo>
                  <a:pt x="27630" y="94260"/>
                </a:lnTo>
                <a:lnTo>
                  <a:pt x="27640" y="94260"/>
                </a:lnTo>
                <a:lnTo>
                  <a:pt x="27650" y="94260"/>
                </a:lnTo>
                <a:lnTo>
                  <a:pt x="27660" y="94260"/>
                </a:lnTo>
                <a:lnTo>
                  <a:pt x="27670" y="94270"/>
                </a:lnTo>
                <a:lnTo>
                  <a:pt x="27680" y="94270"/>
                </a:lnTo>
                <a:lnTo>
                  <a:pt x="27680" y="94280"/>
                </a:lnTo>
                <a:lnTo>
                  <a:pt x="27690" y="94280"/>
                </a:lnTo>
                <a:lnTo>
                  <a:pt x="27700" y="94280"/>
                </a:lnTo>
                <a:lnTo>
                  <a:pt x="27700" y="94290"/>
                </a:lnTo>
                <a:lnTo>
                  <a:pt x="27710" y="94290"/>
                </a:lnTo>
                <a:lnTo>
                  <a:pt x="27710" y="94300"/>
                </a:lnTo>
                <a:lnTo>
                  <a:pt x="27720" y="94300"/>
                </a:lnTo>
                <a:lnTo>
                  <a:pt x="27720" y="94310"/>
                </a:lnTo>
                <a:lnTo>
                  <a:pt x="27730" y="94310"/>
                </a:lnTo>
                <a:lnTo>
                  <a:pt x="27740" y="94310"/>
                </a:lnTo>
                <a:lnTo>
                  <a:pt x="27750" y="94310"/>
                </a:lnTo>
                <a:lnTo>
                  <a:pt x="27760" y="94310"/>
                </a:lnTo>
                <a:lnTo>
                  <a:pt x="27770" y="94310"/>
                </a:lnTo>
                <a:lnTo>
                  <a:pt x="27780" y="94310"/>
                </a:lnTo>
                <a:lnTo>
                  <a:pt x="27790" y="94320"/>
                </a:lnTo>
                <a:lnTo>
                  <a:pt x="27800" y="94320"/>
                </a:lnTo>
                <a:lnTo>
                  <a:pt x="27810" y="94320"/>
                </a:lnTo>
                <a:lnTo>
                  <a:pt x="27820" y="94320"/>
                </a:lnTo>
                <a:lnTo>
                  <a:pt x="27830" y="94320"/>
                </a:lnTo>
                <a:lnTo>
                  <a:pt x="27830" y="94330"/>
                </a:lnTo>
                <a:lnTo>
                  <a:pt x="27830" y="94340"/>
                </a:lnTo>
                <a:lnTo>
                  <a:pt x="27840" y="94340"/>
                </a:lnTo>
                <a:lnTo>
                  <a:pt x="27840" y="94350"/>
                </a:lnTo>
                <a:lnTo>
                  <a:pt x="27830" y="94360"/>
                </a:lnTo>
                <a:lnTo>
                  <a:pt x="27840" y="94360"/>
                </a:lnTo>
                <a:lnTo>
                  <a:pt x="27840" y="94370"/>
                </a:lnTo>
                <a:lnTo>
                  <a:pt x="27840" y="94380"/>
                </a:lnTo>
                <a:lnTo>
                  <a:pt x="27850" y="94380"/>
                </a:lnTo>
                <a:lnTo>
                  <a:pt x="27850" y="94390"/>
                </a:lnTo>
                <a:lnTo>
                  <a:pt x="27840" y="94390"/>
                </a:lnTo>
                <a:lnTo>
                  <a:pt x="27850" y="94390"/>
                </a:lnTo>
                <a:lnTo>
                  <a:pt x="27850" y="94400"/>
                </a:lnTo>
                <a:lnTo>
                  <a:pt x="27850" y="94410"/>
                </a:lnTo>
                <a:lnTo>
                  <a:pt x="27860" y="94410"/>
                </a:lnTo>
                <a:lnTo>
                  <a:pt x="27860" y="94420"/>
                </a:lnTo>
                <a:lnTo>
                  <a:pt x="27860" y="94410"/>
                </a:lnTo>
                <a:lnTo>
                  <a:pt x="27870" y="94410"/>
                </a:lnTo>
                <a:lnTo>
                  <a:pt x="27870" y="94420"/>
                </a:lnTo>
                <a:lnTo>
                  <a:pt x="27870" y="94430"/>
                </a:lnTo>
                <a:lnTo>
                  <a:pt x="27880" y="94430"/>
                </a:lnTo>
                <a:lnTo>
                  <a:pt x="27880" y="94440"/>
                </a:lnTo>
                <a:lnTo>
                  <a:pt x="27880" y="94450"/>
                </a:lnTo>
                <a:lnTo>
                  <a:pt x="27870" y="94450"/>
                </a:lnTo>
                <a:lnTo>
                  <a:pt x="27860" y="94450"/>
                </a:lnTo>
                <a:lnTo>
                  <a:pt x="27850" y="94450"/>
                </a:lnTo>
                <a:lnTo>
                  <a:pt x="27850" y="94460"/>
                </a:lnTo>
                <a:lnTo>
                  <a:pt x="27860" y="94460"/>
                </a:lnTo>
                <a:lnTo>
                  <a:pt x="27860" y="94470"/>
                </a:lnTo>
                <a:lnTo>
                  <a:pt x="27850" y="94470"/>
                </a:lnTo>
                <a:lnTo>
                  <a:pt x="27850" y="94480"/>
                </a:lnTo>
                <a:lnTo>
                  <a:pt x="27840" y="94480"/>
                </a:lnTo>
                <a:lnTo>
                  <a:pt x="27840" y="94490"/>
                </a:lnTo>
                <a:lnTo>
                  <a:pt x="27830" y="94490"/>
                </a:lnTo>
                <a:lnTo>
                  <a:pt x="27830" y="94500"/>
                </a:lnTo>
                <a:lnTo>
                  <a:pt x="27820" y="94500"/>
                </a:lnTo>
                <a:lnTo>
                  <a:pt x="27820" y="94510"/>
                </a:lnTo>
                <a:lnTo>
                  <a:pt x="27820" y="94520"/>
                </a:lnTo>
                <a:lnTo>
                  <a:pt x="27810" y="94520"/>
                </a:lnTo>
                <a:lnTo>
                  <a:pt x="27800" y="94520"/>
                </a:lnTo>
                <a:lnTo>
                  <a:pt x="27800" y="94510"/>
                </a:lnTo>
                <a:lnTo>
                  <a:pt x="27790" y="94510"/>
                </a:lnTo>
                <a:lnTo>
                  <a:pt x="27790" y="94500"/>
                </a:lnTo>
                <a:lnTo>
                  <a:pt x="27780" y="94500"/>
                </a:lnTo>
                <a:lnTo>
                  <a:pt x="27780" y="9449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90" y="94470"/>
                </a:lnTo>
                <a:lnTo>
                  <a:pt x="27780" y="94470"/>
                </a:lnTo>
                <a:lnTo>
                  <a:pt x="27780" y="94460"/>
                </a:lnTo>
                <a:lnTo>
                  <a:pt x="27780" y="94470"/>
                </a:lnTo>
                <a:lnTo>
                  <a:pt x="27770" y="94470"/>
                </a:lnTo>
                <a:lnTo>
                  <a:pt x="27760" y="94470"/>
                </a:lnTo>
                <a:lnTo>
                  <a:pt x="27760" y="94460"/>
                </a:lnTo>
                <a:lnTo>
                  <a:pt x="27760" y="94470"/>
                </a:lnTo>
                <a:lnTo>
                  <a:pt x="27750" y="94470"/>
                </a:lnTo>
                <a:lnTo>
                  <a:pt x="27750" y="94460"/>
                </a:lnTo>
                <a:lnTo>
                  <a:pt x="27740" y="94460"/>
                </a:lnTo>
                <a:lnTo>
                  <a:pt x="27740" y="94450"/>
                </a:lnTo>
                <a:lnTo>
                  <a:pt x="27730" y="94450"/>
                </a:lnTo>
                <a:lnTo>
                  <a:pt x="27730" y="94440"/>
                </a:lnTo>
                <a:lnTo>
                  <a:pt x="27720" y="94440"/>
                </a:lnTo>
                <a:lnTo>
                  <a:pt x="27710" y="94440"/>
                </a:lnTo>
                <a:lnTo>
                  <a:pt x="27700" y="94440"/>
                </a:lnTo>
                <a:lnTo>
                  <a:pt x="27700" y="94450"/>
                </a:lnTo>
                <a:lnTo>
                  <a:pt x="27690" y="94450"/>
                </a:lnTo>
                <a:lnTo>
                  <a:pt x="27680" y="94450"/>
                </a:lnTo>
                <a:lnTo>
                  <a:pt x="27680" y="94460"/>
                </a:lnTo>
                <a:lnTo>
                  <a:pt x="27680" y="94470"/>
                </a:lnTo>
                <a:lnTo>
                  <a:pt x="27680" y="94480"/>
                </a:lnTo>
                <a:lnTo>
                  <a:pt x="27670" y="94470"/>
                </a:lnTo>
                <a:lnTo>
                  <a:pt x="27660" y="94470"/>
                </a:lnTo>
                <a:lnTo>
                  <a:pt x="27650" y="94470"/>
                </a:lnTo>
                <a:lnTo>
                  <a:pt x="27640" y="94470"/>
                </a:lnTo>
                <a:lnTo>
                  <a:pt x="27630" y="94470"/>
                </a:lnTo>
                <a:lnTo>
                  <a:pt x="27630" y="94460"/>
                </a:lnTo>
                <a:lnTo>
                  <a:pt x="27620" y="94460"/>
                </a:lnTo>
                <a:lnTo>
                  <a:pt x="27610" y="94460"/>
                </a:lnTo>
                <a:lnTo>
                  <a:pt x="27600" y="94460"/>
                </a:lnTo>
                <a:lnTo>
                  <a:pt x="27600" y="94470"/>
                </a:lnTo>
                <a:lnTo>
                  <a:pt x="27590" y="94470"/>
                </a:lnTo>
                <a:lnTo>
                  <a:pt x="27590" y="94480"/>
                </a:lnTo>
                <a:lnTo>
                  <a:pt x="27590" y="94490"/>
                </a:lnTo>
                <a:lnTo>
                  <a:pt x="27580" y="94490"/>
                </a:lnTo>
                <a:lnTo>
                  <a:pt x="27580" y="94500"/>
                </a:lnTo>
                <a:lnTo>
                  <a:pt x="27570" y="94500"/>
                </a:lnTo>
                <a:lnTo>
                  <a:pt x="27570" y="94510"/>
                </a:lnTo>
                <a:lnTo>
                  <a:pt x="27560" y="94510"/>
                </a:lnTo>
                <a:lnTo>
                  <a:pt x="27550" y="94510"/>
                </a:lnTo>
                <a:lnTo>
                  <a:pt x="27540" y="94510"/>
                </a:lnTo>
                <a:lnTo>
                  <a:pt x="27540" y="94520"/>
                </a:lnTo>
                <a:lnTo>
                  <a:pt x="27540" y="94510"/>
                </a:lnTo>
                <a:lnTo>
                  <a:pt x="27530" y="94520"/>
                </a:lnTo>
                <a:lnTo>
                  <a:pt x="27530" y="94510"/>
                </a:lnTo>
                <a:lnTo>
                  <a:pt x="27520" y="94520"/>
                </a:lnTo>
                <a:lnTo>
                  <a:pt x="27510" y="94520"/>
                </a:lnTo>
                <a:lnTo>
                  <a:pt x="27500" y="94510"/>
                </a:lnTo>
                <a:lnTo>
                  <a:pt x="27490" y="94510"/>
                </a:lnTo>
                <a:lnTo>
                  <a:pt x="27490" y="94520"/>
                </a:lnTo>
                <a:lnTo>
                  <a:pt x="27490" y="94510"/>
                </a:lnTo>
                <a:lnTo>
                  <a:pt x="27480" y="94500"/>
                </a:lnTo>
                <a:lnTo>
                  <a:pt x="27480" y="94510"/>
                </a:lnTo>
                <a:lnTo>
                  <a:pt x="27470" y="94510"/>
                </a:lnTo>
                <a:lnTo>
                  <a:pt x="27460" y="94510"/>
                </a:lnTo>
                <a:lnTo>
                  <a:pt x="27460" y="94530"/>
                </a:lnTo>
                <a:lnTo>
                  <a:pt x="27460" y="94540"/>
                </a:lnTo>
                <a:lnTo>
                  <a:pt x="27460" y="94550"/>
                </a:lnTo>
                <a:lnTo>
                  <a:pt x="27450" y="94550"/>
                </a:lnTo>
                <a:lnTo>
                  <a:pt x="27450" y="94560"/>
                </a:lnTo>
                <a:lnTo>
                  <a:pt x="27440" y="94560"/>
                </a:lnTo>
                <a:lnTo>
                  <a:pt x="27440" y="94570"/>
                </a:lnTo>
                <a:lnTo>
                  <a:pt x="27430" y="9457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10" y="94580"/>
                </a:lnTo>
                <a:lnTo>
                  <a:pt x="27400" y="94580"/>
                </a:lnTo>
                <a:lnTo>
                  <a:pt x="27400" y="94590"/>
                </a:lnTo>
                <a:lnTo>
                  <a:pt x="27400" y="94600"/>
                </a:lnTo>
                <a:lnTo>
                  <a:pt x="27390" y="94600"/>
                </a:lnTo>
                <a:lnTo>
                  <a:pt x="27380" y="94600"/>
                </a:lnTo>
                <a:lnTo>
                  <a:pt x="27370" y="94600"/>
                </a:lnTo>
                <a:lnTo>
                  <a:pt x="27370" y="94610"/>
                </a:lnTo>
                <a:lnTo>
                  <a:pt x="27380" y="94610"/>
                </a:lnTo>
                <a:lnTo>
                  <a:pt x="27370" y="94610"/>
                </a:lnTo>
                <a:lnTo>
                  <a:pt x="27370" y="94620"/>
                </a:lnTo>
                <a:lnTo>
                  <a:pt x="27370" y="94630"/>
                </a:lnTo>
                <a:lnTo>
                  <a:pt x="27360" y="94630"/>
                </a:lnTo>
                <a:lnTo>
                  <a:pt x="27370" y="94630"/>
                </a:lnTo>
                <a:lnTo>
                  <a:pt x="27360" y="94640"/>
                </a:lnTo>
                <a:lnTo>
                  <a:pt x="27360" y="94650"/>
                </a:lnTo>
                <a:lnTo>
                  <a:pt x="27350" y="94650"/>
                </a:lnTo>
                <a:lnTo>
                  <a:pt x="27350" y="94660"/>
                </a:lnTo>
                <a:lnTo>
                  <a:pt x="27340" y="94660"/>
                </a:lnTo>
                <a:lnTo>
                  <a:pt x="27330" y="94660"/>
                </a:lnTo>
                <a:lnTo>
                  <a:pt x="27330" y="94670"/>
                </a:lnTo>
                <a:lnTo>
                  <a:pt x="27340" y="94670"/>
                </a:lnTo>
                <a:lnTo>
                  <a:pt x="27330" y="94670"/>
                </a:lnTo>
                <a:lnTo>
                  <a:pt x="27320" y="94670"/>
                </a:lnTo>
                <a:lnTo>
                  <a:pt x="27320" y="94680"/>
                </a:lnTo>
                <a:lnTo>
                  <a:pt x="27310" y="94680"/>
                </a:lnTo>
                <a:lnTo>
                  <a:pt x="27300" y="94680"/>
                </a:lnTo>
                <a:lnTo>
                  <a:pt x="27310" y="94680"/>
                </a:lnTo>
                <a:lnTo>
                  <a:pt x="27310" y="94690"/>
                </a:lnTo>
                <a:lnTo>
                  <a:pt x="27300" y="94690"/>
                </a:lnTo>
                <a:lnTo>
                  <a:pt x="27300" y="94700"/>
                </a:lnTo>
                <a:lnTo>
                  <a:pt x="27300" y="94710"/>
                </a:lnTo>
                <a:lnTo>
                  <a:pt x="27300" y="94720"/>
                </a:lnTo>
                <a:lnTo>
                  <a:pt x="27290" y="94720"/>
                </a:lnTo>
                <a:lnTo>
                  <a:pt x="27290" y="94710"/>
                </a:lnTo>
                <a:lnTo>
                  <a:pt x="27280" y="94710"/>
                </a:lnTo>
                <a:lnTo>
                  <a:pt x="27280" y="94720"/>
                </a:lnTo>
                <a:lnTo>
                  <a:pt x="27270" y="94720"/>
                </a:lnTo>
                <a:lnTo>
                  <a:pt x="27270" y="94710"/>
                </a:lnTo>
                <a:lnTo>
                  <a:pt x="27270" y="94720"/>
                </a:lnTo>
                <a:lnTo>
                  <a:pt x="27260" y="94720"/>
                </a:lnTo>
                <a:lnTo>
                  <a:pt x="27250" y="94720"/>
                </a:lnTo>
                <a:lnTo>
                  <a:pt x="27250" y="94710"/>
                </a:lnTo>
                <a:lnTo>
                  <a:pt x="27240" y="94710"/>
                </a:lnTo>
                <a:lnTo>
                  <a:pt x="27240" y="94700"/>
                </a:lnTo>
                <a:lnTo>
                  <a:pt x="27230" y="94700"/>
                </a:lnTo>
                <a:lnTo>
                  <a:pt x="27220" y="94700"/>
                </a:lnTo>
                <a:lnTo>
                  <a:pt x="27210" y="94700"/>
                </a:lnTo>
                <a:lnTo>
                  <a:pt x="27210" y="94690"/>
                </a:lnTo>
                <a:lnTo>
                  <a:pt x="27210" y="94680"/>
                </a:lnTo>
                <a:lnTo>
                  <a:pt x="27200" y="94680"/>
                </a:lnTo>
                <a:lnTo>
                  <a:pt x="27190" y="94680"/>
                </a:lnTo>
                <a:lnTo>
                  <a:pt x="27190" y="94690"/>
                </a:lnTo>
                <a:lnTo>
                  <a:pt x="27190" y="94700"/>
                </a:lnTo>
                <a:lnTo>
                  <a:pt x="27180" y="94700"/>
                </a:lnTo>
                <a:lnTo>
                  <a:pt x="27180" y="94710"/>
                </a:lnTo>
                <a:lnTo>
                  <a:pt x="27180" y="94700"/>
                </a:lnTo>
                <a:lnTo>
                  <a:pt x="27170" y="94700"/>
                </a:lnTo>
                <a:lnTo>
                  <a:pt x="27160" y="94700"/>
                </a:lnTo>
                <a:lnTo>
                  <a:pt x="27160" y="94710"/>
                </a:lnTo>
                <a:lnTo>
                  <a:pt x="27150" y="94710"/>
                </a:lnTo>
                <a:lnTo>
                  <a:pt x="27150" y="94720"/>
                </a:lnTo>
                <a:lnTo>
                  <a:pt x="27160" y="94720"/>
                </a:lnTo>
                <a:lnTo>
                  <a:pt x="27160" y="94730"/>
                </a:lnTo>
                <a:lnTo>
                  <a:pt x="27150" y="94730"/>
                </a:lnTo>
                <a:lnTo>
                  <a:pt x="27150" y="94740"/>
                </a:lnTo>
                <a:lnTo>
                  <a:pt x="27140" y="94740"/>
                </a:lnTo>
                <a:lnTo>
                  <a:pt x="27130" y="94740"/>
                </a:lnTo>
                <a:lnTo>
                  <a:pt x="27120" y="94730"/>
                </a:lnTo>
                <a:lnTo>
                  <a:pt x="27110" y="94740"/>
                </a:lnTo>
                <a:lnTo>
                  <a:pt x="27110" y="94750"/>
                </a:lnTo>
                <a:lnTo>
                  <a:pt x="27100" y="94750"/>
                </a:lnTo>
                <a:lnTo>
                  <a:pt x="27100" y="94760"/>
                </a:lnTo>
                <a:lnTo>
                  <a:pt x="27090" y="94760"/>
                </a:lnTo>
                <a:lnTo>
                  <a:pt x="27080" y="94760"/>
                </a:lnTo>
                <a:lnTo>
                  <a:pt x="27080" y="94770"/>
                </a:lnTo>
                <a:lnTo>
                  <a:pt x="27090" y="94770"/>
                </a:lnTo>
                <a:lnTo>
                  <a:pt x="27090" y="94780"/>
                </a:lnTo>
                <a:lnTo>
                  <a:pt x="27090" y="94790"/>
                </a:lnTo>
                <a:lnTo>
                  <a:pt x="27090" y="94800"/>
                </a:lnTo>
                <a:lnTo>
                  <a:pt x="27080" y="94800"/>
                </a:lnTo>
                <a:lnTo>
                  <a:pt x="27080" y="94810"/>
                </a:lnTo>
                <a:lnTo>
                  <a:pt x="27070" y="94820"/>
                </a:lnTo>
                <a:lnTo>
                  <a:pt x="27070" y="94830"/>
                </a:lnTo>
                <a:lnTo>
                  <a:pt x="27080" y="94830"/>
                </a:lnTo>
                <a:lnTo>
                  <a:pt x="27090" y="94830"/>
                </a:lnTo>
                <a:lnTo>
                  <a:pt x="27100" y="94830"/>
                </a:lnTo>
                <a:lnTo>
                  <a:pt x="27100" y="94840"/>
                </a:lnTo>
                <a:lnTo>
                  <a:pt x="27100" y="94850"/>
                </a:lnTo>
                <a:lnTo>
                  <a:pt x="27100" y="94860"/>
                </a:lnTo>
                <a:lnTo>
                  <a:pt x="27110" y="94870"/>
                </a:lnTo>
                <a:lnTo>
                  <a:pt x="27110" y="94880"/>
                </a:lnTo>
                <a:lnTo>
                  <a:pt x="27110" y="94890"/>
                </a:lnTo>
                <a:lnTo>
                  <a:pt x="27100" y="94890"/>
                </a:lnTo>
                <a:lnTo>
                  <a:pt x="27100" y="94900"/>
                </a:lnTo>
                <a:lnTo>
                  <a:pt x="27090" y="94900"/>
                </a:lnTo>
                <a:lnTo>
                  <a:pt x="27100" y="94900"/>
                </a:lnTo>
                <a:lnTo>
                  <a:pt x="27100" y="94910"/>
                </a:lnTo>
                <a:lnTo>
                  <a:pt x="27110" y="94910"/>
                </a:lnTo>
                <a:lnTo>
                  <a:pt x="27110" y="94920"/>
                </a:lnTo>
                <a:lnTo>
                  <a:pt x="27120" y="94920"/>
                </a:lnTo>
                <a:lnTo>
                  <a:pt x="27120" y="94930"/>
                </a:lnTo>
                <a:lnTo>
                  <a:pt x="27120" y="94940"/>
                </a:lnTo>
                <a:lnTo>
                  <a:pt x="27130" y="94940"/>
                </a:lnTo>
                <a:lnTo>
                  <a:pt x="27140" y="94940"/>
                </a:lnTo>
                <a:lnTo>
                  <a:pt x="27150" y="94940"/>
                </a:lnTo>
                <a:lnTo>
                  <a:pt x="27160" y="94940"/>
                </a:lnTo>
                <a:lnTo>
                  <a:pt x="27160" y="94950"/>
                </a:lnTo>
                <a:lnTo>
                  <a:pt x="27160" y="94960"/>
                </a:lnTo>
                <a:lnTo>
                  <a:pt x="27150" y="94960"/>
                </a:lnTo>
                <a:lnTo>
                  <a:pt x="27150" y="94970"/>
                </a:lnTo>
                <a:lnTo>
                  <a:pt x="27140" y="94970"/>
                </a:lnTo>
                <a:lnTo>
                  <a:pt x="27140" y="94980"/>
                </a:lnTo>
                <a:lnTo>
                  <a:pt x="27140" y="94990"/>
                </a:lnTo>
                <a:lnTo>
                  <a:pt x="27130" y="94990"/>
                </a:lnTo>
                <a:lnTo>
                  <a:pt x="27130" y="95000"/>
                </a:lnTo>
                <a:lnTo>
                  <a:pt x="27120" y="95000"/>
                </a:lnTo>
                <a:lnTo>
                  <a:pt x="27120" y="95010"/>
                </a:lnTo>
                <a:lnTo>
                  <a:pt x="27120" y="95020"/>
                </a:lnTo>
                <a:lnTo>
                  <a:pt x="27120" y="95030"/>
                </a:lnTo>
                <a:lnTo>
                  <a:pt x="27110" y="95030"/>
                </a:lnTo>
                <a:lnTo>
                  <a:pt x="27100" y="95030"/>
                </a:lnTo>
                <a:lnTo>
                  <a:pt x="27090" y="95030"/>
                </a:lnTo>
                <a:lnTo>
                  <a:pt x="27090" y="95020"/>
                </a:lnTo>
                <a:lnTo>
                  <a:pt x="27080" y="95010"/>
                </a:lnTo>
                <a:lnTo>
                  <a:pt x="27070" y="95010"/>
                </a:lnTo>
                <a:lnTo>
                  <a:pt x="27060" y="95010"/>
                </a:lnTo>
                <a:lnTo>
                  <a:pt x="27060" y="95020"/>
                </a:lnTo>
                <a:lnTo>
                  <a:pt x="27060" y="95030"/>
                </a:lnTo>
                <a:lnTo>
                  <a:pt x="27060" y="95040"/>
                </a:lnTo>
                <a:lnTo>
                  <a:pt x="27050" y="95050"/>
                </a:lnTo>
                <a:lnTo>
                  <a:pt x="27050" y="95060"/>
                </a:lnTo>
                <a:lnTo>
                  <a:pt x="27050" y="95070"/>
                </a:lnTo>
                <a:lnTo>
                  <a:pt x="27050" y="95080"/>
                </a:lnTo>
                <a:lnTo>
                  <a:pt x="27050" y="95090"/>
                </a:lnTo>
                <a:lnTo>
                  <a:pt x="27050" y="95080"/>
                </a:lnTo>
                <a:lnTo>
                  <a:pt x="27040" y="95080"/>
                </a:lnTo>
                <a:lnTo>
                  <a:pt x="27040" y="95090"/>
                </a:lnTo>
                <a:lnTo>
                  <a:pt x="27030" y="95090"/>
                </a:lnTo>
                <a:lnTo>
                  <a:pt x="27030" y="95100"/>
                </a:lnTo>
                <a:lnTo>
                  <a:pt x="27020" y="95100"/>
                </a:lnTo>
                <a:lnTo>
                  <a:pt x="27020" y="95110"/>
                </a:lnTo>
                <a:lnTo>
                  <a:pt x="27010" y="95110"/>
                </a:lnTo>
                <a:lnTo>
                  <a:pt x="27000" y="95110"/>
                </a:lnTo>
                <a:lnTo>
                  <a:pt x="26990" y="95110"/>
                </a:lnTo>
                <a:lnTo>
                  <a:pt x="26990" y="95120"/>
                </a:lnTo>
                <a:lnTo>
                  <a:pt x="26980" y="95120"/>
                </a:lnTo>
                <a:lnTo>
                  <a:pt x="26980" y="95110"/>
                </a:lnTo>
                <a:lnTo>
                  <a:pt x="26980" y="95120"/>
                </a:lnTo>
                <a:lnTo>
                  <a:pt x="26970" y="95120"/>
                </a:lnTo>
                <a:lnTo>
                  <a:pt x="26970" y="95110"/>
                </a:lnTo>
                <a:lnTo>
                  <a:pt x="26960" y="95110"/>
                </a:lnTo>
                <a:lnTo>
                  <a:pt x="26960" y="95120"/>
                </a:lnTo>
                <a:lnTo>
                  <a:pt x="26950" y="95120"/>
                </a:lnTo>
                <a:lnTo>
                  <a:pt x="26940" y="95110"/>
                </a:lnTo>
                <a:lnTo>
                  <a:pt x="26930" y="95110"/>
                </a:lnTo>
                <a:lnTo>
                  <a:pt x="26920" y="95110"/>
                </a:lnTo>
                <a:lnTo>
                  <a:pt x="26910" y="95110"/>
                </a:lnTo>
                <a:lnTo>
                  <a:pt x="26910" y="95100"/>
                </a:lnTo>
                <a:lnTo>
                  <a:pt x="26900" y="95100"/>
                </a:lnTo>
                <a:lnTo>
                  <a:pt x="26890" y="95100"/>
                </a:lnTo>
                <a:lnTo>
                  <a:pt x="26890" y="95090"/>
                </a:lnTo>
                <a:lnTo>
                  <a:pt x="26890" y="95080"/>
                </a:lnTo>
                <a:lnTo>
                  <a:pt x="26890" y="95070"/>
                </a:lnTo>
                <a:lnTo>
                  <a:pt x="26890" y="95060"/>
                </a:lnTo>
                <a:lnTo>
                  <a:pt x="26890" y="95050"/>
                </a:lnTo>
                <a:lnTo>
                  <a:pt x="26890" y="95060"/>
                </a:lnTo>
                <a:lnTo>
                  <a:pt x="26890" y="95070"/>
                </a:lnTo>
                <a:lnTo>
                  <a:pt x="26890" y="95060"/>
                </a:lnTo>
                <a:lnTo>
                  <a:pt x="26890" y="95050"/>
                </a:lnTo>
                <a:lnTo>
                  <a:pt x="26890" y="95040"/>
                </a:lnTo>
                <a:lnTo>
                  <a:pt x="26880" y="95040"/>
                </a:lnTo>
                <a:lnTo>
                  <a:pt x="26880" y="95030"/>
                </a:lnTo>
                <a:lnTo>
                  <a:pt x="26870" y="95030"/>
                </a:lnTo>
                <a:lnTo>
                  <a:pt x="26870" y="95020"/>
                </a:lnTo>
                <a:lnTo>
                  <a:pt x="26860" y="95020"/>
                </a:lnTo>
                <a:lnTo>
                  <a:pt x="26850" y="95020"/>
                </a:lnTo>
                <a:lnTo>
                  <a:pt x="26850" y="95010"/>
                </a:lnTo>
                <a:lnTo>
                  <a:pt x="26840" y="95010"/>
                </a:lnTo>
                <a:lnTo>
                  <a:pt x="26840" y="95000"/>
                </a:lnTo>
                <a:lnTo>
                  <a:pt x="26840" y="94990"/>
                </a:lnTo>
                <a:lnTo>
                  <a:pt x="26830" y="94990"/>
                </a:lnTo>
                <a:lnTo>
                  <a:pt x="26830" y="94980"/>
                </a:lnTo>
                <a:lnTo>
                  <a:pt x="26820" y="94980"/>
                </a:lnTo>
                <a:lnTo>
                  <a:pt x="26820" y="94970"/>
                </a:lnTo>
                <a:lnTo>
                  <a:pt x="26820" y="94960"/>
                </a:lnTo>
                <a:lnTo>
                  <a:pt x="26810" y="94960"/>
                </a:lnTo>
                <a:lnTo>
                  <a:pt x="26810" y="94950"/>
                </a:lnTo>
                <a:lnTo>
                  <a:pt x="26810" y="94940"/>
                </a:lnTo>
                <a:lnTo>
                  <a:pt x="26800" y="94940"/>
                </a:lnTo>
                <a:lnTo>
                  <a:pt x="26800" y="94930"/>
                </a:lnTo>
                <a:lnTo>
                  <a:pt x="26800" y="94920"/>
                </a:lnTo>
                <a:lnTo>
                  <a:pt x="26790" y="94920"/>
                </a:lnTo>
                <a:lnTo>
                  <a:pt x="26790" y="94910"/>
                </a:lnTo>
                <a:lnTo>
                  <a:pt x="26780" y="94900"/>
                </a:lnTo>
                <a:lnTo>
                  <a:pt x="26770" y="94900"/>
                </a:lnTo>
                <a:lnTo>
                  <a:pt x="26770" y="94890"/>
                </a:lnTo>
                <a:lnTo>
                  <a:pt x="26760" y="94890"/>
                </a:lnTo>
                <a:lnTo>
                  <a:pt x="26760" y="94880"/>
                </a:lnTo>
                <a:lnTo>
                  <a:pt x="26750" y="94880"/>
                </a:lnTo>
                <a:lnTo>
                  <a:pt x="26740" y="94880"/>
                </a:lnTo>
                <a:lnTo>
                  <a:pt x="26730" y="94880"/>
                </a:lnTo>
                <a:lnTo>
                  <a:pt x="26740" y="94880"/>
                </a:lnTo>
                <a:lnTo>
                  <a:pt x="26750" y="94880"/>
                </a:lnTo>
                <a:lnTo>
                  <a:pt x="26760" y="94880"/>
                </a:lnTo>
                <a:lnTo>
                  <a:pt x="26760" y="94890"/>
                </a:lnTo>
                <a:lnTo>
                  <a:pt x="26770" y="94890"/>
                </a:lnTo>
                <a:lnTo>
                  <a:pt x="26780" y="94890"/>
                </a:lnTo>
                <a:lnTo>
                  <a:pt x="26770" y="94890"/>
                </a:lnTo>
                <a:lnTo>
                  <a:pt x="26770" y="94880"/>
                </a:lnTo>
                <a:lnTo>
                  <a:pt x="26780" y="94880"/>
                </a:lnTo>
                <a:lnTo>
                  <a:pt x="26770" y="94880"/>
                </a:lnTo>
                <a:lnTo>
                  <a:pt x="26770" y="94870"/>
                </a:lnTo>
                <a:lnTo>
                  <a:pt x="26770" y="94860"/>
                </a:lnTo>
                <a:lnTo>
                  <a:pt x="26760" y="94860"/>
                </a:lnTo>
                <a:lnTo>
                  <a:pt x="26750" y="94860"/>
                </a:lnTo>
                <a:lnTo>
                  <a:pt x="26750" y="94850"/>
                </a:lnTo>
                <a:lnTo>
                  <a:pt x="26750" y="94860"/>
                </a:lnTo>
                <a:lnTo>
                  <a:pt x="26740" y="94860"/>
                </a:lnTo>
                <a:lnTo>
                  <a:pt x="26740" y="94850"/>
                </a:lnTo>
                <a:lnTo>
                  <a:pt x="26750" y="94850"/>
                </a:lnTo>
                <a:lnTo>
                  <a:pt x="26760" y="94850"/>
                </a:lnTo>
                <a:lnTo>
                  <a:pt x="26770" y="94850"/>
                </a:lnTo>
                <a:lnTo>
                  <a:pt x="26770" y="94840"/>
                </a:lnTo>
                <a:lnTo>
                  <a:pt x="26760" y="94840"/>
                </a:lnTo>
                <a:lnTo>
                  <a:pt x="26750" y="94840"/>
                </a:lnTo>
                <a:lnTo>
                  <a:pt x="26760" y="94850"/>
                </a:lnTo>
                <a:lnTo>
                  <a:pt x="26750" y="94850"/>
                </a:lnTo>
                <a:lnTo>
                  <a:pt x="26740" y="94850"/>
                </a:lnTo>
                <a:lnTo>
                  <a:pt x="26730" y="94850"/>
                </a:lnTo>
                <a:lnTo>
                  <a:pt x="26730" y="94860"/>
                </a:lnTo>
                <a:lnTo>
                  <a:pt x="26740" y="94860"/>
                </a:lnTo>
                <a:lnTo>
                  <a:pt x="26730" y="94860"/>
                </a:lnTo>
                <a:lnTo>
                  <a:pt x="26720" y="94860"/>
                </a:lnTo>
                <a:lnTo>
                  <a:pt x="26710" y="94860"/>
                </a:lnTo>
                <a:lnTo>
                  <a:pt x="26710" y="94850"/>
                </a:lnTo>
                <a:lnTo>
                  <a:pt x="26700" y="94850"/>
                </a:lnTo>
                <a:lnTo>
                  <a:pt x="26690" y="94850"/>
                </a:lnTo>
                <a:lnTo>
                  <a:pt x="26680" y="94850"/>
                </a:lnTo>
                <a:lnTo>
                  <a:pt x="26670" y="94850"/>
                </a:lnTo>
                <a:lnTo>
                  <a:pt x="26670" y="94860"/>
                </a:lnTo>
                <a:lnTo>
                  <a:pt x="26660" y="94860"/>
                </a:lnTo>
                <a:lnTo>
                  <a:pt x="26650" y="94860"/>
                </a:lnTo>
                <a:lnTo>
                  <a:pt x="26650" y="94850"/>
                </a:lnTo>
                <a:lnTo>
                  <a:pt x="26650" y="94860"/>
                </a:lnTo>
                <a:lnTo>
                  <a:pt x="26640" y="94860"/>
                </a:lnTo>
                <a:lnTo>
                  <a:pt x="26630" y="94860"/>
                </a:lnTo>
                <a:lnTo>
                  <a:pt x="26630" y="94850"/>
                </a:lnTo>
                <a:lnTo>
                  <a:pt x="26620" y="94850"/>
                </a:lnTo>
                <a:lnTo>
                  <a:pt x="26610" y="94850"/>
                </a:lnTo>
                <a:lnTo>
                  <a:pt x="26610" y="94860"/>
                </a:lnTo>
                <a:lnTo>
                  <a:pt x="26600" y="94860"/>
                </a:lnTo>
                <a:lnTo>
                  <a:pt x="26600" y="94870"/>
                </a:lnTo>
                <a:lnTo>
                  <a:pt x="26590" y="94880"/>
                </a:lnTo>
                <a:lnTo>
                  <a:pt x="26590" y="94890"/>
                </a:lnTo>
                <a:lnTo>
                  <a:pt x="26590" y="94900"/>
                </a:lnTo>
                <a:lnTo>
                  <a:pt x="26580" y="94900"/>
                </a:lnTo>
                <a:lnTo>
                  <a:pt x="26580" y="94910"/>
                </a:lnTo>
                <a:lnTo>
                  <a:pt x="26570" y="94910"/>
                </a:lnTo>
                <a:lnTo>
                  <a:pt x="26570" y="94920"/>
                </a:lnTo>
                <a:lnTo>
                  <a:pt x="26560" y="94920"/>
                </a:lnTo>
                <a:lnTo>
                  <a:pt x="26560" y="94930"/>
                </a:lnTo>
                <a:lnTo>
                  <a:pt x="26550" y="94930"/>
                </a:lnTo>
                <a:lnTo>
                  <a:pt x="26540" y="94930"/>
                </a:lnTo>
                <a:lnTo>
                  <a:pt x="26540" y="94920"/>
                </a:lnTo>
                <a:lnTo>
                  <a:pt x="26530" y="94920"/>
                </a:lnTo>
                <a:lnTo>
                  <a:pt x="26520" y="94920"/>
                </a:lnTo>
                <a:lnTo>
                  <a:pt x="26510" y="94920"/>
                </a:lnTo>
                <a:lnTo>
                  <a:pt x="26500" y="94920"/>
                </a:lnTo>
                <a:lnTo>
                  <a:pt x="26500" y="94910"/>
                </a:lnTo>
                <a:lnTo>
                  <a:pt x="26500" y="94900"/>
                </a:lnTo>
                <a:lnTo>
                  <a:pt x="26500" y="94890"/>
                </a:lnTo>
                <a:lnTo>
                  <a:pt x="26510" y="94880"/>
                </a:lnTo>
                <a:lnTo>
                  <a:pt x="26510" y="94870"/>
                </a:lnTo>
                <a:lnTo>
                  <a:pt x="26510" y="94860"/>
                </a:lnTo>
                <a:lnTo>
                  <a:pt x="26510" y="94850"/>
                </a:lnTo>
                <a:lnTo>
                  <a:pt x="26520" y="94850"/>
                </a:lnTo>
                <a:lnTo>
                  <a:pt x="26520" y="94840"/>
                </a:lnTo>
                <a:lnTo>
                  <a:pt x="26520" y="94830"/>
                </a:lnTo>
                <a:lnTo>
                  <a:pt x="26530" y="94820"/>
                </a:lnTo>
                <a:lnTo>
                  <a:pt x="26530" y="94810"/>
                </a:lnTo>
                <a:lnTo>
                  <a:pt x="26530" y="94800"/>
                </a:lnTo>
                <a:lnTo>
                  <a:pt x="26530" y="94790"/>
                </a:lnTo>
                <a:lnTo>
                  <a:pt x="26540" y="94780"/>
                </a:lnTo>
                <a:lnTo>
                  <a:pt x="26540" y="94770"/>
                </a:lnTo>
                <a:lnTo>
                  <a:pt x="26550" y="94770"/>
                </a:lnTo>
                <a:lnTo>
                  <a:pt x="26550" y="94760"/>
                </a:lnTo>
                <a:lnTo>
                  <a:pt x="26560" y="94750"/>
                </a:lnTo>
                <a:lnTo>
                  <a:pt x="26560" y="94740"/>
                </a:lnTo>
                <a:lnTo>
                  <a:pt x="26560" y="94730"/>
                </a:lnTo>
                <a:lnTo>
                  <a:pt x="26570" y="94720"/>
                </a:lnTo>
                <a:lnTo>
                  <a:pt x="26570" y="94710"/>
                </a:lnTo>
                <a:lnTo>
                  <a:pt x="26570" y="94700"/>
                </a:lnTo>
                <a:lnTo>
                  <a:pt x="26580" y="94700"/>
                </a:lnTo>
                <a:lnTo>
                  <a:pt x="26580" y="94690"/>
                </a:lnTo>
                <a:lnTo>
                  <a:pt x="26580" y="94680"/>
                </a:lnTo>
                <a:lnTo>
                  <a:pt x="26590" y="94680"/>
                </a:lnTo>
                <a:lnTo>
                  <a:pt x="26590" y="94670"/>
                </a:lnTo>
                <a:lnTo>
                  <a:pt x="26590" y="94660"/>
                </a:lnTo>
                <a:lnTo>
                  <a:pt x="26590" y="94650"/>
                </a:lnTo>
                <a:lnTo>
                  <a:pt x="26600" y="94640"/>
                </a:lnTo>
                <a:lnTo>
                  <a:pt x="26600" y="94630"/>
                </a:lnTo>
                <a:lnTo>
                  <a:pt x="26610" y="94630"/>
                </a:lnTo>
                <a:lnTo>
                  <a:pt x="26610" y="94620"/>
                </a:lnTo>
                <a:lnTo>
                  <a:pt x="26620" y="94620"/>
                </a:lnTo>
                <a:lnTo>
                  <a:pt x="26620" y="94610"/>
                </a:lnTo>
                <a:lnTo>
                  <a:pt x="26620" y="94600"/>
                </a:lnTo>
                <a:lnTo>
                  <a:pt x="26630" y="94600"/>
                </a:lnTo>
                <a:lnTo>
                  <a:pt x="26630" y="94610"/>
                </a:lnTo>
                <a:lnTo>
                  <a:pt x="26630" y="94620"/>
                </a:lnTo>
                <a:lnTo>
                  <a:pt x="26640" y="94620"/>
                </a:lnTo>
                <a:lnTo>
                  <a:pt x="26650" y="94620"/>
                </a:lnTo>
                <a:lnTo>
                  <a:pt x="26650" y="94630"/>
                </a:lnTo>
                <a:lnTo>
                  <a:pt x="26640" y="94630"/>
                </a:lnTo>
                <a:lnTo>
                  <a:pt x="26640" y="94640"/>
                </a:lnTo>
                <a:lnTo>
                  <a:pt x="26630" y="94640"/>
                </a:lnTo>
                <a:lnTo>
                  <a:pt x="26630" y="94650"/>
                </a:lnTo>
                <a:lnTo>
                  <a:pt x="26620" y="94650"/>
                </a:lnTo>
                <a:lnTo>
                  <a:pt x="26620" y="94660"/>
                </a:lnTo>
                <a:lnTo>
                  <a:pt x="26620" y="94670"/>
                </a:lnTo>
                <a:lnTo>
                  <a:pt x="26620" y="94680"/>
                </a:lnTo>
                <a:lnTo>
                  <a:pt x="26620" y="94690"/>
                </a:lnTo>
                <a:lnTo>
                  <a:pt x="26630" y="94690"/>
                </a:lnTo>
                <a:lnTo>
                  <a:pt x="26640" y="94690"/>
                </a:lnTo>
                <a:lnTo>
                  <a:pt x="26650" y="94690"/>
                </a:lnTo>
                <a:lnTo>
                  <a:pt x="26660" y="94690"/>
                </a:lnTo>
                <a:lnTo>
                  <a:pt x="26670" y="94690"/>
                </a:lnTo>
                <a:lnTo>
                  <a:pt x="26680" y="94690"/>
                </a:lnTo>
                <a:lnTo>
                  <a:pt x="26690" y="94690"/>
                </a:lnTo>
                <a:lnTo>
                  <a:pt x="26700" y="94690"/>
                </a:lnTo>
                <a:lnTo>
                  <a:pt x="26700" y="94700"/>
                </a:lnTo>
                <a:lnTo>
                  <a:pt x="26710" y="94700"/>
                </a:lnTo>
                <a:lnTo>
                  <a:pt x="26720" y="94700"/>
                </a:lnTo>
                <a:lnTo>
                  <a:pt x="26730" y="94700"/>
                </a:lnTo>
                <a:lnTo>
                  <a:pt x="26740" y="94700"/>
                </a:lnTo>
                <a:lnTo>
                  <a:pt x="26750" y="94700"/>
                </a:lnTo>
                <a:lnTo>
                  <a:pt x="26750" y="94710"/>
                </a:lnTo>
                <a:lnTo>
                  <a:pt x="26760" y="94710"/>
                </a:lnTo>
                <a:lnTo>
                  <a:pt x="26770" y="94710"/>
                </a:lnTo>
                <a:lnTo>
                  <a:pt x="26780" y="94710"/>
                </a:lnTo>
                <a:lnTo>
                  <a:pt x="26780" y="94720"/>
                </a:lnTo>
                <a:lnTo>
                  <a:pt x="26790" y="94720"/>
                </a:lnTo>
                <a:lnTo>
                  <a:pt x="26790" y="94710"/>
                </a:lnTo>
                <a:lnTo>
                  <a:pt x="26800" y="94710"/>
                </a:lnTo>
                <a:lnTo>
                  <a:pt x="26800" y="94720"/>
                </a:lnTo>
                <a:lnTo>
                  <a:pt x="26810" y="94720"/>
                </a:lnTo>
                <a:lnTo>
                  <a:pt x="26800" y="94710"/>
                </a:lnTo>
                <a:lnTo>
                  <a:pt x="26810" y="94710"/>
                </a:lnTo>
                <a:lnTo>
                  <a:pt x="26820" y="94710"/>
                </a:lnTo>
                <a:lnTo>
                  <a:pt x="26830" y="94700"/>
                </a:lnTo>
                <a:lnTo>
                  <a:pt x="26830" y="94690"/>
                </a:lnTo>
                <a:lnTo>
                  <a:pt x="26830" y="94680"/>
                </a:lnTo>
                <a:lnTo>
                  <a:pt x="26840" y="94670"/>
                </a:lnTo>
                <a:lnTo>
                  <a:pt x="26850" y="94670"/>
                </a:lnTo>
                <a:lnTo>
                  <a:pt x="26850" y="94660"/>
                </a:lnTo>
                <a:lnTo>
                  <a:pt x="26850" y="94650"/>
                </a:lnTo>
                <a:lnTo>
                  <a:pt x="26860" y="94650"/>
                </a:lnTo>
                <a:lnTo>
                  <a:pt x="26870" y="94650"/>
                </a:lnTo>
                <a:lnTo>
                  <a:pt x="26870" y="94640"/>
                </a:lnTo>
                <a:lnTo>
                  <a:pt x="26880" y="94640"/>
                </a:lnTo>
                <a:lnTo>
                  <a:pt x="26880" y="94630"/>
                </a:lnTo>
                <a:lnTo>
                  <a:pt x="26890" y="94630"/>
                </a:lnTo>
                <a:lnTo>
                  <a:pt x="26890" y="94620"/>
                </a:lnTo>
                <a:lnTo>
                  <a:pt x="26890" y="94610"/>
                </a:lnTo>
                <a:lnTo>
                  <a:pt x="26890" y="94600"/>
                </a:lnTo>
                <a:lnTo>
                  <a:pt x="26900" y="94600"/>
                </a:lnTo>
                <a:lnTo>
                  <a:pt x="26900" y="94590"/>
                </a:lnTo>
                <a:lnTo>
                  <a:pt x="26910" y="94590"/>
                </a:lnTo>
                <a:lnTo>
                  <a:pt x="26920" y="94580"/>
                </a:lnTo>
                <a:lnTo>
                  <a:pt x="26920" y="94570"/>
                </a:lnTo>
                <a:lnTo>
                  <a:pt x="26930" y="94570"/>
                </a:lnTo>
                <a:lnTo>
                  <a:pt x="26920" y="94570"/>
                </a:lnTo>
                <a:lnTo>
                  <a:pt x="26920" y="94560"/>
                </a:lnTo>
                <a:lnTo>
                  <a:pt x="26930" y="94560"/>
                </a:lnTo>
                <a:lnTo>
                  <a:pt x="26940" y="94560"/>
                </a:lnTo>
                <a:lnTo>
                  <a:pt x="26940" y="94550"/>
                </a:lnTo>
                <a:lnTo>
                  <a:pt x="26950" y="94550"/>
                </a:lnTo>
                <a:lnTo>
                  <a:pt x="26950" y="94540"/>
                </a:lnTo>
                <a:lnTo>
                  <a:pt x="26940" y="94540"/>
                </a:lnTo>
                <a:lnTo>
                  <a:pt x="26940" y="94530"/>
                </a:lnTo>
                <a:lnTo>
                  <a:pt x="26950" y="94530"/>
                </a:lnTo>
                <a:lnTo>
                  <a:pt x="26950" y="94520"/>
                </a:lnTo>
                <a:lnTo>
                  <a:pt x="26960" y="94520"/>
                </a:lnTo>
                <a:lnTo>
                  <a:pt x="26960" y="94510"/>
                </a:lnTo>
                <a:lnTo>
                  <a:pt x="26970" y="94510"/>
                </a:lnTo>
                <a:lnTo>
                  <a:pt x="26970" y="94500"/>
                </a:lnTo>
                <a:lnTo>
                  <a:pt x="26970" y="94490"/>
                </a:lnTo>
                <a:lnTo>
                  <a:pt x="26980" y="94490"/>
                </a:lnTo>
                <a:lnTo>
                  <a:pt x="26980" y="94480"/>
                </a:lnTo>
                <a:lnTo>
                  <a:pt x="26980" y="94470"/>
                </a:lnTo>
                <a:lnTo>
                  <a:pt x="26980" y="94460"/>
                </a:lnTo>
                <a:lnTo>
                  <a:pt x="26990" y="94460"/>
                </a:lnTo>
                <a:lnTo>
                  <a:pt x="27000" y="94460"/>
                </a:lnTo>
                <a:lnTo>
                  <a:pt x="27000" y="94450"/>
                </a:lnTo>
                <a:lnTo>
                  <a:pt x="27010" y="94450"/>
                </a:lnTo>
                <a:lnTo>
                  <a:pt x="27010" y="94440"/>
                </a:lnTo>
                <a:lnTo>
                  <a:pt x="27010" y="94430"/>
                </a:lnTo>
                <a:lnTo>
                  <a:pt x="27010" y="94420"/>
                </a:lnTo>
                <a:lnTo>
                  <a:pt x="27010" y="94410"/>
                </a:lnTo>
                <a:lnTo>
                  <a:pt x="27000" y="94410"/>
                </a:lnTo>
                <a:lnTo>
                  <a:pt x="27000" y="94400"/>
                </a:lnTo>
                <a:lnTo>
                  <a:pt x="27010" y="94400"/>
                </a:lnTo>
                <a:lnTo>
                  <a:pt x="27020" y="94400"/>
                </a:lnTo>
                <a:lnTo>
                  <a:pt x="27030" y="94400"/>
                </a:lnTo>
                <a:lnTo>
                  <a:pt x="27030" y="94390"/>
                </a:lnTo>
                <a:lnTo>
                  <a:pt x="27030" y="94380"/>
                </a:lnTo>
                <a:lnTo>
                  <a:pt x="27030" y="94370"/>
                </a:lnTo>
                <a:lnTo>
                  <a:pt x="27020" y="94370"/>
                </a:lnTo>
                <a:lnTo>
                  <a:pt x="27020" y="94360"/>
                </a:lnTo>
                <a:lnTo>
                  <a:pt x="27020" y="94350"/>
                </a:lnTo>
                <a:lnTo>
                  <a:pt x="27020" y="94340"/>
                </a:lnTo>
                <a:lnTo>
                  <a:pt x="27020" y="94330"/>
                </a:lnTo>
                <a:lnTo>
                  <a:pt x="27020" y="94320"/>
                </a:lnTo>
                <a:lnTo>
                  <a:pt x="27030" y="94320"/>
                </a:lnTo>
                <a:lnTo>
                  <a:pt x="27030" y="94310"/>
                </a:lnTo>
                <a:lnTo>
                  <a:pt x="27030" y="94300"/>
                </a:lnTo>
                <a:lnTo>
                  <a:pt x="27020" y="94300"/>
                </a:lnTo>
                <a:lnTo>
                  <a:pt x="27020" y="94290"/>
                </a:lnTo>
                <a:lnTo>
                  <a:pt x="27010" y="94290"/>
                </a:lnTo>
                <a:lnTo>
                  <a:pt x="27010" y="94280"/>
                </a:lnTo>
                <a:lnTo>
                  <a:pt x="27010" y="94270"/>
                </a:lnTo>
                <a:lnTo>
                  <a:pt x="27010" y="94260"/>
                </a:lnTo>
                <a:lnTo>
                  <a:pt x="27020" y="94260"/>
                </a:lnTo>
                <a:lnTo>
                  <a:pt x="27020" y="94250"/>
                </a:lnTo>
                <a:lnTo>
                  <a:pt x="27030" y="94250"/>
                </a:lnTo>
                <a:lnTo>
                  <a:pt x="27040" y="94250"/>
                </a:lnTo>
                <a:lnTo>
                  <a:pt x="27050" y="94250"/>
                </a:lnTo>
                <a:lnTo>
                  <a:pt x="27060" y="94250"/>
                </a:lnTo>
                <a:lnTo>
                  <a:pt x="27070" y="94250"/>
                </a:lnTo>
                <a:lnTo>
                  <a:pt x="27080" y="94250"/>
                </a:lnTo>
                <a:lnTo>
                  <a:pt x="27090" y="94250"/>
                </a:lnTo>
                <a:lnTo>
                  <a:pt x="27090" y="94240"/>
                </a:lnTo>
                <a:lnTo>
                  <a:pt x="27090" y="94230"/>
                </a:lnTo>
                <a:lnTo>
                  <a:pt x="27090" y="94240"/>
                </a:lnTo>
                <a:lnTo>
                  <a:pt x="27090" y="94230"/>
                </a:lnTo>
                <a:lnTo>
                  <a:pt x="27090" y="94220"/>
                </a:lnTo>
                <a:lnTo>
                  <a:pt x="27080" y="94220"/>
                </a:lnTo>
                <a:lnTo>
                  <a:pt x="27080" y="94210"/>
                </a:lnTo>
                <a:lnTo>
                  <a:pt x="27090" y="94210"/>
                </a:lnTo>
                <a:lnTo>
                  <a:pt x="27090" y="94200"/>
                </a:lnTo>
                <a:lnTo>
                  <a:pt x="27100" y="94190"/>
                </a:lnTo>
                <a:lnTo>
                  <a:pt x="27100" y="94180"/>
                </a:lnTo>
                <a:lnTo>
                  <a:pt x="27090" y="94180"/>
                </a:lnTo>
                <a:lnTo>
                  <a:pt x="27080" y="94180"/>
                </a:lnTo>
                <a:lnTo>
                  <a:pt x="27070" y="94180"/>
                </a:lnTo>
                <a:lnTo>
                  <a:pt x="27060" y="94180"/>
                </a:lnTo>
                <a:lnTo>
                  <a:pt x="27060" y="94170"/>
                </a:lnTo>
                <a:lnTo>
                  <a:pt x="27050" y="94170"/>
                </a:lnTo>
                <a:lnTo>
                  <a:pt x="27050" y="94160"/>
                </a:lnTo>
                <a:lnTo>
                  <a:pt x="27040" y="94160"/>
                </a:lnTo>
                <a:lnTo>
                  <a:pt x="27040" y="94150"/>
                </a:lnTo>
                <a:lnTo>
                  <a:pt x="27030" y="94150"/>
                </a:lnTo>
                <a:lnTo>
                  <a:pt x="27020" y="94150"/>
                </a:lnTo>
                <a:lnTo>
                  <a:pt x="27020" y="94140"/>
                </a:lnTo>
                <a:lnTo>
                  <a:pt x="27020" y="94150"/>
                </a:lnTo>
                <a:lnTo>
                  <a:pt x="27010" y="94150"/>
                </a:lnTo>
                <a:lnTo>
                  <a:pt x="27000" y="94150"/>
                </a:lnTo>
                <a:lnTo>
                  <a:pt x="26990" y="94150"/>
                </a:lnTo>
                <a:lnTo>
                  <a:pt x="26980" y="94150"/>
                </a:lnTo>
                <a:lnTo>
                  <a:pt x="26970" y="94150"/>
                </a:lnTo>
                <a:lnTo>
                  <a:pt x="26980" y="94150"/>
                </a:lnTo>
                <a:lnTo>
                  <a:pt x="26980" y="94140"/>
                </a:lnTo>
                <a:lnTo>
                  <a:pt x="26970" y="94140"/>
                </a:lnTo>
                <a:lnTo>
                  <a:pt x="26970" y="94130"/>
                </a:lnTo>
                <a:lnTo>
                  <a:pt x="26960" y="94130"/>
                </a:lnTo>
                <a:lnTo>
                  <a:pt x="26950" y="94130"/>
                </a:lnTo>
                <a:lnTo>
                  <a:pt x="26950" y="94140"/>
                </a:lnTo>
                <a:lnTo>
                  <a:pt x="26960" y="94140"/>
                </a:lnTo>
                <a:lnTo>
                  <a:pt x="26960" y="94150"/>
                </a:lnTo>
                <a:lnTo>
                  <a:pt x="26960" y="94140"/>
                </a:lnTo>
                <a:lnTo>
                  <a:pt x="26950" y="94140"/>
                </a:lnTo>
                <a:lnTo>
                  <a:pt x="26950" y="94130"/>
                </a:lnTo>
                <a:lnTo>
                  <a:pt x="26940" y="94130"/>
                </a:lnTo>
                <a:lnTo>
                  <a:pt x="26940" y="94120"/>
                </a:lnTo>
                <a:lnTo>
                  <a:pt x="26940" y="94110"/>
                </a:lnTo>
                <a:lnTo>
                  <a:pt x="26940" y="94100"/>
                </a:lnTo>
                <a:lnTo>
                  <a:pt x="26940" y="94090"/>
                </a:lnTo>
                <a:lnTo>
                  <a:pt x="26940" y="94080"/>
                </a:lnTo>
                <a:lnTo>
                  <a:pt x="26940" y="94070"/>
                </a:lnTo>
                <a:lnTo>
                  <a:pt x="26940" y="94060"/>
                </a:lnTo>
                <a:lnTo>
                  <a:pt x="26940" y="94050"/>
                </a:lnTo>
                <a:lnTo>
                  <a:pt x="26940" y="94040"/>
                </a:lnTo>
                <a:lnTo>
                  <a:pt x="26950" y="94040"/>
                </a:lnTo>
                <a:lnTo>
                  <a:pt x="26960" y="94040"/>
                </a:lnTo>
                <a:lnTo>
                  <a:pt x="26960" y="94030"/>
                </a:lnTo>
                <a:lnTo>
                  <a:pt x="26970" y="94030"/>
                </a:lnTo>
                <a:lnTo>
                  <a:pt x="26980" y="94030"/>
                </a:lnTo>
                <a:lnTo>
                  <a:pt x="26990" y="94030"/>
                </a:lnTo>
                <a:lnTo>
                  <a:pt x="26990" y="94020"/>
                </a:lnTo>
                <a:lnTo>
                  <a:pt x="27000" y="94020"/>
                </a:lnTo>
                <a:lnTo>
                  <a:pt x="27010" y="94020"/>
                </a:lnTo>
                <a:lnTo>
                  <a:pt x="27020" y="94020"/>
                </a:lnTo>
                <a:lnTo>
                  <a:pt x="27020" y="94010"/>
                </a:lnTo>
                <a:lnTo>
                  <a:pt x="27030" y="94010"/>
                </a:lnTo>
                <a:lnTo>
                  <a:pt x="27040" y="94010"/>
                </a:lnTo>
                <a:lnTo>
                  <a:pt x="27050" y="94010"/>
                </a:lnTo>
                <a:lnTo>
                  <a:pt x="27040" y="94010"/>
                </a:lnTo>
                <a:lnTo>
                  <a:pt x="27040" y="94020"/>
                </a:lnTo>
                <a:lnTo>
                  <a:pt x="27050" y="94020"/>
                </a:lnTo>
                <a:lnTo>
                  <a:pt x="27060" y="94020"/>
                </a:lnTo>
                <a:lnTo>
                  <a:pt x="27060" y="94010"/>
                </a:lnTo>
                <a:lnTo>
                  <a:pt x="27070" y="94010"/>
                </a:lnTo>
                <a:lnTo>
                  <a:pt x="27080" y="94010"/>
                </a:lnTo>
                <a:lnTo>
                  <a:pt x="27080" y="94000"/>
                </a:lnTo>
                <a:lnTo>
                  <a:pt x="27070" y="94000"/>
                </a:lnTo>
                <a:lnTo>
                  <a:pt x="27070" y="93990"/>
                </a:lnTo>
                <a:lnTo>
                  <a:pt x="27080" y="93990"/>
                </a:lnTo>
                <a:lnTo>
                  <a:pt x="27080" y="93980"/>
                </a:lnTo>
                <a:lnTo>
                  <a:pt x="27070" y="93980"/>
                </a:lnTo>
                <a:lnTo>
                  <a:pt x="27060" y="93980"/>
                </a:lnTo>
                <a:lnTo>
                  <a:pt x="27060" y="93990"/>
                </a:lnTo>
                <a:lnTo>
                  <a:pt x="27050" y="93990"/>
                </a:lnTo>
                <a:lnTo>
                  <a:pt x="27050" y="94000"/>
                </a:lnTo>
                <a:lnTo>
                  <a:pt x="27040" y="94000"/>
                </a:lnTo>
                <a:lnTo>
                  <a:pt x="27040" y="93990"/>
                </a:lnTo>
                <a:lnTo>
                  <a:pt x="27040" y="93980"/>
                </a:lnTo>
                <a:lnTo>
                  <a:pt x="27040" y="93970"/>
                </a:lnTo>
                <a:lnTo>
                  <a:pt x="27040" y="93960"/>
                </a:lnTo>
                <a:lnTo>
                  <a:pt x="27040" y="93950"/>
                </a:lnTo>
                <a:lnTo>
                  <a:pt x="27030" y="93950"/>
                </a:lnTo>
                <a:lnTo>
                  <a:pt x="27030" y="93940"/>
                </a:lnTo>
                <a:lnTo>
                  <a:pt x="27020" y="93940"/>
                </a:lnTo>
                <a:lnTo>
                  <a:pt x="27010" y="93940"/>
                </a:lnTo>
                <a:lnTo>
                  <a:pt x="27000" y="93940"/>
                </a:lnTo>
                <a:lnTo>
                  <a:pt x="27000" y="93930"/>
                </a:lnTo>
                <a:lnTo>
                  <a:pt x="26990" y="93930"/>
                </a:lnTo>
                <a:lnTo>
                  <a:pt x="26980" y="93930"/>
                </a:lnTo>
                <a:lnTo>
                  <a:pt x="26980" y="93920"/>
                </a:lnTo>
                <a:lnTo>
                  <a:pt x="26980" y="93910"/>
                </a:lnTo>
                <a:lnTo>
                  <a:pt x="26970" y="93910"/>
                </a:lnTo>
                <a:lnTo>
                  <a:pt x="26970" y="93900"/>
                </a:lnTo>
                <a:lnTo>
                  <a:pt x="26960" y="93900"/>
                </a:lnTo>
                <a:lnTo>
                  <a:pt x="26950" y="93900"/>
                </a:lnTo>
                <a:lnTo>
                  <a:pt x="26950" y="93890"/>
                </a:lnTo>
                <a:lnTo>
                  <a:pt x="26950" y="93880"/>
                </a:lnTo>
                <a:lnTo>
                  <a:pt x="26950" y="93870"/>
                </a:lnTo>
                <a:lnTo>
                  <a:pt x="26960" y="93870"/>
                </a:lnTo>
                <a:lnTo>
                  <a:pt x="26960" y="93860"/>
                </a:lnTo>
                <a:lnTo>
                  <a:pt x="26960" y="93850"/>
                </a:lnTo>
                <a:lnTo>
                  <a:pt x="26970" y="93840"/>
                </a:lnTo>
                <a:lnTo>
                  <a:pt x="26970" y="93830"/>
                </a:lnTo>
                <a:lnTo>
                  <a:pt x="26970" y="93820"/>
                </a:lnTo>
                <a:lnTo>
                  <a:pt x="26970" y="93810"/>
                </a:lnTo>
                <a:lnTo>
                  <a:pt x="26970" y="93800"/>
                </a:lnTo>
                <a:lnTo>
                  <a:pt x="26970" y="93790"/>
                </a:lnTo>
                <a:lnTo>
                  <a:pt x="26970" y="93780"/>
                </a:lnTo>
                <a:lnTo>
                  <a:pt x="26970" y="93770"/>
                </a:lnTo>
                <a:lnTo>
                  <a:pt x="26970" y="93760"/>
                </a:lnTo>
                <a:lnTo>
                  <a:pt x="26970" y="93750"/>
                </a:lnTo>
                <a:lnTo>
                  <a:pt x="26980" y="93750"/>
                </a:lnTo>
                <a:lnTo>
                  <a:pt x="26980" y="93740"/>
                </a:lnTo>
                <a:lnTo>
                  <a:pt x="26980" y="93730"/>
                </a:lnTo>
                <a:lnTo>
                  <a:pt x="26980" y="93720"/>
                </a:lnTo>
                <a:lnTo>
                  <a:pt x="26990" y="93720"/>
                </a:lnTo>
                <a:lnTo>
                  <a:pt x="26990" y="93710"/>
                </a:lnTo>
                <a:lnTo>
                  <a:pt x="26990" y="93700"/>
                </a:lnTo>
                <a:lnTo>
                  <a:pt x="27000" y="93690"/>
                </a:lnTo>
                <a:lnTo>
                  <a:pt x="27010" y="93690"/>
                </a:lnTo>
                <a:lnTo>
                  <a:pt x="27010" y="93680"/>
                </a:lnTo>
                <a:lnTo>
                  <a:pt x="27020" y="93680"/>
                </a:lnTo>
                <a:lnTo>
                  <a:pt x="27030" y="93680"/>
                </a:lnTo>
                <a:lnTo>
                  <a:pt x="27030" y="93670"/>
                </a:lnTo>
                <a:lnTo>
                  <a:pt x="27040" y="93670"/>
                </a:lnTo>
                <a:lnTo>
                  <a:pt x="27040" y="93660"/>
                </a:lnTo>
                <a:lnTo>
                  <a:pt x="27040" y="93670"/>
                </a:lnTo>
                <a:lnTo>
                  <a:pt x="27040" y="93660"/>
                </a:lnTo>
                <a:lnTo>
                  <a:pt x="27050" y="93660"/>
                </a:lnTo>
                <a:lnTo>
                  <a:pt x="27060" y="93660"/>
                </a:lnTo>
                <a:lnTo>
                  <a:pt x="27060" y="93650"/>
                </a:lnTo>
                <a:lnTo>
                  <a:pt x="27070" y="93650"/>
                </a:lnTo>
                <a:lnTo>
                  <a:pt x="27080" y="93640"/>
                </a:lnTo>
                <a:lnTo>
                  <a:pt x="27090" y="93640"/>
                </a:lnTo>
                <a:lnTo>
                  <a:pt x="27090" y="93630"/>
                </a:lnTo>
                <a:lnTo>
                  <a:pt x="27100" y="93630"/>
                </a:lnTo>
                <a:lnTo>
                  <a:pt x="27110" y="93620"/>
                </a:lnTo>
                <a:lnTo>
                  <a:pt x="27100" y="93620"/>
                </a:lnTo>
                <a:lnTo>
                  <a:pt x="27110" y="93620"/>
                </a:lnTo>
                <a:lnTo>
                  <a:pt x="27110" y="93610"/>
                </a:lnTo>
                <a:lnTo>
                  <a:pt x="27110" y="93600"/>
                </a:lnTo>
                <a:lnTo>
                  <a:pt x="27110" y="93590"/>
                </a:lnTo>
                <a:lnTo>
                  <a:pt x="27100" y="93590"/>
                </a:lnTo>
                <a:lnTo>
                  <a:pt x="27100" y="93580"/>
                </a:lnTo>
                <a:lnTo>
                  <a:pt x="27090" y="93570"/>
                </a:lnTo>
                <a:lnTo>
                  <a:pt x="27080" y="93570"/>
                </a:lnTo>
                <a:lnTo>
                  <a:pt x="27070" y="93570"/>
                </a:lnTo>
                <a:lnTo>
                  <a:pt x="27070" y="93560"/>
                </a:lnTo>
                <a:lnTo>
                  <a:pt x="27060" y="93560"/>
                </a:lnTo>
                <a:lnTo>
                  <a:pt x="27060" y="93550"/>
                </a:lnTo>
                <a:lnTo>
                  <a:pt x="27050" y="93550"/>
                </a:lnTo>
                <a:lnTo>
                  <a:pt x="27050" y="93540"/>
                </a:lnTo>
                <a:lnTo>
                  <a:pt x="27040" y="93540"/>
                </a:lnTo>
                <a:lnTo>
                  <a:pt x="27030" y="93540"/>
                </a:lnTo>
                <a:lnTo>
                  <a:pt x="27020" y="93540"/>
                </a:lnTo>
                <a:lnTo>
                  <a:pt x="27020" y="93530"/>
                </a:lnTo>
                <a:lnTo>
                  <a:pt x="27010" y="93530"/>
                </a:lnTo>
                <a:lnTo>
                  <a:pt x="27010" y="93520"/>
                </a:lnTo>
                <a:lnTo>
                  <a:pt x="27000" y="93520"/>
                </a:lnTo>
                <a:lnTo>
                  <a:pt x="27000" y="93510"/>
                </a:lnTo>
                <a:lnTo>
                  <a:pt x="27000" y="93500"/>
                </a:lnTo>
                <a:lnTo>
                  <a:pt x="27000" y="93490"/>
                </a:lnTo>
                <a:lnTo>
                  <a:pt x="27000" y="93480"/>
                </a:lnTo>
                <a:lnTo>
                  <a:pt x="27000" y="93470"/>
                </a:lnTo>
                <a:lnTo>
                  <a:pt x="27000" y="93460"/>
                </a:lnTo>
                <a:lnTo>
                  <a:pt x="26990" y="93450"/>
                </a:lnTo>
                <a:lnTo>
                  <a:pt x="26990" y="93440"/>
                </a:lnTo>
                <a:lnTo>
                  <a:pt x="26990" y="93430"/>
                </a:lnTo>
                <a:lnTo>
                  <a:pt x="26980" y="93420"/>
                </a:lnTo>
                <a:lnTo>
                  <a:pt x="26980" y="93410"/>
                </a:lnTo>
                <a:lnTo>
                  <a:pt x="26980" y="93400"/>
                </a:lnTo>
                <a:lnTo>
                  <a:pt x="26980" y="93390"/>
                </a:lnTo>
                <a:lnTo>
                  <a:pt x="26980" y="93380"/>
                </a:lnTo>
                <a:lnTo>
                  <a:pt x="26970" y="93380"/>
                </a:lnTo>
                <a:lnTo>
                  <a:pt x="26970" y="93370"/>
                </a:lnTo>
                <a:lnTo>
                  <a:pt x="26970" y="93360"/>
                </a:lnTo>
                <a:lnTo>
                  <a:pt x="26970" y="93350"/>
                </a:lnTo>
                <a:lnTo>
                  <a:pt x="26970" y="93340"/>
                </a:lnTo>
                <a:lnTo>
                  <a:pt x="26970" y="93330"/>
                </a:lnTo>
                <a:lnTo>
                  <a:pt x="26970" y="93320"/>
                </a:lnTo>
                <a:lnTo>
                  <a:pt x="26970" y="93310"/>
                </a:lnTo>
                <a:lnTo>
                  <a:pt x="26970" y="93300"/>
                </a:lnTo>
                <a:lnTo>
                  <a:pt x="26970" y="93290"/>
                </a:lnTo>
                <a:lnTo>
                  <a:pt x="26970" y="93280"/>
                </a:lnTo>
                <a:lnTo>
                  <a:pt x="26970" y="93270"/>
                </a:lnTo>
                <a:lnTo>
                  <a:pt x="26970" y="93260"/>
                </a:lnTo>
                <a:lnTo>
                  <a:pt x="26980" y="93260"/>
                </a:lnTo>
                <a:lnTo>
                  <a:pt x="26980" y="93250"/>
                </a:lnTo>
                <a:lnTo>
                  <a:pt x="26980" y="93240"/>
                </a:lnTo>
                <a:lnTo>
                  <a:pt x="26980" y="93230"/>
                </a:lnTo>
                <a:lnTo>
                  <a:pt x="26980" y="93220"/>
                </a:lnTo>
                <a:lnTo>
                  <a:pt x="26990" y="93220"/>
                </a:lnTo>
                <a:lnTo>
                  <a:pt x="26990" y="93210"/>
                </a:lnTo>
                <a:lnTo>
                  <a:pt x="26990" y="93200"/>
                </a:lnTo>
                <a:lnTo>
                  <a:pt x="27000" y="93200"/>
                </a:lnTo>
                <a:lnTo>
                  <a:pt x="27000" y="93190"/>
                </a:lnTo>
                <a:lnTo>
                  <a:pt x="27010" y="93190"/>
                </a:lnTo>
                <a:lnTo>
                  <a:pt x="27010" y="93180"/>
                </a:lnTo>
                <a:lnTo>
                  <a:pt x="27010" y="93170"/>
                </a:lnTo>
                <a:lnTo>
                  <a:pt x="27010" y="93160"/>
                </a:lnTo>
                <a:lnTo>
                  <a:pt x="27020" y="93160"/>
                </a:lnTo>
                <a:lnTo>
                  <a:pt x="27030" y="93160"/>
                </a:lnTo>
                <a:lnTo>
                  <a:pt x="27040" y="93150"/>
                </a:lnTo>
                <a:lnTo>
                  <a:pt x="27040" y="93140"/>
                </a:lnTo>
                <a:lnTo>
                  <a:pt x="27040" y="93130"/>
                </a:lnTo>
                <a:lnTo>
                  <a:pt x="27030" y="93130"/>
                </a:lnTo>
                <a:lnTo>
                  <a:pt x="27040" y="93120"/>
                </a:lnTo>
                <a:lnTo>
                  <a:pt x="27040" y="93130"/>
                </a:lnTo>
                <a:lnTo>
                  <a:pt x="27050" y="93130"/>
                </a:lnTo>
                <a:lnTo>
                  <a:pt x="27050" y="93120"/>
                </a:lnTo>
                <a:lnTo>
                  <a:pt x="27060" y="93120"/>
                </a:lnTo>
                <a:lnTo>
                  <a:pt x="27060" y="93110"/>
                </a:lnTo>
                <a:lnTo>
                  <a:pt x="27060" y="93100"/>
                </a:lnTo>
                <a:lnTo>
                  <a:pt x="27060" y="93090"/>
                </a:lnTo>
                <a:lnTo>
                  <a:pt x="27070" y="93090"/>
                </a:lnTo>
                <a:lnTo>
                  <a:pt x="27070" y="93080"/>
                </a:lnTo>
                <a:lnTo>
                  <a:pt x="27070" y="93070"/>
                </a:lnTo>
                <a:lnTo>
                  <a:pt x="27080" y="93070"/>
                </a:lnTo>
                <a:lnTo>
                  <a:pt x="27070" y="93070"/>
                </a:lnTo>
                <a:lnTo>
                  <a:pt x="27080" y="93070"/>
                </a:lnTo>
                <a:lnTo>
                  <a:pt x="27070" y="93070"/>
                </a:lnTo>
                <a:lnTo>
                  <a:pt x="27070" y="93060"/>
                </a:lnTo>
                <a:lnTo>
                  <a:pt x="27080" y="93060"/>
                </a:lnTo>
                <a:lnTo>
                  <a:pt x="27080" y="93050"/>
                </a:lnTo>
                <a:lnTo>
                  <a:pt x="27090" y="93040"/>
                </a:lnTo>
                <a:lnTo>
                  <a:pt x="27100" y="93040"/>
                </a:lnTo>
                <a:lnTo>
                  <a:pt x="27100" y="93030"/>
                </a:lnTo>
                <a:lnTo>
                  <a:pt x="27100" y="93020"/>
                </a:lnTo>
                <a:lnTo>
                  <a:pt x="27110" y="93020"/>
                </a:lnTo>
                <a:lnTo>
                  <a:pt x="27110" y="93010"/>
                </a:lnTo>
                <a:lnTo>
                  <a:pt x="27110" y="93000"/>
                </a:lnTo>
                <a:lnTo>
                  <a:pt x="27110" y="92990"/>
                </a:lnTo>
                <a:lnTo>
                  <a:pt x="27110" y="92980"/>
                </a:lnTo>
                <a:lnTo>
                  <a:pt x="27120" y="92980"/>
                </a:lnTo>
                <a:lnTo>
                  <a:pt x="27120" y="92970"/>
                </a:lnTo>
                <a:lnTo>
                  <a:pt x="27120" y="92960"/>
                </a:lnTo>
                <a:lnTo>
                  <a:pt x="27130" y="92960"/>
                </a:lnTo>
                <a:lnTo>
                  <a:pt x="27130" y="92950"/>
                </a:lnTo>
                <a:lnTo>
                  <a:pt x="27140" y="92940"/>
                </a:lnTo>
                <a:lnTo>
                  <a:pt x="27140" y="92930"/>
                </a:lnTo>
                <a:lnTo>
                  <a:pt x="27150" y="92930"/>
                </a:lnTo>
                <a:lnTo>
                  <a:pt x="27150" y="92920"/>
                </a:lnTo>
                <a:lnTo>
                  <a:pt x="27140" y="92920"/>
                </a:lnTo>
                <a:lnTo>
                  <a:pt x="27140" y="92910"/>
                </a:lnTo>
                <a:lnTo>
                  <a:pt x="27140" y="92900"/>
                </a:lnTo>
                <a:lnTo>
                  <a:pt x="27140" y="92890"/>
                </a:lnTo>
                <a:lnTo>
                  <a:pt x="27140" y="92880"/>
                </a:lnTo>
                <a:lnTo>
                  <a:pt x="27130" y="92870"/>
                </a:lnTo>
                <a:lnTo>
                  <a:pt x="27120" y="92870"/>
                </a:lnTo>
                <a:lnTo>
                  <a:pt x="27120" y="92860"/>
                </a:lnTo>
                <a:lnTo>
                  <a:pt x="27120" y="92850"/>
                </a:lnTo>
                <a:lnTo>
                  <a:pt x="27130" y="92850"/>
                </a:lnTo>
                <a:lnTo>
                  <a:pt x="27130" y="92840"/>
                </a:lnTo>
                <a:lnTo>
                  <a:pt x="27140" y="92840"/>
                </a:lnTo>
                <a:lnTo>
                  <a:pt x="27150" y="92830"/>
                </a:lnTo>
                <a:lnTo>
                  <a:pt x="27150" y="92820"/>
                </a:lnTo>
                <a:lnTo>
                  <a:pt x="27150" y="92810"/>
                </a:lnTo>
                <a:lnTo>
                  <a:pt x="27150" y="92800"/>
                </a:lnTo>
                <a:lnTo>
                  <a:pt x="27150" y="92790"/>
                </a:lnTo>
                <a:lnTo>
                  <a:pt x="27160" y="92790"/>
                </a:lnTo>
                <a:lnTo>
                  <a:pt x="27160" y="92780"/>
                </a:lnTo>
                <a:lnTo>
                  <a:pt x="27160" y="92770"/>
                </a:lnTo>
                <a:lnTo>
                  <a:pt x="27170" y="92770"/>
                </a:lnTo>
                <a:lnTo>
                  <a:pt x="27170" y="92760"/>
                </a:lnTo>
                <a:lnTo>
                  <a:pt x="27170" y="92750"/>
                </a:lnTo>
                <a:lnTo>
                  <a:pt x="27170" y="92740"/>
                </a:lnTo>
                <a:lnTo>
                  <a:pt x="27180" y="92740"/>
                </a:lnTo>
                <a:lnTo>
                  <a:pt x="27180" y="92730"/>
                </a:lnTo>
                <a:lnTo>
                  <a:pt x="27180" y="92720"/>
                </a:lnTo>
                <a:lnTo>
                  <a:pt x="27170" y="92720"/>
                </a:lnTo>
                <a:lnTo>
                  <a:pt x="27170" y="92710"/>
                </a:lnTo>
                <a:lnTo>
                  <a:pt x="27180" y="92710"/>
                </a:lnTo>
                <a:lnTo>
                  <a:pt x="27180" y="92700"/>
                </a:lnTo>
                <a:lnTo>
                  <a:pt x="27190" y="92700"/>
                </a:lnTo>
                <a:lnTo>
                  <a:pt x="27190" y="92690"/>
                </a:lnTo>
                <a:lnTo>
                  <a:pt x="27200" y="92690"/>
                </a:lnTo>
                <a:lnTo>
                  <a:pt x="27200" y="92680"/>
                </a:lnTo>
                <a:lnTo>
                  <a:pt x="27200" y="92670"/>
                </a:lnTo>
                <a:lnTo>
                  <a:pt x="27210" y="92670"/>
                </a:lnTo>
                <a:lnTo>
                  <a:pt x="27210" y="92660"/>
                </a:lnTo>
                <a:lnTo>
                  <a:pt x="27220" y="92660"/>
                </a:lnTo>
                <a:lnTo>
                  <a:pt x="27220" y="92650"/>
                </a:lnTo>
                <a:lnTo>
                  <a:pt x="27220" y="92640"/>
                </a:lnTo>
                <a:lnTo>
                  <a:pt x="27230" y="92640"/>
                </a:lnTo>
                <a:lnTo>
                  <a:pt x="27230" y="92630"/>
                </a:lnTo>
                <a:lnTo>
                  <a:pt x="27230" y="92620"/>
                </a:lnTo>
                <a:lnTo>
                  <a:pt x="27240" y="92620"/>
                </a:lnTo>
                <a:lnTo>
                  <a:pt x="27250" y="92620"/>
                </a:lnTo>
                <a:lnTo>
                  <a:pt x="27260" y="92620"/>
                </a:lnTo>
                <a:lnTo>
                  <a:pt x="27270" y="92620"/>
                </a:lnTo>
                <a:lnTo>
                  <a:pt x="27280" y="92620"/>
                </a:lnTo>
                <a:lnTo>
                  <a:pt x="27290" y="92620"/>
                </a:lnTo>
                <a:lnTo>
                  <a:pt x="27290" y="92630"/>
                </a:lnTo>
                <a:lnTo>
                  <a:pt x="27300" y="92630"/>
                </a:lnTo>
                <a:lnTo>
                  <a:pt x="27300" y="92620"/>
                </a:lnTo>
                <a:lnTo>
                  <a:pt x="27310" y="92620"/>
                </a:lnTo>
                <a:lnTo>
                  <a:pt x="27310" y="92610"/>
                </a:lnTo>
                <a:lnTo>
                  <a:pt x="27310" y="92600"/>
                </a:lnTo>
                <a:lnTo>
                  <a:pt x="27310" y="92590"/>
                </a:lnTo>
                <a:lnTo>
                  <a:pt x="27310" y="92580"/>
                </a:lnTo>
                <a:lnTo>
                  <a:pt x="27320" y="92570"/>
                </a:lnTo>
                <a:lnTo>
                  <a:pt x="27320" y="92560"/>
                </a:lnTo>
                <a:lnTo>
                  <a:pt x="27320" y="92550"/>
                </a:lnTo>
                <a:lnTo>
                  <a:pt x="27330" y="92540"/>
                </a:lnTo>
                <a:lnTo>
                  <a:pt x="27330" y="92530"/>
                </a:lnTo>
                <a:lnTo>
                  <a:pt x="27330" y="92520"/>
                </a:lnTo>
                <a:lnTo>
                  <a:pt x="27320" y="92520"/>
                </a:lnTo>
                <a:lnTo>
                  <a:pt x="27320" y="92510"/>
                </a:lnTo>
                <a:lnTo>
                  <a:pt x="27320" y="92500"/>
                </a:lnTo>
                <a:lnTo>
                  <a:pt x="27310" y="92500"/>
                </a:lnTo>
                <a:lnTo>
                  <a:pt x="27310" y="92490"/>
                </a:lnTo>
                <a:lnTo>
                  <a:pt x="27310" y="92480"/>
                </a:lnTo>
                <a:lnTo>
                  <a:pt x="27300" y="92480"/>
                </a:lnTo>
                <a:lnTo>
                  <a:pt x="27300" y="92470"/>
                </a:lnTo>
                <a:lnTo>
                  <a:pt x="27310" y="92470"/>
                </a:lnTo>
                <a:lnTo>
                  <a:pt x="27310" y="92460"/>
                </a:lnTo>
                <a:lnTo>
                  <a:pt x="27320" y="92460"/>
                </a:lnTo>
                <a:lnTo>
                  <a:pt x="27330" y="92460"/>
                </a:lnTo>
                <a:lnTo>
                  <a:pt x="27330" y="92450"/>
                </a:lnTo>
                <a:lnTo>
                  <a:pt x="27340" y="92450"/>
                </a:lnTo>
                <a:lnTo>
                  <a:pt x="27340" y="92440"/>
                </a:lnTo>
                <a:lnTo>
                  <a:pt x="27350" y="92440"/>
                </a:lnTo>
                <a:lnTo>
                  <a:pt x="27350" y="92430"/>
                </a:lnTo>
                <a:lnTo>
                  <a:pt x="27360" y="92430"/>
                </a:lnTo>
                <a:lnTo>
                  <a:pt x="27360" y="92420"/>
                </a:lnTo>
                <a:lnTo>
                  <a:pt x="27370" y="92420"/>
                </a:lnTo>
                <a:lnTo>
                  <a:pt x="27370" y="92410"/>
                </a:lnTo>
                <a:lnTo>
                  <a:pt x="27370" y="92400"/>
                </a:lnTo>
                <a:lnTo>
                  <a:pt x="27380" y="92400"/>
                </a:lnTo>
                <a:lnTo>
                  <a:pt x="27370" y="92400"/>
                </a:lnTo>
                <a:lnTo>
                  <a:pt x="27380" y="92400"/>
                </a:lnTo>
                <a:lnTo>
                  <a:pt x="27380" y="92390"/>
                </a:lnTo>
                <a:lnTo>
                  <a:pt x="27390" y="92390"/>
                </a:lnTo>
                <a:lnTo>
                  <a:pt x="27380" y="92390"/>
                </a:lnTo>
                <a:lnTo>
                  <a:pt x="27390" y="92390"/>
                </a:lnTo>
                <a:lnTo>
                  <a:pt x="27390" y="92380"/>
                </a:lnTo>
                <a:lnTo>
                  <a:pt x="27400" y="92380"/>
                </a:lnTo>
                <a:lnTo>
                  <a:pt x="27390" y="92380"/>
                </a:lnTo>
                <a:lnTo>
                  <a:pt x="27400" y="92380"/>
                </a:lnTo>
                <a:lnTo>
                  <a:pt x="27410" y="92380"/>
                </a:lnTo>
                <a:lnTo>
                  <a:pt x="27410" y="92370"/>
                </a:lnTo>
                <a:lnTo>
                  <a:pt x="27420" y="92370"/>
                </a:lnTo>
                <a:lnTo>
                  <a:pt x="27430" y="92360"/>
                </a:lnTo>
                <a:lnTo>
                  <a:pt x="27440" y="92360"/>
                </a:lnTo>
                <a:lnTo>
                  <a:pt x="27450" y="92360"/>
                </a:lnTo>
                <a:lnTo>
                  <a:pt x="27460" y="92360"/>
                </a:lnTo>
                <a:lnTo>
                  <a:pt x="27460" y="92350"/>
                </a:lnTo>
                <a:lnTo>
                  <a:pt x="27470" y="92350"/>
                </a:lnTo>
                <a:lnTo>
                  <a:pt x="27470" y="92340"/>
                </a:lnTo>
                <a:lnTo>
                  <a:pt x="27480" y="92340"/>
                </a:lnTo>
                <a:lnTo>
                  <a:pt x="27480" y="92330"/>
                </a:lnTo>
                <a:lnTo>
                  <a:pt x="27490" y="92330"/>
                </a:lnTo>
                <a:lnTo>
                  <a:pt x="27490" y="92320"/>
                </a:lnTo>
                <a:lnTo>
                  <a:pt x="27500" y="92320"/>
                </a:lnTo>
                <a:lnTo>
                  <a:pt x="27490" y="92320"/>
                </a:lnTo>
                <a:lnTo>
                  <a:pt x="27500" y="92310"/>
                </a:lnTo>
                <a:lnTo>
                  <a:pt x="27490" y="92310"/>
                </a:lnTo>
                <a:lnTo>
                  <a:pt x="27500" y="92310"/>
                </a:lnTo>
                <a:lnTo>
                  <a:pt x="27500" y="92300"/>
                </a:lnTo>
                <a:lnTo>
                  <a:pt x="27500" y="92290"/>
                </a:lnTo>
                <a:lnTo>
                  <a:pt x="27510" y="92290"/>
                </a:lnTo>
                <a:lnTo>
                  <a:pt x="27510" y="92280"/>
                </a:lnTo>
                <a:lnTo>
                  <a:pt x="27520" y="92280"/>
                </a:lnTo>
                <a:lnTo>
                  <a:pt x="27530" y="92280"/>
                </a:lnTo>
                <a:lnTo>
                  <a:pt x="27530" y="92270"/>
                </a:lnTo>
                <a:lnTo>
                  <a:pt x="27540" y="92270"/>
                </a:lnTo>
                <a:lnTo>
                  <a:pt x="27540" y="92260"/>
                </a:lnTo>
                <a:lnTo>
                  <a:pt x="27540" y="92250"/>
                </a:lnTo>
                <a:lnTo>
                  <a:pt x="27550" y="92250"/>
                </a:lnTo>
                <a:lnTo>
                  <a:pt x="27550" y="92240"/>
                </a:lnTo>
                <a:lnTo>
                  <a:pt x="27560" y="92240"/>
                </a:lnTo>
                <a:lnTo>
                  <a:pt x="27570" y="92240"/>
                </a:lnTo>
                <a:lnTo>
                  <a:pt x="27580" y="92240"/>
                </a:lnTo>
                <a:lnTo>
                  <a:pt x="27590" y="92240"/>
                </a:lnTo>
                <a:lnTo>
                  <a:pt x="27600" y="92240"/>
                </a:lnTo>
                <a:lnTo>
                  <a:pt x="27610" y="92240"/>
                </a:lnTo>
                <a:lnTo>
                  <a:pt x="27610" y="92230"/>
                </a:lnTo>
                <a:lnTo>
                  <a:pt x="27620" y="92230"/>
                </a:lnTo>
                <a:lnTo>
                  <a:pt x="27630" y="92240"/>
                </a:lnTo>
                <a:lnTo>
                  <a:pt x="27630" y="92230"/>
                </a:lnTo>
                <a:lnTo>
                  <a:pt x="27640" y="92230"/>
                </a:lnTo>
                <a:lnTo>
                  <a:pt x="27640" y="92220"/>
                </a:lnTo>
                <a:lnTo>
                  <a:pt x="27650" y="92220"/>
                </a:lnTo>
                <a:lnTo>
                  <a:pt x="27660" y="92220"/>
                </a:lnTo>
                <a:lnTo>
                  <a:pt x="27670" y="92210"/>
                </a:lnTo>
                <a:lnTo>
                  <a:pt x="27680" y="92210"/>
                </a:lnTo>
                <a:lnTo>
                  <a:pt x="27690" y="92210"/>
                </a:lnTo>
                <a:lnTo>
                  <a:pt x="27690" y="92200"/>
                </a:lnTo>
                <a:lnTo>
                  <a:pt x="27700" y="92200"/>
                </a:lnTo>
                <a:lnTo>
                  <a:pt x="27710" y="92200"/>
                </a:lnTo>
                <a:lnTo>
                  <a:pt x="27720" y="92200"/>
                </a:lnTo>
                <a:lnTo>
                  <a:pt x="27720" y="92190"/>
                </a:lnTo>
                <a:lnTo>
                  <a:pt x="27730" y="92190"/>
                </a:lnTo>
                <a:lnTo>
                  <a:pt x="27740" y="92190"/>
                </a:lnTo>
                <a:lnTo>
                  <a:pt x="27740" y="92180"/>
                </a:lnTo>
                <a:lnTo>
                  <a:pt x="27750" y="92180"/>
                </a:lnTo>
                <a:lnTo>
                  <a:pt x="27760" y="92180"/>
                </a:lnTo>
                <a:lnTo>
                  <a:pt x="27760" y="92170"/>
                </a:lnTo>
                <a:lnTo>
                  <a:pt x="27770" y="92170"/>
                </a:lnTo>
                <a:lnTo>
                  <a:pt x="27780" y="92170"/>
                </a:lnTo>
                <a:lnTo>
                  <a:pt x="27790" y="92170"/>
                </a:lnTo>
                <a:lnTo>
                  <a:pt x="27800" y="92170"/>
                </a:lnTo>
                <a:lnTo>
                  <a:pt x="27800" y="92160"/>
                </a:lnTo>
                <a:lnTo>
                  <a:pt x="27810" y="92160"/>
                </a:lnTo>
                <a:lnTo>
                  <a:pt x="27820" y="92160"/>
                </a:lnTo>
                <a:lnTo>
                  <a:pt x="27820" y="92150"/>
                </a:lnTo>
                <a:lnTo>
                  <a:pt x="27830" y="92150"/>
                </a:lnTo>
                <a:lnTo>
                  <a:pt x="27840" y="92150"/>
                </a:lnTo>
                <a:lnTo>
                  <a:pt x="27850" y="92150"/>
                </a:lnTo>
                <a:lnTo>
                  <a:pt x="27860" y="92150"/>
                </a:lnTo>
                <a:lnTo>
                  <a:pt x="27860" y="92140"/>
                </a:lnTo>
                <a:lnTo>
                  <a:pt x="27860" y="92150"/>
                </a:lnTo>
                <a:lnTo>
                  <a:pt x="27870" y="92150"/>
                </a:lnTo>
                <a:lnTo>
                  <a:pt x="27880" y="92150"/>
                </a:lnTo>
                <a:lnTo>
                  <a:pt x="27880" y="92160"/>
                </a:lnTo>
                <a:lnTo>
                  <a:pt x="27890" y="92160"/>
                </a:lnTo>
                <a:lnTo>
                  <a:pt x="27890" y="92170"/>
                </a:lnTo>
                <a:lnTo>
                  <a:pt x="27900" y="92170"/>
                </a:lnTo>
                <a:lnTo>
                  <a:pt x="27900" y="92180"/>
                </a:lnTo>
                <a:lnTo>
                  <a:pt x="27890" y="92210"/>
                </a:lnTo>
                <a:lnTo>
                  <a:pt x="27890" y="92240"/>
                </a:lnTo>
                <a:lnTo>
                  <a:pt x="27890" y="92250"/>
                </a:lnTo>
                <a:lnTo>
                  <a:pt x="27880" y="92250"/>
                </a:lnTo>
                <a:lnTo>
                  <a:pt x="27880" y="92260"/>
                </a:lnTo>
                <a:lnTo>
                  <a:pt x="27880" y="92270"/>
                </a:lnTo>
                <a:lnTo>
                  <a:pt x="27880" y="92280"/>
                </a:lnTo>
                <a:lnTo>
                  <a:pt x="27880" y="92290"/>
                </a:lnTo>
                <a:lnTo>
                  <a:pt x="27880" y="92300"/>
                </a:lnTo>
                <a:lnTo>
                  <a:pt x="27880" y="92310"/>
                </a:lnTo>
                <a:lnTo>
                  <a:pt x="27880" y="92320"/>
                </a:lnTo>
                <a:lnTo>
                  <a:pt x="27880" y="92330"/>
                </a:lnTo>
                <a:lnTo>
                  <a:pt x="27880" y="92340"/>
                </a:lnTo>
                <a:lnTo>
                  <a:pt x="27880" y="9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