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Mauritius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lack Riv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750" y="94930"/>
                </a:moveTo>
                <a:lnTo>
                  <a:pt x="26760" y="94930"/>
                </a:lnTo>
                <a:lnTo>
                  <a:pt x="26760" y="94940"/>
                </a:lnTo>
                <a:lnTo>
                  <a:pt x="26760" y="94960"/>
                </a:lnTo>
                <a:lnTo>
                  <a:pt x="26760" y="94970"/>
                </a:lnTo>
                <a:lnTo>
                  <a:pt x="26760" y="94980"/>
                </a:lnTo>
                <a:lnTo>
                  <a:pt x="26750" y="94980"/>
                </a:lnTo>
                <a:lnTo>
                  <a:pt x="26750" y="94970"/>
                </a:lnTo>
                <a:lnTo>
                  <a:pt x="26740" y="94970"/>
                </a:lnTo>
                <a:lnTo>
                  <a:pt x="26740" y="94960"/>
                </a:lnTo>
                <a:lnTo>
                  <a:pt x="26740" y="94950"/>
                </a:lnTo>
                <a:lnTo>
                  <a:pt x="26740" y="94940"/>
                </a:lnTo>
                <a:lnTo>
                  <a:pt x="26740" y="94930"/>
                </a:lnTo>
                <a:lnTo>
                  <a:pt x="26740" y="94920"/>
                </a:lnTo>
                <a:lnTo>
                  <a:pt x="26750" y="94920"/>
                </a:lnTo>
                <a:lnTo>
                  <a:pt x="26750" y="94930"/>
                </a:lnTo>
                <a:close/>
                <a:moveTo>
                  <a:pt x="26870" y="94420"/>
                </a:moveTo>
                <a:lnTo>
                  <a:pt x="26870" y="94430"/>
                </a:lnTo>
                <a:lnTo>
                  <a:pt x="26870" y="94440"/>
                </a:lnTo>
                <a:lnTo>
                  <a:pt x="26860" y="94440"/>
                </a:lnTo>
                <a:lnTo>
                  <a:pt x="26860" y="94450"/>
                </a:lnTo>
                <a:lnTo>
                  <a:pt x="26850" y="94450"/>
                </a:lnTo>
                <a:lnTo>
                  <a:pt x="26850" y="94460"/>
                </a:lnTo>
                <a:lnTo>
                  <a:pt x="26850" y="94470"/>
                </a:lnTo>
                <a:lnTo>
                  <a:pt x="26840" y="94470"/>
                </a:lnTo>
                <a:lnTo>
                  <a:pt x="26840" y="94480"/>
                </a:lnTo>
                <a:lnTo>
                  <a:pt x="26830" y="94480"/>
                </a:lnTo>
                <a:lnTo>
                  <a:pt x="26830" y="94490"/>
                </a:lnTo>
                <a:lnTo>
                  <a:pt x="26820" y="94490"/>
                </a:lnTo>
                <a:lnTo>
                  <a:pt x="26820" y="94500"/>
                </a:lnTo>
                <a:lnTo>
                  <a:pt x="26820" y="94510"/>
                </a:lnTo>
                <a:lnTo>
                  <a:pt x="26810" y="94510"/>
                </a:lnTo>
                <a:lnTo>
                  <a:pt x="26810" y="94520"/>
                </a:lnTo>
                <a:lnTo>
                  <a:pt x="26810" y="94530"/>
                </a:lnTo>
                <a:lnTo>
                  <a:pt x="26810" y="94540"/>
                </a:lnTo>
                <a:lnTo>
                  <a:pt x="26800" y="94540"/>
                </a:lnTo>
                <a:lnTo>
                  <a:pt x="26800" y="94550"/>
                </a:lnTo>
                <a:lnTo>
                  <a:pt x="26790" y="94550"/>
                </a:lnTo>
                <a:lnTo>
                  <a:pt x="26790" y="94560"/>
                </a:lnTo>
                <a:lnTo>
                  <a:pt x="26790" y="94570"/>
                </a:lnTo>
                <a:lnTo>
                  <a:pt x="26780" y="94570"/>
                </a:lnTo>
                <a:lnTo>
                  <a:pt x="26780" y="94550"/>
                </a:lnTo>
                <a:lnTo>
                  <a:pt x="26780" y="94540"/>
                </a:lnTo>
                <a:lnTo>
                  <a:pt x="26780" y="94530"/>
                </a:lnTo>
                <a:lnTo>
                  <a:pt x="26780" y="94520"/>
                </a:lnTo>
                <a:lnTo>
                  <a:pt x="26780" y="94480"/>
                </a:lnTo>
                <a:lnTo>
                  <a:pt x="26790" y="94480"/>
                </a:lnTo>
                <a:lnTo>
                  <a:pt x="26790" y="94470"/>
                </a:lnTo>
                <a:lnTo>
                  <a:pt x="26790" y="94460"/>
                </a:lnTo>
                <a:lnTo>
                  <a:pt x="26800" y="94460"/>
                </a:lnTo>
                <a:lnTo>
                  <a:pt x="26800" y="94450"/>
                </a:lnTo>
                <a:lnTo>
                  <a:pt x="26810" y="94450"/>
                </a:lnTo>
                <a:lnTo>
                  <a:pt x="26810" y="94440"/>
                </a:lnTo>
                <a:lnTo>
                  <a:pt x="26820" y="94440"/>
                </a:lnTo>
                <a:lnTo>
                  <a:pt x="26820" y="94430"/>
                </a:lnTo>
                <a:lnTo>
                  <a:pt x="26830" y="94430"/>
                </a:lnTo>
                <a:lnTo>
                  <a:pt x="26840" y="94430"/>
                </a:lnTo>
                <a:lnTo>
                  <a:pt x="26840" y="94420"/>
                </a:lnTo>
                <a:lnTo>
                  <a:pt x="26850" y="94420"/>
                </a:lnTo>
                <a:lnTo>
                  <a:pt x="26850" y="94430"/>
                </a:lnTo>
                <a:lnTo>
                  <a:pt x="26860" y="94430"/>
                </a:lnTo>
                <a:lnTo>
                  <a:pt x="26860" y="94420"/>
                </a:lnTo>
                <a:lnTo>
                  <a:pt x="26870" y="94420"/>
                </a:lnTo>
                <a:close/>
                <a:moveTo>
                  <a:pt x="27880" y="92350"/>
                </a:moveTo>
                <a:lnTo>
                  <a:pt x="27870" y="92350"/>
                </a:lnTo>
                <a:lnTo>
                  <a:pt x="27870" y="92360"/>
                </a:lnTo>
                <a:lnTo>
                  <a:pt x="27860" y="92360"/>
                </a:lnTo>
                <a:lnTo>
                  <a:pt x="27860" y="92370"/>
                </a:lnTo>
                <a:lnTo>
                  <a:pt x="27850" y="92370"/>
                </a:lnTo>
                <a:lnTo>
                  <a:pt x="27850" y="92380"/>
                </a:lnTo>
                <a:lnTo>
                  <a:pt x="27840" y="92380"/>
                </a:lnTo>
                <a:lnTo>
                  <a:pt x="27830" y="92400"/>
                </a:lnTo>
                <a:lnTo>
                  <a:pt x="27830" y="92410"/>
                </a:lnTo>
                <a:lnTo>
                  <a:pt x="27820" y="92410"/>
                </a:lnTo>
                <a:lnTo>
                  <a:pt x="27810" y="92420"/>
                </a:lnTo>
                <a:lnTo>
                  <a:pt x="27810" y="92430"/>
                </a:lnTo>
                <a:lnTo>
                  <a:pt x="27800" y="92440"/>
                </a:lnTo>
                <a:lnTo>
                  <a:pt x="27800" y="92450"/>
                </a:lnTo>
                <a:lnTo>
                  <a:pt x="27790" y="92460"/>
                </a:lnTo>
                <a:lnTo>
                  <a:pt x="27780" y="92470"/>
                </a:lnTo>
                <a:lnTo>
                  <a:pt x="27770" y="92470"/>
                </a:lnTo>
                <a:lnTo>
                  <a:pt x="27760" y="92470"/>
                </a:lnTo>
                <a:lnTo>
                  <a:pt x="27760" y="92480"/>
                </a:lnTo>
                <a:lnTo>
                  <a:pt x="27750" y="92480"/>
                </a:lnTo>
                <a:lnTo>
                  <a:pt x="27740" y="92480"/>
                </a:lnTo>
                <a:lnTo>
                  <a:pt x="27730" y="92480"/>
                </a:lnTo>
                <a:lnTo>
                  <a:pt x="27730" y="92490"/>
                </a:lnTo>
                <a:lnTo>
                  <a:pt x="27720" y="92500"/>
                </a:lnTo>
                <a:lnTo>
                  <a:pt x="27720" y="92510"/>
                </a:lnTo>
                <a:lnTo>
                  <a:pt x="27720" y="92520"/>
                </a:lnTo>
                <a:lnTo>
                  <a:pt x="27720" y="92530"/>
                </a:lnTo>
                <a:lnTo>
                  <a:pt x="27700" y="92730"/>
                </a:lnTo>
                <a:lnTo>
                  <a:pt x="27740" y="93020"/>
                </a:lnTo>
                <a:lnTo>
                  <a:pt x="27740" y="93030"/>
                </a:lnTo>
                <a:lnTo>
                  <a:pt x="27750" y="93030"/>
                </a:lnTo>
                <a:lnTo>
                  <a:pt x="27750" y="93040"/>
                </a:lnTo>
                <a:lnTo>
                  <a:pt x="27760" y="93040"/>
                </a:lnTo>
                <a:lnTo>
                  <a:pt x="27760" y="93050"/>
                </a:lnTo>
                <a:lnTo>
                  <a:pt x="27760" y="93060"/>
                </a:lnTo>
                <a:lnTo>
                  <a:pt x="27770" y="93060"/>
                </a:lnTo>
                <a:lnTo>
                  <a:pt x="27770" y="93070"/>
                </a:lnTo>
                <a:lnTo>
                  <a:pt x="27710" y="93480"/>
                </a:lnTo>
                <a:lnTo>
                  <a:pt x="27720" y="93490"/>
                </a:lnTo>
                <a:lnTo>
                  <a:pt x="27730" y="93490"/>
                </a:lnTo>
                <a:lnTo>
                  <a:pt x="27740" y="93490"/>
                </a:lnTo>
                <a:lnTo>
                  <a:pt x="27750" y="93490"/>
                </a:lnTo>
                <a:lnTo>
                  <a:pt x="27750" y="93500"/>
                </a:lnTo>
                <a:lnTo>
                  <a:pt x="27760" y="93500"/>
                </a:lnTo>
                <a:lnTo>
                  <a:pt x="27760" y="93510"/>
                </a:lnTo>
                <a:lnTo>
                  <a:pt x="27770" y="93510"/>
                </a:lnTo>
                <a:lnTo>
                  <a:pt x="27770" y="93520"/>
                </a:lnTo>
                <a:lnTo>
                  <a:pt x="27780" y="93520"/>
                </a:lnTo>
                <a:lnTo>
                  <a:pt x="27780" y="93530"/>
                </a:lnTo>
                <a:lnTo>
                  <a:pt x="27780" y="93540"/>
                </a:lnTo>
                <a:lnTo>
                  <a:pt x="27780" y="93550"/>
                </a:lnTo>
                <a:lnTo>
                  <a:pt x="27790" y="93550"/>
                </a:lnTo>
                <a:lnTo>
                  <a:pt x="27790" y="93560"/>
                </a:lnTo>
                <a:lnTo>
                  <a:pt x="27790" y="93570"/>
                </a:lnTo>
                <a:lnTo>
                  <a:pt x="27790" y="93580"/>
                </a:lnTo>
                <a:lnTo>
                  <a:pt x="27790" y="93590"/>
                </a:lnTo>
                <a:lnTo>
                  <a:pt x="27780" y="93590"/>
                </a:lnTo>
                <a:lnTo>
                  <a:pt x="27770" y="93590"/>
                </a:lnTo>
                <a:lnTo>
                  <a:pt x="27770" y="93600"/>
                </a:lnTo>
                <a:lnTo>
                  <a:pt x="27770" y="93610"/>
                </a:lnTo>
                <a:lnTo>
                  <a:pt x="27760" y="93610"/>
                </a:lnTo>
                <a:lnTo>
                  <a:pt x="27750" y="93610"/>
                </a:lnTo>
                <a:lnTo>
                  <a:pt x="27750" y="93620"/>
                </a:lnTo>
                <a:lnTo>
                  <a:pt x="27750" y="93630"/>
                </a:lnTo>
                <a:lnTo>
                  <a:pt x="27760" y="93640"/>
                </a:lnTo>
                <a:lnTo>
                  <a:pt x="27760" y="93650"/>
                </a:lnTo>
                <a:lnTo>
                  <a:pt x="27770" y="93650"/>
                </a:lnTo>
                <a:lnTo>
                  <a:pt x="27780" y="93660"/>
                </a:lnTo>
                <a:lnTo>
                  <a:pt x="27790" y="93670"/>
                </a:lnTo>
                <a:lnTo>
                  <a:pt x="27790" y="93680"/>
                </a:lnTo>
                <a:lnTo>
                  <a:pt x="27800" y="93680"/>
                </a:lnTo>
                <a:lnTo>
                  <a:pt x="27800" y="93690"/>
                </a:lnTo>
                <a:lnTo>
                  <a:pt x="27800" y="93700"/>
                </a:lnTo>
                <a:lnTo>
                  <a:pt x="27800" y="93710"/>
                </a:lnTo>
                <a:lnTo>
                  <a:pt x="27810" y="93710"/>
                </a:lnTo>
                <a:lnTo>
                  <a:pt x="27800" y="93720"/>
                </a:lnTo>
                <a:lnTo>
                  <a:pt x="27800" y="93730"/>
                </a:lnTo>
                <a:lnTo>
                  <a:pt x="27810" y="93730"/>
                </a:lnTo>
                <a:lnTo>
                  <a:pt x="27810" y="93740"/>
                </a:lnTo>
                <a:lnTo>
                  <a:pt x="27820" y="93730"/>
                </a:lnTo>
                <a:lnTo>
                  <a:pt x="27830" y="93730"/>
                </a:lnTo>
                <a:lnTo>
                  <a:pt x="27840" y="93730"/>
                </a:lnTo>
                <a:lnTo>
                  <a:pt x="27850" y="93730"/>
                </a:lnTo>
                <a:lnTo>
                  <a:pt x="27860" y="93730"/>
                </a:lnTo>
                <a:lnTo>
                  <a:pt x="27870" y="93730"/>
                </a:lnTo>
                <a:lnTo>
                  <a:pt x="27870" y="93740"/>
                </a:lnTo>
                <a:lnTo>
                  <a:pt x="27870" y="93750"/>
                </a:lnTo>
                <a:lnTo>
                  <a:pt x="27880" y="93750"/>
                </a:lnTo>
                <a:lnTo>
                  <a:pt x="27880" y="93760"/>
                </a:lnTo>
                <a:lnTo>
                  <a:pt x="27890" y="93760"/>
                </a:lnTo>
                <a:lnTo>
                  <a:pt x="27890" y="93770"/>
                </a:lnTo>
                <a:lnTo>
                  <a:pt x="27890" y="93780"/>
                </a:lnTo>
                <a:lnTo>
                  <a:pt x="27890" y="93790"/>
                </a:lnTo>
                <a:lnTo>
                  <a:pt x="27890" y="93800"/>
                </a:lnTo>
                <a:lnTo>
                  <a:pt x="27890" y="93810"/>
                </a:lnTo>
                <a:lnTo>
                  <a:pt x="27890" y="93820"/>
                </a:lnTo>
                <a:lnTo>
                  <a:pt x="27880" y="93830"/>
                </a:lnTo>
                <a:lnTo>
                  <a:pt x="27870" y="93830"/>
                </a:lnTo>
                <a:lnTo>
                  <a:pt x="27870" y="93840"/>
                </a:lnTo>
                <a:lnTo>
                  <a:pt x="27860" y="93840"/>
                </a:lnTo>
                <a:lnTo>
                  <a:pt x="27860" y="93850"/>
                </a:lnTo>
                <a:lnTo>
                  <a:pt x="27850" y="93850"/>
                </a:lnTo>
                <a:lnTo>
                  <a:pt x="27850" y="93860"/>
                </a:lnTo>
                <a:lnTo>
                  <a:pt x="27840" y="93860"/>
                </a:lnTo>
                <a:lnTo>
                  <a:pt x="27830" y="93860"/>
                </a:lnTo>
                <a:lnTo>
                  <a:pt x="27830" y="93850"/>
                </a:lnTo>
                <a:lnTo>
                  <a:pt x="27820" y="93840"/>
                </a:lnTo>
                <a:lnTo>
                  <a:pt x="27830" y="93830"/>
                </a:lnTo>
                <a:lnTo>
                  <a:pt x="27840" y="93820"/>
                </a:lnTo>
                <a:lnTo>
                  <a:pt x="27830" y="93820"/>
                </a:lnTo>
                <a:lnTo>
                  <a:pt x="27820" y="93820"/>
                </a:lnTo>
                <a:lnTo>
                  <a:pt x="27820" y="93810"/>
                </a:lnTo>
                <a:lnTo>
                  <a:pt x="27820" y="93820"/>
                </a:lnTo>
                <a:lnTo>
                  <a:pt x="27810" y="93820"/>
                </a:lnTo>
                <a:lnTo>
                  <a:pt x="27800" y="93820"/>
                </a:lnTo>
                <a:lnTo>
                  <a:pt x="27790" y="93820"/>
                </a:lnTo>
                <a:lnTo>
                  <a:pt x="27780" y="93820"/>
                </a:lnTo>
                <a:lnTo>
                  <a:pt x="27770" y="93820"/>
                </a:lnTo>
                <a:lnTo>
                  <a:pt x="27780" y="93820"/>
                </a:lnTo>
                <a:lnTo>
                  <a:pt x="27780" y="93810"/>
                </a:lnTo>
                <a:lnTo>
                  <a:pt x="27770" y="93810"/>
                </a:lnTo>
                <a:lnTo>
                  <a:pt x="27770" y="93800"/>
                </a:lnTo>
                <a:lnTo>
                  <a:pt x="27760" y="93800"/>
                </a:lnTo>
                <a:lnTo>
                  <a:pt x="27750" y="93800"/>
                </a:lnTo>
                <a:lnTo>
                  <a:pt x="27740" y="93800"/>
                </a:lnTo>
                <a:lnTo>
                  <a:pt x="27730" y="93800"/>
                </a:lnTo>
                <a:lnTo>
                  <a:pt x="27720" y="93800"/>
                </a:lnTo>
                <a:lnTo>
                  <a:pt x="27720" y="93790"/>
                </a:lnTo>
                <a:lnTo>
                  <a:pt x="27720" y="93800"/>
                </a:lnTo>
                <a:lnTo>
                  <a:pt x="27710" y="93800"/>
                </a:lnTo>
                <a:lnTo>
                  <a:pt x="27710" y="93810"/>
                </a:lnTo>
                <a:lnTo>
                  <a:pt x="27700" y="93810"/>
                </a:lnTo>
                <a:lnTo>
                  <a:pt x="27690" y="93810"/>
                </a:lnTo>
                <a:lnTo>
                  <a:pt x="27690" y="93820"/>
                </a:lnTo>
                <a:lnTo>
                  <a:pt x="27680" y="93820"/>
                </a:lnTo>
                <a:lnTo>
                  <a:pt x="27680" y="93830"/>
                </a:lnTo>
                <a:lnTo>
                  <a:pt x="27670" y="93830"/>
                </a:lnTo>
                <a:lnTo>
                  <a:pt x="27680" y="93830"/>
                </a:lnTo>
                <a:lnTo>
                  <a:pt x="27680" y="93840"/>
                </a:lnTo>
                <a:lnTo>
                  <a:pt x="27690" y="93840"/>
                </a:lnTo>
                <a:lnTo>
                  <a:pt x="27690" y="93850"/>
                </a:lnTo>
                <a:lnTo>
                  <a:pt x="27680" y="93850"/>
                </a:lnTo>
                <a:lnTo>
                  <a:pt x="27680" y="93860"/>
                </a:lnTo>
                <a:lnTo>
                  <a:pt x="27680" y="93870"/>
                </a:lnTo>
                <a:lnTo>
                  <a:pt x="27670" y="93870"/>
                </a:lnTo>
                <a:lnTo>
                  <a:pt x="27670" y="93880"/>
                </a:lnTo>
                <a:lnTo>
                  <a:pt x="27660" y="93880"/>
                </a:lnTo>
                <a:lnTo>
                  <a:pt x="27660" y="93890"/>
                </a:lnTo>
                <a:lnTo>
                  <a:pt x="27650" y="93890"/>
                </a:lnTo>
                <a:lnTo>
                  <a:pt x="27640" y="93890"/>
                </a:lnTo>
                <a:lnTo>
                  <a:pt x="27640" y="93900"/>
                </a:lnTo>
                <a:lnTo>
                  <a:pt x="27660" y="93910"/>
                </a:lnTo>
                <a:lnTo>
                  <a:pt x="27660" y="93920"/>
                </a:lnTo>
                <a:lnTo>
                  <a:pt x="27660" y="93930"/>
                </a:lnTo>
                <a:lnTo>
                  <a:pt x="27660" y="93940"/>
                </a:lnTo>
                <a:lnTo>
                  <a:pt x="27650" y="93940"/>
                </a:lnTo>
                <a:lnTo>
                  <a:pt x="27650" y="93950"/>
                </a:lnTo>
                <a:lnTo>
                  <a:pt x="27640" y="93950"/>
                </a:lnTo>
                <a:lnTo>
                  <a:pt x="27640" y="93960"/>
                </a:lnTo>
                <a:lnTo>
                  <a:pt x="27640" y="93970"/>
                </a:lnTo>
                <a:lnTo>
                  <a:pt x="27630" y="93970"/>
                </a:lnTo>
                <a:lnTo>
                  <a:pt x="27620" y="93970"/>
                </a:lnTo>
                <a:lnTo>
                  <a:pt x="27620" y="93980"/>
                </a:lnTo>
                <a:lnTo>
                  <a:pt x="27630" y="93980"/>
                </a:lnTo>
                <a:lnTo>
                  <a:pt x="27630" y="93990"/>
                </a:lnTo>
                <a:lnTo>
                  <a:pt x="27630" y="94000"/>
                </a:lnTo>
                <a:lnTo>
                  <a:pt x="27640" y="94000"/>
                </a:lnTo>
                <a:lnTo>
                  <a:pt x="27640" y="94010"/>
                </a:lnTo>
                <a:lnTo>
                  <a:pt x="27650" y="94010"/>
                </a:lnTo>
                <a:lnTo>
                  <a:pt x="27650" y="94020"/>
                </a:lnTo>
                <a:lnTo>
                  <a:pt x="27650" y="94030"/>
                </a:lnTo>
                <a:lnTo>
                  <a:pt x="27650" y="94040"/>
                </a:lnTo>
                <a:lnTo>
                  <a:pt x="27650" y="94050"/>
                </a:lnTo>
                <a:lnTo>
                  <a:pt x="27660" y="94060"/>
                </a:lnTo>
                <a:lnTo>
                  <a:pt x="27670" y="94060"/>
                </a:lnTo>
                <a:lnTo>
                  <a:pt x="27680" y="94070"/>
                </a:lnTo>
                <a:lnTo>
                  <a:pt x="27680" y="94080"/>
                </a:lnTo>
                <a:lnTo>
                  <a:pt x="27680" y="94090"/>
                </a:lnTo>
                <a:lnTo>
                  <a:pt x="27680" y="94100"/>
                </a:lnTo>
                <a:lnTo>
                  <a:pt x="27670" y="94100"/>
                </a:lnTo>
                <a:lnTo>
                  <a:pt x="27670" y="94110"/>
                </a:lnTo>
                <a:lnTo>
                  <a:pt x="27670" y="94120"/>
                </a:lnTo>
                <a:lnTo>
                  <a:pt x="27680" y="94120"/>
                </a:lnTo>
                <a:lnTo>
                  <a:pt x="27690" y="94130"/>
                </a:lnTo>
                <a:lnTo>
                  <a:pt x="27700" y="94130"/>
                </a:lnTo>
                <a:lnTo>
                  <a:pt x="27710" y="94130"/>
                </a:lnTo>
                <a:lnTo>
                  <a:pt x="27710" y="94140"/>
                </a:lnTo>
                <a:lnTo>
                  <a:pt x="27720" y="94140"/>
                </a:lnTo>
                <a:lnTo>
                  <a:pt x="27720" y="94150"/>
                </a:lnTo>
                <a:lnTo>
                  <a:pt x="27730" y="94160"/>
                </a:lnTo>
                <a:lnTo>
                  <a:pt x="27730" y="94170"/>
                </a:lnTo>
                <a:lnTo>
                  <a:pt x="27720" y="94170"/>
                </a:lnTo>
                <a:lnTo>
                  <a:pt x="27720" y="94180"/>
                </a:lnTo>
                <a:lnTo>
                  <a:pt x="27720" y="94190"/>
                </a:lnTo>
                <a:lnTo>
                  <a:pt x="27720" y="94200"/>
                </a:lnTo>
                <a:lnTo>
                  <a:pt x="27730" y="94200"/>
                </a:lnTo>
                <a:lnTo>
                  <a:pt x="27730" y="94210"/>
                </a:lnTo>
                <a:lnTo>
                  <a:pt x="27720" y="94210"/>
                </a:lnTo>
                <a:lnTo>
                  <a:pt x="27730" y="94210"/>
                </a:lnTo>
                <a:lnTo>
                  <a:pt x="27720" y="94210"/>
                </a:lnTo>
                <a:lnTo>
                  <a:pt x="27720" y="94220"/>
                </a:lnTo>
                <a:lnTo>
                  <a:pt x="27710" y="94220"/>
                </a:lnTo>
                <a:lnTo>
                  <a:pt x="27710" y="94230"/>
                </a:lnTo>
                <a:lnTo>
                  <a:pt x="27700" y="94240"/>
                </a:lnTo>
                <a:lnTo>
                  <a:pt x="27690" y="94240"/>
                </a:lnTo>
                <a:lnTo>
                  <a:pt x="27680" y="94240"/>
                </a:lnTo>
                <a:lnTo>
                  <a:pt x="27670" y="94230"/>
                </a:lnTo>
                <a:lnTo>
                  <a:pt x="27670" y="94220"/>
                </a:lnTo>
                <a:lnTo>
                  <a:pt x="27660" y="94220"/>
                </a:lnTo>
                <a:lnTo>
                  <a:pt x="27660" y="94230"/>
                </a:lnTo>
                <a:lnTo>
                  <a:pt x="27650" y="94230"/>
                </a:lnTo>
                <a:lnTo>
                  <a:pt x="27640" y="94240"/>
                </a:lnTo>
                <a:lnTo>
                  <a:pt x="27630" y="94240"/>
                </a:lnTo>
                <a:lnTo>
                  <a:pt x="27620" y="94230"/>
                </a:lnTo>
                <a:lnTo>
                  <a:pt x="27610" y="94230"/>
                </a:lnTo>
                <a:lnTo>
                  <a:pt x="27610" y="94240"/>
                </a:lnTo>
                <a:lnTo>
                  <a:pt x="27610" y="94250"/>
                </a:lnTo>
                <a:lnTo>
                  <a:pt x="27620" y="94250"/>
                </a:lnTo>
                <a:lnTo>
                  <a:pt x="27620" y="94260"/>
                </a:lnTo>
                <a:lnTo>
                  <a:pt x="27630" y="94260"/>
                </a:lnTo>
                <a:lnTo>
                  <a:pt x="27640" y="94260"/>
                </a:lnTo>
                <a:lnTo>
                  <a:pt x="27650" y="94260"/>
                </a:lnTo>
                <a:lnTo>
                  <a:pt x="27660" y="94260"/>
                </a:lnTo>
                <a:lnTo>
                  <a:pt x="27670" y="94270"/>
                </a:lnTo>
                <a:lnTo>
                  <a:pt x="27680" y="94270"/>
                </a:lnTo>
                <a:lnTo>
                  <a:pt x="27680" y="94280"/>
                </a:lnTo>
                <a:lnTo>
                  <a:pt x="27690" y="94280"/>
                </a:lnTo>
                <a:lnTo>
                  <a:pt x="27700" y="94280"/>
                </a:lnTo>
                <a:lnTo>
                  <a:pt x="27700" y="94290"/>
                </a:lnTo>
                <a:lnTo>
                  <a:pt x="27710" y="94290"/>
                </a:lnTo>
                <a:lnTo>
                  <a:pt x="27710" y="94300"/>
                </a:lnTo>
                <a:lnTo>
                  <a:pt x="27720" y="94300"/>
                </a:lnTo>
                <a:lnTo>
                  <a:pt x="27720" y="94310"/>
                </a:lnTo>
                <a:lnTo>
                  <a:pt x="27730" y="94310"/>
                </a:lnTo>
                <a:lnTo>
                  <a:pt x="27740" y="94310"/>
                </a:lnTo>
                <a:lnTo>
                  <a:pt x="27750" y="94310"/>
                </a:lnTo>
                <a:lnTo>
                  <a:pt x="27760" y="94310"/>
                </a:lnTo>
                <a:lnTo>
                  <a:pt x="27770" y="94310"/>
                </a:lnTo>
                <a:lnTo>
                  <a:pt x="27780" y="94310"/>
                </a:lnTo>
                <a:lnTo>
                  <a:pt x="27790" y="94320"/>
                </a:lnTo>
                <a:lnTo>
                  <a:pt x="27800" y="94320"/>
                </a:lnTo>
                <a:lnTo>
                  <a:pt x="27810" y="94320"/>
                </a:lnTo>
                <a:lnTo>
                  <a:pt x="27820" y="94320"/>
                </a:lnTo>
                <a:lnTo>
                  <a:pt x="27830" y="94320"/>
                </a:lnTo>
                <a:lnTo>
                  <a:pt x="27830" y="94330"/>
                </a:lnTo>
                <a:lnTo>
                  <a:pt x="27830" y="94340"/>
                </a:lnTo>
                <a:lnTo>
                  <a:pt x="27840" y="94340"/>
                </a:lnTo>
                <a:lnTo>
                  <a:pt x="27840" y="94350"/>
                </a:lnTo>
                <a:lnTo>
                  <a:pt x="27830" y="94360"/>
                </a:lnTo>
                <a:lnTo>
                  <a:pt x="27840" y="94360"/>
                </a:lnTo>
                <a:lnTo>
                  <a:pt x="27840" y="94370"/>
                </a:lnTo>
                <a:lnTo>
                  <a:pt x="27840" y="94380"/>
                </a:lnTo>
                <a:lnTo>
                  <a:pt x="27850" y="94380"/>
                </a:lnTo>
                <a:lnTo>
                  <a:pt x="27850" y="94390"/>
                </a:lnTo>
                <a:lnTo>
                  <a:pt x="27840" y="94390"/>
                </a:lnTo>
                <a:lnTo>
                  <a:pt x="27850" y="94390"/>
                </a:lnTo>
                <a:lnTo>
                  <a:pt x="27850" y="94400"/>
                </a:lnTo>
                <a:lnTo>
                  <a:pt x="27850" y="94410"/>
                </a:lnTo>
                <a:lnTo>
                  <a:pt x="27860" y="94410"/>
                </a:lnTo>
                <a:lnTo>
                  <a:pt x="27860" y="94420"/>
                </a:lnTo>
                <a:lnTo>
                  <a:pt x="27860" y="94410"/>
                </a:lnTo>
                <a:lnTo>
                  <a:pt x="27870" y="94410"/>
                </a:lnTo>
                <a:lnTo>
                  <a:pt x="27870" y="94420"/>
                </a:lnTo>
                <a:lnTo>
                  <a:pt x="27870" y="94430"/>
                </a:lnTo>
                <a:lnTo>
                  <a:pt x="27880" y="94430"/>
                </a:lnTo>
                <a:lnTo>
                  <a:pt x="27880" y="94440"/>
                </a:lnTo>
                <a:lnTo>
                  <a:pt x="27880" y="94450"/>
                </a:lnTo>
                <a:lnTo>
                  <a:pt x="27870" y="94450"/>
                </a:lnTo>
                <a:lnTo>
                  <a:pt x="27860" y="94450"/>
                </a:lnTo>
                <a:lnTo>
                  <a:pt x="27850" y="94450"/>
                </a:lnTo>
                <a:lnTo>
                  <a:pt x="27850" y="94460"/>
                </a:lnTo>
                <a:lnTo>
                  <a:pt x="27860" y="94460"/>
                </a:lnTo>
                <a:lnTo>
                  <a:pt x="27860" y="94470"/>
                </a:lnTo>
                <a:lnTo>
                  <a:pt x="27850" y="94470"/>
                </a:lnTo>
                <a:lnTo>
                  <a:pt x="27850" y="94480"/>
                </a:lnTo>
                <a:lnTo>
                  <a:pt x="27840" y="94480"/>
                </a:lnTo>
                <a:lnTo>
                  <a:pt x="27840" y="94490"/>
                </a:lnTo>
                <a:lnTo>
                  <a:pt x="27830" y="94490"/>
                </a:lnTo>
                <a:lnTo>
                  <a:pt x="27830" y="94500"/>
                </a:lnTo>
                <a:lnTo>
                  <a:pt x="27820" y="94500"/>
                </a:lnTo>
                <a:lnTo>
                  <a:pt x="27820" y="94510"/>
                </a:lnTo>
                <a:lnTo>
                  <a:pt x="27820" y="94520"/>
                </a:lnTo>
                <a:lnTo>
                  <a:pt x="27810" y="94520"/>
                </a:lnTo>
                <a:lnTo>
                  <a:pt x="27800" y="94520"/>
                </a:lnTo>
                <a:lnTo>
                  <a:pt x="27800" y="94510"/>
                </a:lnTo>
                <a:lnTo>
                  <a:pt x="27790" y="94510"/>
                </a:lnTo>
                <a:lnTo>
                  <a:pt x="27790" y="94500"/>
                </a:lnTo>
                <a:lnTo>
                  <a:pt x="27780" y="94500"/>
                </a:lnTo>
                <a:lnTo>
                  <a:pt x="27780" y="94490"/>
                </a:lnTo>
                <a:lnTo>
                  <a:pt x="27780" y="94480"/>
                </a:lnTo>
                <a:lnTo>
                  <a:pt x="27780" y="94470"/>
                </a:lnTo>
                <a:lnTo>
                  <a:pt x="27780" y="94480"/>
                </a:lnTo>
                <a:lnTo>
                  <a:pt x="27780" y="94470"/>
                </a:lnTo>
                <a:lnTo>
                  <a:pt x="27790" y="94470"/>
                </a:lnTo>
                <a:lnTo>
                  <a:pt x="27780" y="94470"/>
                </a:lnTo>
                <a:lnTo>
                  <a:pt x="27780" y="94460"/>
                </a:lnTo>
                <a:lnTo>
                  <a:pt x="27780" y="94470"/>
                </a:lnTo>
                <a:lnTo>
                  <a:pt x="27770" y="94470"/>
                </a:lnTo>
                <a:lnTo>
                  <a:pt x="27760" y="94470"/>
                </a:lnTo>
                <a:lnTo>
                  <a:pt x="27760" y="94460"/>
                </a:lnTo>
                <a:lnTo>
                  <a:pt x="27760" y="94470"/>
                </a:lnTo>
                <a:lnTo>
                  <a:pt x="27750" y="94470"/>
                </a:lnTo>
                <a:lnTo>
                  <a:pt x="27750" y="94460"/>
                </a:lnTo>
                <a:lnTo>
                  <a:pt x="27740" y="94460"/>
                </a:lnTo>
                <a:lnTo>
                  <a:pt x="27740" y="94450"/>
                </a:lnTo>
                <a:lnTo>
                  <a:pt x="27730" y="94450"/>
                </a:lnTo>
                <a:lnTo>
                  <a:pt x="27730" y="94440"/>
                </a:lnTo>
                <a:lnTo>
                  <a:pt x="27720" y="94440"/>
                </a:lnTo>
                <a:lnTo>
                  <a:pt x="27710" y="94440"/>
                </a:lnTo>
                <a:lnTo>
                  <a:pt x="27700" y="94440"/>
                </a:lnTo>
                <a:lnTo>
                  <a:pt x="27700" y="94450"/>
                </a:lnTo>
                <a:lnTo>
                  <a:pt x="27690" y="94450"/>
                </a:lnTo>
                <a:lnTo>
                  <a:pt x="27680" y="94450"/>
                </a:lnTo>
                <a:lnTo>
                  <a:pt x="27680" y="94460"/>
                </a:lnTo>
                <a:lnTo>
                  <a:pt x="27680" y="94470"/>
                </a:lnTo>
                <a:lnTo>
                  <a:pt x="27680" y="94480"/>
                </a:lnTo>
                <a:lnTo>
                  <a:pt x="27670" y="94470"/>
                </a:lnTo>
                <a:lnTo>
                  <a:pt x="27660" y="94470"/>
                </a:lnTo>
                <a:lnTo>
                  <a:pt x="27650" y="94470"/>
                </a:lnTo>
                <a:lnTo>
                  <a:pt x="27640" y="94470"/>
                </a:lnTo>
                <a:lnTo>
                  <a:pt x="27630" y="94470"/>
                </a:lnTo>
                <a:lnTo>
                  <a:pt x="27630" y="94460"/>
                </a:lnTo>
                <a:lnTo>
                  <a:pt x="27620" y="94460"/>
                </a:lnTo>
                <a:lnTo>
                  <a:pt x="27610" y="94460"/>
                </a:lnTo>
                <a:lnTo>
                  <a:pt x="27600" y="94460"/>
                </a:lnTo>
                <a:lnTo>
                  <a:pt x="27600" y="94470"/>
                </a:lnTo>
                <a:lnTo>
                  <a:pt x="27590" y="94470"/>
                </a:lnTo>
                <a:lnTo>
                  <a:pt x="27590" y="94480"/>
                </a:lnTo>
                <a:lnTo>
                  <a:pt x="27590" y="94490"/>
                </a:lnTo>
                <a:lnTo>
                  <a:pt x="27580" y="94490"/>
                </a:lnTo>
                <a:lnTo>
                  <a:pt x="27580" y="94500"/>
                </a:lnTo>
                <a:lnTo>
                  <a:pt x="27570" y="94500"/>
                </a:lnTo>
                <a:lnTo>
                  <a:pt x="27570" y="94510"/>
                </a:lnTo>
                <a:lnTo>
                  <a:pt x="27560" y="94510"/>
                </a:lnTo>
                <a:lnTo>
                  <a:pt x="27550" y="94510"/>
                </a:lnTo>
                <a:lnTo>
                  <a:pt x="27540" y="94510"/>
                </a:lnTo>
                <a:lnTo>
                  <a:pt x="27540" y="94520"/>
                </a:lnTo>
                <a:lnTo>
                  <a:pt x="27540" y="94510"/>
                </a:lnTo>
                <a:lnTo>
                  <a:pt x="27530" y="94520"/>
                </a:lnTo>
                <a:lnTo>
                  <a:pt x="27530" y="94510"/>
                </a:lnTo>
                <a:lnTo>
                  <a:pt x="27520" y="94520"/>
                </a:lnTo>
                <a:lnTo>
                  <a:pt x="27510" y="94520"/>
                </a:lnTo>
                <a:lnTo>
                  <a:pt x="27500" y="94510"/>
                </a:lnTo>
                <a:lnTo>
                  <a:pt x="27490" y="94510"/>
                </a:lnTo>
                <a:lnTo>
                  <a:pt x="27490" y="94520"/>
                </a:lnTo>
                <a:lnTo>
                  <a:pt x="27490" y="94510"/>
                </a:lnTo>
                <a:lnTo>
                  <a:pt x="27480" y="94500"/>
                </a:lnTo>
                <a:lnTo>
                  <a:pt x="27480" y="94510"/>
                </a:lnTo>
                <a:lnTo>
                  <a:pt x="27470" y="94510"/>
                </a:lnTo>
                <a:lnTo>
                  <a:pt x="27460" y="94510"/>
                </a:lnTo>
                <a:lnTo>
                  <a:pt x="27460" y="94530"/>
                </a:lnTo>
                <a:lnTo>
                  <a:pt x="27460" y="94540"/>
                </a:lnTo>
                <a:lnTo>
                  <a:pt x="27460" y="94550"/>
                </a:lnTo>
                <a:lnTo>
                  <a:pt x="27450" y="94550"/>
                </a:lnTo>
                <a:lnTo>
                  <a:pt x="27450" y="94560"/>
                </a:lnTo>
                <a:lnTo>
                  <a:pt x="27440" y="94560"/>
                </a:lnTo>
                <a:lnTo>
                  <a:pt x="27440" y="94570"/>
                </a:lnTo>
                <a:lnTo>
                  <a:pt x="27430" y="94570"/>
                </a:lnTo>
                <a:lnTo>
                  <a:pt x="27420" y="94570"/>
                </a:lnTo>
                <a:lnTo>
                  <a:pt x="27420" y="94580"/>
                </a:lnTo>
                <a:lnTo>
                  <a:pt x="27420" y="94570"/>
                </a:lnTo>
                <a:lnTo>
                  <a:pt x="27420" y="94580"/>
                </a:lnTo>
                <a:lnTo>
                  <a:pt x="27410" y="94580"/>
                </a:lnTo>
                <a:lnTo>
                  <a:pt x="27400" y="94580"/>
                </a:lnTo>
                <a:lnTo>
                  <a:pt x="27400" y="94590"/>
                </a:lnTo>
                <a:lnTo>
                  <a:pt x="27400" y="94600"/>
                </a:lnTo>
                <a:lnTo>
                  <a:pt x="27390" y="94600"/>
                </a:lnTo>
                <a:lnTo>
                  <a:pt x="27380" y="94600"/>
                </a:lnTo>
                <a:lnTo>
                  <a:pt x="27370" y="94600"/>
                </a:lnTo>
                <a:lnTo>
                  <a:pt x="27370" y="94610"/>
                </a:lnTo>
                <a:lnTo>
                  <a:pt x="27380" y="94610"/>
                </a:lnTo>
                <a:lnTo>
                  <a:pt x="27370" y="94610"/>
                </a:lnTo>
                <a:lnTo>
                  <a:pt x="27370" y="94620"/>
                </a:lnTo>
                <a:lnTo>
                  <a:pt x="27370" y="94630"/>
                </a:lnTo>
                <a:lnTo>
                  <a:pt x="27360" y="94630"/>
                </a:lnTo>
                <a:lnTo>
                  <a:pt x="27370" y="94630"/>
                </a:lnTo>
                <a:lnTo>
                  <a:pt x="27360" y="94640"/>
                </a:lnTo>
                <a:lnTo>
                  <a:pt x="27360" y="94650"/>
                </a:lnTo>
                <a:lnTo>
                  <a:pt x="27350" y="94650"/>
                </a:lnTo>
                <a:lnTo>
                  <a:pt x="27350" y="94660"/>
                </a:lnTo>
                <a:lnTo>
                  <a:pt x="27340" y="94660"/>
                </a:lnTo>
                <a:lnTo>
                  <a:pt x="27330" y="94660"/>
                </a:lnTo>
                <a:lnTo>
                  <a:pt x="27330" y="94670"/>
                </a:lnTo>
                <a:lnTo>
                  <a:pt x="27340" y="94670"/>
                </a:lnTo>
                <a:lnTo>
                  <a:pt x="27330" y="94670"/>
                </a:lnTo>
                <a:lnTo>
                  <a:pt x="27320" y="94670"/>
                </a:lnTo>
                <a:lnTo>
                  <a:pt x="27320" y="94680"/>
                </a:lnTo>
                <a:lnTo>
                  <a:pt x="27310" y="94680"/>
                </a:lnTo>
                <a:lnTo>
                  <a:pt x="27300" y="94680"/>
                </a:lnTo>
                <a:lnTo>
                  <a:pt x="27310" y="94680"/>
                </a:lnTo>
                <a:lnTo>
                  <a:pt x="27310" y="94690"/>
                </a:lnTo>
                <a:lnTo>
                  <a:pt x="27300" y="94690"/>
                </a:lnTo>
                <a:lnTo>
                  <a:pt x="27300" y="94700"/>
                </a:lnTo>
                <a:lnTo>
                  <a:pt x="27300" y="94710"/>
                </a:lnTo>
                <a:lnTo>
                  <a:pt x="27300" y="94720"/>
                </a:lnTo>
                <a:lnTo>
                  <a:pt x="27290" y="94720"/>
                </a:lnTo>
                <a:lnTo>
                  <a:pt x="27290" y="94710"/>
                </a:lnTo>
                <a:lnTo>
                  <a:pt x="27280" y="94710"/>
                </a:lnTo>
                <a:lnTo>
                  <a:pt x="27280" y="94720"/>
                </a:lnTo>
                <a:lnTo>
                  <a:pt x="27270" y="94720"/>
                </a:lnTo>
                <a:lnTo>
                  <a:pt x="27270" y="94710"/>
                </a:lnTo>
                <a:lnTo>
                  <a:pt x="27270" y="94720"/>
                </a:lnTo>
                <a:lnTo>
                  <a:pt x="27260" y="94720"/>
                </a:lnTo>
                <a:lnTo>
                  <a:pt x="27250" y="94720"/>
                </a:lnTo>
                <a:lnTo>
                  <a:pt x="27250" y="94710"/>
                </a:lnTo>
                <a:lnTo>
                  <a:pt x="27240" y="94710"/>
                </a:lnTo>
                <a:lnTo>
                  <a:pt x="27240" y="94700"/>
                </a:lnTo>
                <a:lnTo>
                  <a:pt x="27230" y="94700"/>
                </a:lnTo>
                <a:lnTo>
                  <a:pt x="27220" y="94700"/>
                </a:lnTo>
                <a:lnTo>
                  <a:pt x="27210" y="94700"/>
                </a:lnTo>
                <a:lnTo>
                  <a:pt x="27210" y="94690"/>
                </a:lnTo>
                <a:lnTo>
                  <a:pt x="27210" y="94680"/>
                </a:lnTo>
                <a:lnTo>
                  <a:pt x="27200" y="94680"/>
                </a:lnTo>
                <a:lnTo>
                  <a:pt x="27190" y="94680"/>
                </a:lnTo>
                <a:lnTo>
                  <a:pt x="27190" y="94690"/>
                </a:lnTo>
                <a:lnTo>
                  <a:pt x="27190" y="94700"/>
                </a:lnTo>
                <a:lnTo>
                  <a:pt x="27180" y="94700"/>
                </a:lnTo>
                <a:lnTo>
                  <a:pt x="27180" y="94710"/>
                </a:lnTo>
                <a:lnTo>
                  <a:pt x="27180" y="94700"/>
                </a:lnTo>
                <a:lnTo>
                  <a:pt x="27170" y="94700"/>
                </a:lnTo>
                <a:lnTo>
                  <a:pt x="27160" y="94700"/>
                </a:lnTo>
                <a:lnTo>
                  <a:pt x="27160" y="94710"/>
                </a:lnTo>
                <a:lnTo>
                  <a:pt x="27150" y="94710"/>
                </a:lnTo>
                <a:lnTo>
                  <a:pt x="27150" y="94720"/>
                </a:lnTo>
                <a:lnTo>
                  <a:pt x="27160" y="94720"/>
                </a:lnTo>
                <a:lnTo>
                  <a:pt x="27160" y="94730"/>
                </a:lnTo>
                <a:lnTo>
                  <a:pt x="27150" y="94730"/>
                </a:lnTo>
                <a:lnTo>
                  <a:pt x="27150" y="94740"/>
                </a:lnTo>
                <a:lnTo>
                  <a:pt x="27140" y="94740"/>
                </a:lnTo>
                <a:lnTo>
                  <a:pt x="27130" y="94740"/>
                </a:lnTo>
                <a:lnTo>
                  <a:pt x="27120" y="94730"/>
                </a:lnTo>
                <a:lnTo>
                  <a:pt x="27110" y="94740"/>
                </a:lnTo>
                <a:lnTo>
                  <a:pt x="27110" y="94750"/>
                </a:lnTo>
                <a:lnTo>
                  <a:pt x="27100" y="94750"/>
                </a:lnTo>
                <a:lnTo>
                  <a:pt x="27100" y="94760"/>
                </a:lnTo>
                <a:lnTo>
                  <a:pt x="27090" y="94760"/>
                </a:lnTo>
                <a:lnTo>
                  <a:pt x="27080" y="94760"/>
                </a:lnTo>
                <a:lnTo>
                  <a:pt x="27080" y="94770"/>
                </a:lnTo>
                <a:lnTo>
                  <a:pt x="27090" y="94770"/>
                </a:lnTo>
                <a:lnTo>
                  <a:pt x="27090" y="94780"/>
                </a:lnTo>
                <a:lnTo>
                  <a:pt x="27090" y="94790"/>
                </a:lnTo>
                <a:lnTo>
                  <a:pt x="27090" y="94800"/>
                </a:lnTo>
                <a:lnTo>
                  <a:pt x="27080" y="94800"/>
                </a:lnTo>
                <a:lnTo>
                  <a:pt x="27080" y="94810"/>
                </a:lnTo>
                <a:lnTo>
                  <a:pt x="27070" y="94820"/>
                </a:lnTo>
                <a:lnTo>
                  <a:pt x="27070" y="94830"/>
                </a:lnTo>
                <a:lnTo>
                  <a:pt x="27080" y="94830"/>
                </a:lnTo>
                <a:lnTo>
                  <a:pt x="27090" y="94830"/>
                </a:lnTo>
                <a:lnTo>
                  <a:pt x="27100" y="94830"/>
                </a:lnTo>
                <a:lnTo>
                  <a:pt x="27100" y="94840"/>
                </a:lnTo>
                <a:lnTo>
                  <a:pt x="27100" y="94850"/>
                </a:lnTo>
                <a:lnTo>
                  <a:pt x="27100" y="94860"/>
                </a:lnTo>
                <a:lnTo>
                  <a:pt x="27110" y="94870"/>
                </a:lnTo>
                <a:lnTo>
                  <a:pt x="27110" y="94880"/>
                </a:lnTo>
                <a:lnTo>
                  <a:pt x="27110" y="94890"/>
                </a:lnTo>
                <a:lnTo>
                  <a:pt x="27100" y="94890"/>
                </a:lnTo>
                <a:lnTo>
                  <a:pt x="27100" y="94900"/>
                </a:lnTo>
                <a:lnTo>
                  <a:pt x="27090" y="94900"/>
                </a:lnTo>
                <a:lnTo>
                  <a:pt x="27100" y="94900"/>
                </a:lnTo>
                <a:lnTo>
                  <a:pt x="27100" y="94910"/>
                </a:lnTo>
                <a:lnTo>
                  <a:pt x="27110" y="94910"/>
                </a:lnTo>
                <a:lnTo>
                  <a:pt x="27110" y="94920"/>
                </a:lnTo>
                <a:lnTo>
                  <a:pt x="27120" y="94920"/>
                </a:lnTo>
                <a:lnTo>
                  <a:pt x="27120" y="94930"/>
                </a:lnTo>
                <a:lnTo>
                  <a:pt x="27120" y="94940"/>
                </a:lnTo>
                <a:lnTo>
                  <a:pt x="27130" y="94940"/>
                </a:lnTo>
                <a:lnTo>
                  <a:pt x="27140" y="94940"/>
                </a:lnTo>
                <a:lnTo>
                  <a:pt x="27150" y="94940"/>
                </a:lnTo>
                <a:lnTo>
                  <a:pt x="27160" y="94940"/>
                </a:lnTo>
                <a:lnTo>
                  <a:pt x="27160" y="94950"/>
                </a:lnTo>
                <a:lnTo>
                  <a:pt x="27160" y="94960"/>
                </a:lnTo>
                <a:lnTo>
                  <a:pt x="27150" y="94960"/>
                </a:lnTo>
                <a:lnTo>
                  <a:pt x="27150" y="94970"/>
                </a:lnTo>
                <a:lnTo>
                  <a:pt x="27140" y="94970"/>
                </a:lnTo>
                <a:lnTo>
                  <a:pt x="27140" y="94980"/>
                </a:lnTo>
                <a:lnTo>
                  <a:pt x="27140" y="94990"/>
                </a:lnTo>
                <a:lnTo>
                  <a:pt x="27130" y="94990"/>
                </a:lnTo>
                <a:lnTo>
                  <a:pt x="27130" y="95000"/>
                </a:lnTo>
                <a:lnTo>
                  <a:pt x="27120" y="95000"/>
                </a:lnTo>
                <a:lnTo>
                  <a:pt x="27120" y="95010"/>
                </a:lnTo>
                <a:lnTo>
                  <a:pt x="27120" y="95020"/>
                </a:lnTo>
                <a:lnTo>
                  <a:pt x="27120" y="95030"/>
                </a:lnTo>
                <a:lnTo>
                  <a:pt x="27110" y="95030"/>
                </a:lnTo>
                <a:lnTo>
                  <a:pt x="27100" y="95030"/>
                </a:lnTo>
                <a:lnTo>
                  <a:pt x="27090" y="95030"/>
                </a:lnTo>
                <a:lnTo>
                  <a:pt x="27090" y="95020"/>
                </a:lnTo>
                <a:lnTo>
                  <a:pt x="27080" y="95010"/>
                </a:lnTo>
                <a:lnTo>
                  <a:pt x="27070" y="95010"/>
                </a:lnTo>
                <a:lnTo>
                  <a:pt x="27060" y="95010"/>
                </a:lnTo>
                <a:lnTo>
                  <a:pt x="27060" y="95020"/>
                </a:lnTo>
                <a:lnTo>
                  <a:pt x="27060" y="95030"/>
                </a:lnTo>
                <a:lnTo>
                  <a:pt x="27060" y="95040"/>
                </a:lnTo>
                <a:lnTo>
                  <a:pt x="27050" y="95050"/>
                </a:lnTo>
                <a:lnTo>
                  <a:pt x="27050" y="95060"/>
                </a:lnTo>
                <a:lnTo>
                  <a:pt x="27050" y="95070"/>
                </a:lnTo>
                <a:lnTo>
                  <a:pt x="27050" y="95080"/>
                </a:lnTo>
                <a:lnTo>
                  <a:pt x="27050" y="95090"/>
                </a:lnTo>
                <a:lnTo>
                  <a:pt x="27050" y="95080"/>
                </a:lnTo>
                <a:lnTo>
                  <a:pt x="27040" y="95080"/>
                </a:lnTo>
                <a:lnTo>
                  <a:pt x="27040" y="95090"/>
                </a:lnTo>
                <a:lnTo>
                  <a:pt x="27030" y="95090"/>
                </a:lnTo>
                <a:lnTo>
                  <a:pt x="27030" y="95100"/>
                </a:lnTo>
                <a:lnTo>
                  <a:pt x="27020" y="95100"/>
                </a:lnTo>
                <a:lnTo>
                  <a:pt x="27020" y="95110"/>
                </a:lnTo>
                <a:lnTo>
                  <a:pt x="27010" y="95110"/>
                </a:lnTo>
                <a:lnTo>
                  <a:pt x="27000" y="95110"/>
                </a:lnTo>
                <a:lnTo>
                  <a:pt x="26990" y="95110"/>
                </a:lnTo>
                <a:lnTo>
                  <a:pt x="26990" y="95120"/>
                </a:lnTo>
                <a:lnTo>
                  <a:pt x="26980" y="95120"/>
                </a:lnTo>
                <a:lnTo>
                  <a:pt x="26980" y="95110"/>
                </a:lnTo>
                <a:lnTo>
                  <a:pt x="26980" y="95120"/>
                </a:lnTo>
                <a:lnTo>
                  <a:pt x="26970" y="95120"/>
                </a:lnTo>
                <a:lnTo>
                  <a:pt x="26970" y="95110"/>
                </a:lnTo>
                <a:lnTo>
                  <a:pt x="26960" y="95110"/>
                </a:lnTo>
                <a:lnTo>
                  <a:pt x="26960" y="95120"/>
                </a:lnTo>
                <a:lnTo>
                  <a:pt x="26950" y="95120"/>
                </a:lnTo>
                <a:lnTo>
                  <a:pt x="26940" y="95110"/>
                </a:lnTo>
                <a:lnTo>
                  <a:pt x="26930" y="95110"/>
                </a:lnTo>
                <a:lnTo>
                  <a:pt x="26920" y="95110"/>
                </a:lnTo>
                <a:lnTo>
                  <a:pt x="26910" y="95110"/>
                </a:lnTo>
                <a:lnTo>
                  <a:pt x="26910" y="95100"/>
                </a:lnTo>
                <a:lnTo>
                  <a:pt x="26900" y="95100"/>
                </a:lnTo>
                <a:lnTo>
                  <a:pt x="26890" y="95100"/>
                </a:lnTo>
                <a:lnTo>
                  <a:pt x="26890" y="95090"/>
                </a:lnTo>
                <a:lnTo>
                  <a:pt x="26890" y="95080"/>
                </a:lnTo>
                <a:lnTo>
                  <a:pt x="26890" y="95070"/>
                </a:lnTo>
                <a:lnTo>
                  <a:pt x="26890" y="95060"/>
                </a:lnTo>
                <a:lnTo>
                  <a:pt x="26890" y="95050"/>
                </a:lnTo>
                <a:lnTo>
                  <a:pt x="26890" y="95060"/>
                </a:lnTo>
                <a:lnTo>
                  <a:pt x="26890" y="95070"/>
                </a:lnTo>
                <a:lnTo>
                  <a:pt x="26890" y="95060"/>
                </a:lnTo>
                <a:lnTo>
                  <a:pt x="26890" y="95050"/>
                </a:lnTo>
                <a:lnTo>
                  <a:pt x="26890" y="95040"/>
                </a:lnTo>
                <a:lnTo>
                  <a:pt x="26880" y="95040"/>
                </a:lnTo>
                <a:lnTo>
                  <a:pt x="26880" y="95030"/>
                </a:lnTo>
                <a:lnTo>
                  <a:pt x="26870" y="95030"/>
                </a:lnTo>
                <a:lnTo>
                  <a:pt x="26870" y="95020"/>
                </a:lnTo>
                <a:lnTo>
                  <a:pt x="26860" y="95020"/>
                </a:lnTo>
                <a:lnTo>
                  <a:pt x="26850" y="95020"/>
                </a:lnTo>
                <a:lnTo>
                  <a:pt x="26850" y="95010"/>
                </a:lnTo>
                <a:lnTo>
                  <a:pt x="26840" y="95010"/>
                </a:lnTo>
                <a:lnTo>
                  <a:pt x="26840" y="95000"/>
                </a:lnTo>
                <a:lnTo>
                  <a:pt x="26840" y="94990"/>
                </a:lnTo>
                <a:lnTo>
                  <a:pt x="26830" y="94990"/>
                </a:lnTo>
                <a:lnTo>
                  <a:pt x="26830" y="94980"/>
                </a:lnTo>
                <a:lnTo>
                  <a:pt x="26820" y="94980"/>
                </a:lnTo>
                <a:lnTo>
                  <a:pt x="26820" y="94970"/>
                </a:lnTo>
                <a:lnTo>
                  <a:pt x="26820" y="94960"/>
                </a:lnTo>
                <a:lnTo>
                  <a:pt x="26810" y="94960"/>
                </a:lnTo>
                <a:lnTo>
                  <a:pt x="26810" y="94950"/>
                </a:lnTo>
                <a:lnTo>
                  <a:pt x="26810" y="94940"/>
                </a:lnTo>
                <a:lnTo>
                  <a:pt x="26800" y="94940"/>
                </a:lnTo>
                <a:lnTo>
                  <a:pt x="26800" y="94930"/>
                </a:lnTo>
                <a:lnTo>
                  <a:pt x="26800" y="94920"/>
                </a:lnTo>
                <a:lnTo>
                  <a:pt x="26790" y="94920"/>
                </a:lnTo>
                <a:lnTo>
                  <a:pt x="26790" y="94910"/>
                </a:lnTo>
                <a:lnTo>
                  <a:pt x="26780" y="94900"/>
                </a:lnTo>
                <a:lnTo>
                  <a:pt x="26770" y="94900"/>
                </a:lnTo>
                <a:lnTo>
                  <a:pt x="26770" y="94890"/>
                </a:lnTo>
                <a:lnTo>
                  <a:pt x="26760" y="94890"/>
                </a:lnTo>
                <a:lnTo>
                  <a:pt x="26760" y="94880"/>
                </a:lnTo>
                <a:lnTo>
                  <a:pt x="26750" y="94880"/>
                </a:lnTo>
                <a:lnTo>
                  <a:pt x="26740" y="94880"/>
                </a:lnTo>
                <a:lnTo>
                  <a:pt x="26730" y="94880"/>
                </a:lnTo>
                <a:lnTo>
                  <a:pt x="26740" y="94880"/>
                </a:lnTo>
                <a:lnTo>
                  <a:pt x="26750" y="94880"/>
                </a:lnTo>
                <a:lnTo>
                  <a:pt x="26760" y="94880"/>
                </a:lnTo>
                <a:lnTo>
                  <a:pt x="26760" y="94890"/>
                </a:lnTo>
                <a:lnTo>
                  <a:pt x="26770" y="94890"/>
                </a:lnTo>
                <a:lnTo>
                  <a:pt x="26780" y="94890"/>
                </a:lnTo>
                <a:lnTo>
                  <a:pt x="26770" y="94890"/>
                </a:lnTo>
                <a:lnTo>
                  <a:pt x="26770" y="94880"/>
                </a:lnTo>
                <a:lnTo>
                  <a:pt x="26780" y="94880"/>
                </a:lnTo>
                <a:lnTo>
                  <a:pt x="26770" y="94880"/>
                </a:lnTo>
                <a:lnTo>
                  <a:pt x="26770" y="94870"/>
                </a:lnTo>
                <a:lnTo>
                  <a:pt x="26770" y="94860"/>
                </a:lnTo>
                <a:lnTo>
                  <a:pt x="26760" y="94860"/>
                </a:lnTo>
                <a:lnTo>
                  <a:pt x="26750" y="94860"/>
                </a:lnTo>
                <a:lnTo>
                  <a:pt x="26750" y="94850"/>
                </a:lnTo>
                <a:lnTo>
                  <a:pt x="26750" y="94860"/>
                </a:lnTo>
                <a:lnTo>
                  <a:pt x="26740" y="94860"/>
                </a:lnTo>
                <a:lnTo>
                  <a:pt x="26740" y="94850"/>
                </a:lnTo>
                <a:lnTo>
                  <a:pt x="26750" y="94850"/>
                </a:lnTo>
                <a:lnTo>
                  <a:pt x="26760" y="94850"/>
                </a:lnTo>
                <a:lnTo>
                  <a:pt x="26770" y="94850"/>
                </a:lnTo>
                <a:lnTo>
                  <a:pt x="26770" y="94840"/>
                </a:lnTo>
                <a:lnTo>
                  <a:pt x="26760" y="94840"/>
                </a:lnTo>
                <a:lnTo>
                  <a:pt x="26750" y="94840"/>
                </a:lnTo>
                <a:lnTo>
                  <a:pt x="26760" y="94850"/>
                </a:lnTo>
                <a:lnTo>
                  <a:pt x="26750" y="94850"/>
                </a:lnTo>
                <a:lnTo>
                  <a:pt x="26740" y="94850"/>
                </a:lnTo>
                <a:lnTo>
                  <a:pt x="26730" y="94850"/>
                </a:lnTo>
                <a:lnTo>
                  <a:pt x="26730" y="94860"/>
                </a:lnTo>
                <a:lnTo>
                  <a:pt x="26740" y="94860"/>
                </a:lnTo>
                <a:lnTo>
                  <a:pt x="26730" y="94860"/>
                </a:lnTo>
                <a:lnTo>
                  <a:pt x="26720" y="94860"/>
                </a:lnTo>
                <a:lnTo>
                  <a:pt x="26710" y="94860"/>
                </a:lnTo>
                <a:lnTo>
                  <a:pt x="26710" y="94850"/>
                </a:lnTo>
                <a:lnTo>
                  <a:pt x="26700" y="94850"/>
                </a:lnTo>
                <a:lnTo>
                  <a:pt x="26690" y="94850"/>
                </a:lnTo>
                <a:lnTo>
                  <a:pt x="26680" y="94850"/>
                </a:lnTo>
                <a:lnTo>
                  <a:pt x="26670" y="94850"/>
                </a:lnTo>
                <a:lnTo>
                  <a:pt x="26670" y="94860"/>
                </a:lnTo>
                <a:lnTo>
                  <a:pt x="26660" y="94860"/>
                </a:lnTo>
                <a:lnTo>
                  <a:pt x="26650" y="94860"/>
                </a:lnTo>
                <a:lnTo>
                  <a:pt x="26650" y="94850"/>
                </a:lnTo>
                <a:lnTo>
                  <a:pt x="26650" y="94860"/>
                </a:lnTo>
                <a:lnTo>
                  <a:pt x="26640" y="94860"/>
                </a:lnTo>
                <a:lnTo>
                  <a:pt x="26630" y="94860"/>
                </a:lnTo>
                <a:lnTo>
                  <a:pt x="26630" y="94850"/>
                </a:lnTo>
                <a:lnTo>
                  <a:pt x="26620" y="94850"/>
                </a:lnTo>
                <a:lnTo>
                  <a:pt x="26610" y="94850"/>
                </a:lnTo>
                <a:lnTo>
                  <a:pt x="26610" y="94860"/>
                </a:lnTo>
                <a:lnTo>
                  <a:pt x="26600" y="94860"/>
                </a:lnTo>
                <a:lnTo>
                  <a:pt x="26600" y="94870"/>
                </a:lnTo>
                <a:lnTo>
                  <a:pt x="26590" y="94880"/>
                </a:lnTo>
                <a:lnTo>
                  <a:pt x="26590" y="94890"/>
                </a:lnTo>
                <a:lnTo>
                  <a:pt x="26590" y="94900"/>
                </a:lnTo>
                <a:lnTo>
                  <a:pt x="26580" y="94900"/>
                </a:lnTo>
                <a:lnTo>
                  <a:pt x="26580" y="94910"/>
                </a:lnTo>
                <a:lnTo>
                  <a:pt x="26570" y="94910"/>
                </a:lnTo>
                <a:lnTo>
                  <a:pt x="26570" y="94920"/>
                </a:lnTo>
                <a:lnTo>
                  <a:pt x="26560" y="94920"/>
                </a:lnTo>
                <a:lnTo>
                  <a:pt x="26560" y="94930"/>
                </a:lnTo>
                <a:lnTo>
                  <a:pt x="26550" y="94930"/>
                </a:lnTo>
                <a:lnTo>
                  <a:pt x="26540" y="94930"/>
                </a:lnTo>
                <a:lnTo>
                  <a:pt x="26540" y="94920"/>
                </a:lnTo>
                <a:lnTo>
                  <a:pt x="26530" y="94920"/>
                </a:lnTo>
                <a:lnTo>
                  <a:pt x="26520" y="94920"/>
                </a:lnTo>
                <a:lnTo>
                  <a:pt x="26510" y="94920"/>
                </a:lnTo>
                <a:lnTo>
                  <a:pt x="26500" y="94920"/>
                </a:lnTo>
                <a:lnTo>
                  <a:pt x="26500" y="94910"/>
                </a:lnTo>
                <a:lnTo>
                  <a:pt x="26500" y="94900"/>
                </a:lnTo>
                <a:lnTo>
                  <a:pt x="26500" y="94890"/>
                </a:lnTo>
                <a:lnTo>
                  <a:pt x="26510" y="94880"/>
                </a:lnTo>
                <a:lnTo>
                  <a:pt x="26510" y="94870"/>
                </a:lnTo>
                <a:lnTo>
                  <a:pt x="26510" y="94860"/>
                </a:lnTo>
                <a:lnTo>
                  <a:pt x="26510" y="94850"/>
                </a:lnTo>
                <a:lnTo>
                  <a:pt x="26520" y="94850"/>
                </a:lnTo>
                <a:lnTo>
                  <a:pt x="26520" y="94840"/>
                </a:lnTo>
                <a:lnTo>
                  <a:pt x="26520" y="94830"/>
                </a:lnTo>
                <a:lnTo>
                  <a:pt x="26530" y="94820"/>
                </a:lnTo>
                <a:lnTo>
                  <a:pt x="26530" y="94810"/>
                </a:lnTo>
                <a:lnTo>
                  <a:pt x="26530" y="94800"/>
                </a:lnTo>
                <a:lnTo>
                  <a:pt x="26530" y="94790"/>
                </a:lnTo>
                <a:lnTo>
                  <a:pt x="26540" y="94780"/>
                </a:lnTo>
                <a:lnTo>
                  <a:pt x="26540" y="94770"/>
                </a:lnTo>
                <a:lnTo>
                  <a:pt x="26550" y="94770"/>
                </a:lnTo>
                <a:lnTo>
                  <a:pt x="26550" y="94760"/>
                </a:lnTo>
                <a:lnTo>
                  <a:pt x="26560" y="94750"/>
                </a:lnTo>
                <a:lnTo>
                  <a:pt x="26560" y="94740"/>
                </a:lnTo>
                <a:lnTo>
                  <a:pt x="26560" y="94730"/>
                </a:lnTo>
                <a:lnTo>
                  <a:pt x="26570" y="94720"/>
                </a:lnTo>
                <a:lnTo>
                  <a:pt x="26570" y="94710"/>
                </a:lnTo>
                <a:lnTo>
                  <a:pt x="26570" y="94700"/>
                </a:lnTo>
                <a:lnTo>
                  <a:pt x="26580" y="94700"/>
                </a:lnTo>
                <a:lnTo>
                  <a:pt x="26580" y="94690"/>
                </a:lnTo>
                <a:lnTo>
                  <a:pt x="26580" y="94680"/>
                </a:lnTo>
                <a:lnTo>
                  <a:pt x="26590" y="94680"/>
                </a:lnTo>
                <a:lnTo>
                  <a:pt x="26590" y="94670"/>
                </a:lnTo>
                <a:lnTo>
                  <a:pt x="26590" y="94660"/>
                </a:lnTo>
                <a:lnTo>
                  <a:pt x="26590" y="94650"/>
                </a:lnTo>
                <a:lnTo>
                  <a:pt x="26600" y="94640"/>
                </a:lnTo>
                <a:lnTo>
                  <a:pt x="26600" y="94630"/>
                </a:lnTo>
                <a:lnTo>
                  <a:pt x="26610" y="94630"/>
                </a:lnTo>
                <a:lnTo>
                  <a:pt x="26610" y="94620"/>
                </a:lnTo>
                <a:lnTo>
                  <a:pt x="26620" y="94620"/>
                </a:lnTo>
                <a:lnTo>
                  <a:pt x="26620" y="94610"/>
                </a:lnTo>
                <a:lnTo>
                  <a:pt x="26620" y="94600"/>
                </a:lnTo>
                <a:lnTo>
                  <a:pt x="26630" y="94600"/>
                </a:lnTo>
                <a:lnTo>
                  <a:pt x="26630" y="94610"/>
                </a:lnTo>
                <a:lnTo>
                  <a:pt x="26630" y="94620"/>
                </a:lnTo>
                <a:lnTo>
                  <a:pt x="26640" y="94620"/>
                </a:lnTo>
                <a:lnTo>
                  <a:pt x="26650" y="94620"/>
                </a:lnTo>
                <a:lnTo>
                  <a:pt x="26650" y="94630"/>
                </a:lnTo>
                <a:lnTo>
                  <a:pt x="26640" y="94630"/>
                </a:lnTo>
                <a:lnTo>
                  <a:pt x="26640" y="94640"/>
                </a:lnTo>
                <a:lnTo>
                  <a:pt x="26630" y="94640"/>
                </a:lnTo>
                <a:lnTo>
                  <a:pt x="26630" y="94650"/>
                </a:lnTo>
                <a:lnTo>
                  <a:pt x="26620" y="94650"/>
                </a:lnTo>
                <a:lnTo>
                  <a:pt x="26620" y="94660"/>
                </a:lnTo>
                <a:lnTo>
                  <a:pt x="26620" y="94670"/>
                </a:lnTo>
                <a:lnTo>
                  <a:pt x="26620" y="94680"/>
                </a:lnTo>
                <a:lnTo>
                  <a:pt x="26620" y="94690"/>
                </a:lnTo>
                <a:lnTo>
                  <a:pt x="26630" y="94690"/>
                </a:lnTo>
                <a:lnTo>
                  <a:pt x="26640" y="94690"/>
                </a:lnTo>
                <a:lnTo>
                  <a:pt x="26650" y="94690"/>
                </a:lnTo>
                <a:lnTo>
                  <a:pt x="26660" y="94690"/>
                </a:lnTo>
                <a:lnTo>
                  <a:pt x="26670" y="94690"/>
                </a:lnTo>
                <a:lnTo>
                  <a:pt x="26680" y="94690"/>
                </a:lnTo>
                <a:lnTo>
                  <a:pt x="26690" y="94690"/>
                </a:lnTo>
                <a:lnTo>
                  <a:pt x="26700" y="94690"/>
                </a:lnTo>
                <a:lnTo>
                  <a:pt x="26700" y="94700"/>
                </a:lnTo>
                <a:lnTo>
                  <a:pt x="26710" y="94700"/>
                </a:lnTo>
                <a:lnTo>
                  <a:pt x="26720" y="94700"/>
                </a:lnTo>
                <a:lnTo>
                  <a:pt x="26730" y="94700"/>
                </a:lnTo>
                <a:lnTo>
                  <a:pt x="26740" y="94700"/>
                </a:lnTo>
                <a:lnTo>
                  <a:pt x="26750" y="94700"/>
                </a:lnTo>
                <a:lnTo>
                  <a:pt x="26750" y="94710"/>
                </a:lnTo>
                <a:lnTo>
                  <a:pt x="26760" y="94710"/>
                </a:lnTo>
                <a:lnTo>
                  <a:pt x="26770" y="94710"/>
                </a:lnTo>
                <a:lnTo>
                  <a:pt x="26780" y="94710"/>
                </a:lnTo>
                <a:lnTo>
                  <a:pt x="26780" y="94720"/>
                </a:lnTo>
                <a:lnTo>
                  <a:pt x="26790" y="94720"/>
                </a:lnTo>
                <a:lnTo>
                  <a:pt x="26790" y="94710"/>
                </a:lnTo>
                <a:lnTo>
                  <a:pt x="26800" y="94710"/>
                </a:lnTo>
                <a:lnTo>
                  <a:pt x="26800" y="94720"/>
                </a:lnTo>
                <a:lnTo>
                  <a:pt x="26810" y="94720"/>
                </a:lnTo>
                <a:lnTo>
                  <a:pt x="26800" y="94710"/>
                </a:lnTo>
                <a:lnTo>
                  <a:pt x="26810" y="94710"/>
                </a:lnTo>
                <a:lnTo>
                  <a:pt x="26820" y="94710"/>
                </a:lnTo>
                <a:lnTo>
                  <a:pt x="26830" y="94700"/>
                </a:lnTo>
                <a:lnTo>
                  <a:pt x="26830" y="94690"/>
                </a:lnTo>
                <a:lnTo>
                  <a:pt x="26830" y="94680"/>
                </a:lnTo>
                <a:lnTo>
                  <a:pt x="26840" y="94670"/>
                </a:lnTo>
                <a:lnTo>
                  <a:pt x="26850" y="94670"/>
                </a:lnTo>
                <a:lnTo>
                  <a:pt x="26850" y="94660"/>
                </a:lnTo>
                <a:lnTo>
                  <a:pt x="26850" y="94650"/>
                </a:lnTo>
                <a:lnTo>
                  <a:pt x="26860" y="94650"/>
                </a:lnTo>
                <a:lnTo>
                  <a:pt x="26870" y="94650"/>
                </a:lnTo>
                <a:lnTo>
                  <a:pt x="26870" y="94640"/>
                </a:lnTo>
                <a:lnTo>
                  <a:pt x="26880" y="94640"/>
                </a:lnTo>
                <a:lnTo>
                  <a:pt x="26880" y="94630"/>
                </a:lnTo>
                <a:lnTo>
                  <a:pt x="26890" y="94630"/>
                </a:lnTo>
                <a:lnTo>
                  <a:pt x="26890" y="94620"/>
                </a:lnTo>
                <a:lnTo>
                  <a:pt x="26890" y="94610"/>
                </a:lnTo>
                <a:lnTo>
                  <a:pt x="26890" y="94600"/>
                </a:lnTo>
                <a:lnTo>
                  <a:pt x="26900" y="94600"/>
                </a:lnTo>
                <a:lnTo>
                  <a:pt x="26900" y="94590"/>
                </a:lnTo>
                <a:lnTo>
                  <a:pt x="26910" y="94590"/>
                </a:lnTo>
                <a:lnTo>
                  <a:pt x="26920" y="94580"/>
                </a:lnTo>
                <a:lnTo>
                  <a:pt x="26920" y="94570"/>
                </a:lnTo>
                <a:lnTo>
                  <a:pt x="26930" y="94570"/>
                </a:lnTo>
                <a:lnTo>
                  <a:pt x="26920" y="94570"/>
                </a:lnTo>
                <a:lnTo>
                  <a:pt x="26920" y="94560"/>
                </a:lnTo>
                <a:lnTo>
                  <a:pt x="26930" y="94560"/>
                </a:lnTo>
                <a:lnTo>
                  <a:pt x="26940" y="94560"/>
                </a:lnTo>
                <a:lnTo>
                  <a:pt x="26940" y="94550"/>
                </a:lnTo>
                <a:lnTo>
                  <a:pt x="26950" y="94550"/>
                </a:lnTo>
                <a:lnTo>
                  <a:pt x="26950" y="94540"/>
                </a:lnTo>
                <a:lnTo>
                  <a:pt x="26940" y="94540"/>
                </a:lnTo>
                <a:lnTo>
                  <a:pt x="26940" y="94530"/>
                </a:lnTo>
                <a:lnTo>
                  <a:pt x="26950" y="94530"/>
                </a:lnTo>
                <a:lnTo>
                  <a:pt x="26950" y="94520"/>
                </a:lnTo>
                <a:lnTo>
                  <a:pt x="26960" y="94520"/>
                </a:lnTo>
                <a:lnTo>
                  <a:pt x="26960" y="94510"/>
                </a:lnTo>
                <a:lnTo>
                  <a:pt x="26970" y="94510"/>
                </a:lnTo>
                <a:lnTo>
                  <a:pt x="26970" y="94500"/>
                </a:lnTo>
                <a:lnTo>
                  <a:pt x="26970" y="94490"/>
                </a:lnTo>
                <a:lnTo>
                  <a:pt x="26980" y="94490"/>
                </a:lnTo>
                <a:lnTo>
                  <a:pt x="26980" y="94480"/>
                </a:lnTo>
                <a:lnTo>
                  <a:pt x="26980" y="94470"/>
                </a:lnTo>
                <a:lnTo>
                  <a:pt x="26980" y="94460"/>
                </a:lnTo>
                <a:lnTo>
                  <a:pt x="26990" y="94460"/>
                </a:lnTo>
                <a:lnTo>
                  <a:pt x="27000" y="94460"/>
                </a:lnTo>
                <a:lnTo>
                  <a:pt x="27000" y="94450"/>
                </a:lnTo>
                <a:lnTo>
                  <a:pt x="27010" y="94450"/>
                </a:lnTo>
                <a:lnTo>
                  <a:pt x="27010" y="94440"/>
                </a:lnTo>
                <a:lnTo>
                  <a:pt x="27010" y="94430"/>
                </a:lnTo>
                <a:lnTo>
                  <a:pt x="27010" y="94420"/>
                </a:lnTo>
                <a:lnTo>
                  <a:pt x="27010" y="94410"/>
                </a:lnTo>
                <a:lnTo>
                  <a:pt x="27000" y="94410"/>
                </a:lnTo>
                <a:lnTo>
                  <a:pt x="27000" y="94400"/>
                </a:lnTo>
                <a:lnTo>
                  <a:pt x="27010" y="94400"/>
                </a:lnTo>
                <a:lnTo>
                  <a:pt x="27020" y="94400"/>
                </a:lnTo>
                <a:lnTo>
                  <a:pt x="27030" y="94400"/>
                </a:lnTo>
                <a:lnTo>
                  <a:pt x="27030" y="94390"/>
                </a:lnTo>
                <a:lnTo>
                  <a:pt x="27030" y="94380"/>
                </a:lnTo>
                <a:lnTo>
                  <a:pt x="27030" y="94370"/>
                </a:lnTo>
                <a:lnTo>
                  <a:pt x="27020" y="94370"/>
                </a:lnTo>
                <a:lnTo>
                  <a:pt x="27020" y="94360"/>
                </a:lnTo>
                <a:lnTo>
                  <a:pt x="27020" y="94350"/>
                </a:lnTo>
                <a:lnTo>
                  <a:pt x="27020" y="94340"/>
                </a:lnTo>
                <a:lnTo>
                  <a:pt x="27020" y="94330"/>
                </a:lnTo>
                <a:lnTo>
                  <a:pt x="27020" y="94320"/>
                </a:lnTo>
                <a:lnTo>
                  <a:pt x="27030" y="94320"/>
                </a:lnTo>
                <a:lnTo>
                  <a:pt x="27030" y="94310"/>
                </a:lnTo>
                <a:lnTo>
                  <a:pt x="27030" y="94300"/>
                </a:lnTo>
                <a:lnTo>
                  <a:pt x="27020" y="94300"/>
                </a:lnTo>
                <a:lnTo>
                  <a:pt x="27020" y="94290"/>
                </a:lnTo>
                <a:lnTo>
                  <a:pt x="27010" y="94290"/>
                </a:lnTo>
                <a:lnTo>
                  <a:pt x="27010" y="94280"/>
                </a:lnTo>
                <a:lnTo>
                  <a:pt x="27010" y="94270"/>
                </a:lnTo>
                <a:lnTo>
                  <a:pt x="27010" y="94260"/>
                </a:lnTo>
                <a:lnTo>
                  <a:pt x="27020" y="94260"/>
                </a:lnTo>
                <a:lnTo>
                  <a:pt x="27020" y="94250"/>
                </a:lnTo>
                <a:lnTo>
                  <a:pt x="27030" y="94250"/>
                </a:lnTo>
                <a:lnTo>
                  <a:pt x="27040" y="94250"/>
                </a:lnTo>
                <a:lnTo>
                  <a:pt x="27050" y="94250"/>
                </a:lnTo>
                <a:lnTo>
                  <a:pt x="27060" y="94250"/>
                </a:lnTo>
                <a:lnTo>
                  <a:pt x="27070" y="94250"/>
                </a:lnTo>
                <a:lnTo>
                  <a:pt x="27080" y="94250"/>
                </a:lnTo>
                <a:lnTo>
                  <a:pt x="27090" y="94250"/>
                </a:lnTo>
                <a:lnTo>
                  <a:pt x="27090" y="94240"/>
                </a:lnTo>
                <a:lnTo>
                  <a:pt x="27090" y="94230"/>
                </a:lnTo>
                <a:lnTo>
                  <a:pt x="27090" y="94240"/>
                </a:lnTo>
                <a:lnTo>
                  <a:pt x="27090" y="94230"/>
                </a:lnTo>
                <a:lnTo>
                  <a:pt x="27090" y="94220"/>
                </a:lnTo>
                <a:lnTo>
                  <a:pt x="27080" y="94220"/>
                </a:lnTo>
                <a:lnTo>
                  <a:pt x="27080" y="94210"/>
                </a:lnTo>
                <a:lnTo>
                  <a:pt x="27090" y="94210"/>
                </a:lnTo>
                <a:lnTo>
                  <a:pt x="27090" y="94200"/>
                </a:lnTo>
                <a:lnTo>
                  <a:pt x="27100" y="94190"/>
                </a:lnTo>
                <a:lnTo>
                  <a:pt x="27100" y="94180"/>
                </a:lnTo>
                <a:lnTo>
                  <a:pt x="27090" y="94180"/>
                </a:lnTo>
                <a:lnTo>
                  <a:pt x="27080" y="94180"/>
                </a:lnTo>
                <a:lnTo>
                  <a:pt x="27070" y="94180"/>
                </a:lnTo>
                <a:lnTo>
                  <a:pt x="27060" y="94180"/>
                </a:lnTo>
                <a:lnTo>
                  <a:pt x="27060" y="94170"/>
                </a:lnTo>
                <a:lnTo>
                  <a:pt x="27050" y="94170"/>
                </a:lnTo>
                <a:lnTo>
                  <a:pt x="27050" y="94160"/>
                </a:lnTo>
                <a:lnTo>
                  <a:pt x="27040" y="94160"/>
                </a:lnTo>
                <a:lnTo>
                  <a:pt x="27040" y="94150"/>
                </a:lnTo>
                <a:lnTo>
                  <a:pt x="27030" y="94150"/>
                </a:lnTo>
                <a:lnTo>
                  <a:pt x="27020" y="94150"/>
                </a:lnTo>
                <a:lnTo>
                  <a:pt x="27020" y="94140"/>
                </a:lnTo>
                <a:lnTo>
                  <a:pt x="27020" y="94150"/>
                </a:lnTo>
                <a:lnTo>
                  <a:pt x="27010" y="94150"/>
                </a:lnTo>
                <a:lnTo>
                  <a:pt x="27000" y="94150"/>
                </a:lnTo>
                <a:lnTo>
                  <a:pt x="26990" y="94150"/>
                </a:lnTo>
                <a:lnTo>
                  <a:pt x="26980" y="94150"/>
                </a:lnTo>
                <a:lnTo>
                  <a:pt x="26970" y="94150"/>
                </a:lnTo>
                <a:lnTo>
                  <a:pt x="26980" y="94150"/>
                </a:lnTo>
                <a:lnTo>
                  <a:pt x="26980" y="94140"/>
                </a:lnTo>
                <a:lnTo>
                  <a:pt x="26970" y="94140"/>
                </a:lnTo>
                <a:lnTo>
                  <a:pt x="26970" y="94130"/>
                </a:lnTo>
                <a:lnTo>
                  <a:pt x="26960" y="94130"/>
                </a:lnTo>
                <a:lnTo>
                  <a:pt x="26950" y="94130"/>
                </a:lnTo>
                <a:lnTo>
                  <a:pt x="26950" y="94140"/>
                </a:lnTo>
                <a:lnTo>
                  <a:pt x="26960" y="94140"/>
                </a:lnTo>
                <a:lnTo>
                  <a:pt x="26960" y="94150"/>
                </a:lnTo>
                <a:lnTo>
                  <a:pt x="26960" y="94140"/>
                </a:lnTo>
                <a:lnTo>
                  <a:pt x="26950" y="94140"/>
                </a:lnTo>
                <a:lnTo>
                  <a:pt x="26950" y="94130"/>
                </a:lnTo>
                <a:lnTo>
                  <a:pt x="26940" y="94130"/>
                </a:lnTo>
                <a:lnTo>
                  <a:pt x="26940" y="94120"/>
                </a:lnTo>
                <a:lnTo>
                  <a:pt x="26940" y="94110"/>
                </a:lnTo>
                <a:lnTo>
                  <a:pt x="26940" y="94100"/>
                </a:lnTo>
                <a:lnTo>
                  <a:pt x="26940" y="94090"/>
                </a:lnTo>
                <a:lnTo>
                  <a:pt x="26940" y="94080"/>
                </a:lnTo>
                <a:lnTo>
                  <a:pt x="26940" y="94070"/>
                </a:lnTo>
                <a:lnTo>
                  <a:pt x="26940" y="94060"/>
                </a:lnTo>
                <a:lnTo>
                  <a:pt x="26940" y="94050"/>
                </a:lnTo>
                <a:lnTo>
                  <a:pt x="26940" y="94040"/>
                </a:lnTo>
                <a:lnTo>
                  <a:pt x="26950" y="94040"/>
                </a:lnTo>
                <a:lnTo>
                  <a:pt x="26960" y="94040"/>
                </a:lnTo>
                <a:lnTo>
                  <a:pt x="26960" y="94030"/>
                </a:lnTo>
                <a:lnTo>
                  <a:pt x="26970" y="94030"/>
                </a:lnTo>
                <a:lnTo>
                  <a:pt x="26980" y="94030"/>
                </a:lnTo>
                <a:lnTo>
                  <a:pt x="26990" y="94030"/>
                </a:lnTo>
                <a:lnTo>
                  <a:pt x="26990" y="94020"/>
                </a:lnTo>
                <a:lnTo>
                  <a:pt x="27000" y="94020"/>
                </a:lnTo>
                <a:lnTo>
                  <a:pt x="27010" y="94020"/>
                </a:lnTo>
                <a:lnTo>
                  <a:pt x="27020" y="94020"/>
                </a:lnTo>
                <a:lnTo>
                  <a:pt x="27020" y="94010"/>
                </a:lnTo>
                <a:lnTo>
                  <a:pt x="27030" y="94010"/>
                </a:lnTo>
                <a:lnTo>
                  <a:pt x="27040" y="94010"/>
                </a:lnTo>
                <a:lnTo>
                  <a:pt x="27050" y="94010"/>
                </a:lnTo>
                <a:lnTo>
                  <a:pt x="27040" y="94010"/>
                </a:lnTo>
                <a:lnTo>
                  <a:pt x="27040" y="94020"/>
                </a:lnTo>
                <a:lnTo>
                  <a:pt x="27050" y="94020"/>
                </a:lnTo>
                <a:lnTo>
                  <a:pt x="27060" y="94020"/>
                </a:lnTo>
                <a:lnTo>
                  <a:pt x="27060" y="94010"/>
                </a:lnTo>
                <a:lnTo>
                  <a:pt x="27070" y="94010"/>
                </a:lnTo>
                <a:lnTo>
                  <a:pt x="27080" y="94010"/>
                </a:lnTo>
                <a:lnTo>
                  <a:pt x="27080" y="94000"/>
                </a:lnTo>
                <a:lnTo>
                  <a:pt x="27070" y="94000"/>
                </a:lnTo>
                <a:lnTo>
                  <a:pt x="27070" y="93990"/>
                </a:lnTo>
                <a:lnTo>
                  <a:pt x="27080" y="93990"/>
                </a:lnTo>
                <a:lnTo>
                  <a:pt x="27080" y="93980"/>
                </a:lnTo>
                <a:lnTo>
                  <a:pt x="27070" y="93980"/>
                </a:lnTo>
                <a:lnTo>
                  <a:pt x="27060" y="93980"/>
                </a:lnTo>
                <a:lnTo>
                  <a:pt x="27060" y="93990"/>
                </a:lnTo>
                <a:lnTo>
                  <a:pt x="27050" y="93990"/>
                </a:lnTo>
                <a:lnTo>
                  <a:pt x="27050" y="94000"/>
                </a:lnTo>
                <a:lnTo>
                  <a:pt x="27040" y="94000"/>
                </a:lnTo>
                <a:lnTo>
                  <a:pt x="27040" y="93990"/>
                </a:lnTo>
                <a:lnTo>
                  <a:pt x="27040" y="93980"/>
                </a:lnTo>
                <a:lnTo>
                  <a:pt x="27040" y="93970"/>
                </a:lnTo>
                <a:lnTo>
                  <a:pt x="27040" y="93960"/>
                </a:lnTo>
                <a:lnTo>
                  <a:pt x="27040" y="93950"/>
                </a:lnTo>
                <a:lnTo>
                  <a:pt x="27030" y="93950"/>
                </a:lnTo>
                <a:lnTo>
                  <a:pt x="27030" y="93940"/>
                </a:lnTo>
                <a:lnTo>
                  <a:pt x="27020" y="93940"/>
                </a:lnTo>
                <a:lnTo>
                  <a:pt x="27010" y="93940"/>
                </a:lnTo>
                <a:lnTo>
                  <a:pt x="27000" y="93940"/>
                </a:lnTo>
                <a:lnTo>
                  <a:pt x="27000" y="93930"/>
                </a:lnTo>
                <a:lnTo>
                  <a:pt x="26990" y="93930"/>
                </a:lnTo>
                <a:lnTo>
                  <a:pt x="26980" y="93930"/>
                </a:lnTo>
                <a:lnTo>
                  <a:pt x="26980" y="93920"/>
                </a:lnTo>
                <a:lnTo>
                  <a:pt x="26980" y="93910"/>
                </a:lnTo>
                <a:lnTo>
                  <a:pt x="26970" y="93910"/>
                </a:lnTo>
                <a:lnTo>
                  <a:pt x="26970" y="93900"/>
                </a:lnTo>
                <a:lnTo>
                  <a:pt x="26960" y="93900"/>
                </a:lnTo>
                <a:lnTo>
                  <a:pt x="26950" y="93900"/>
                </a:lnTo>
                <a:lnTo>
                  <a:pt x="26950" y="93890"/>
                </a:lnTo>
                <a:lnTo>
                  <a:pt x="26950" y="93880"/>
                </a:lnTo>
                <a:lnTo>
                  <a:pt x="26950" y="93870"/>
                </a:lnTo>
                <a:lnTo>
                  <a:pt x="26960" y="93870"/>
                </a:lnTo>
                <a:lnTo>
                  <a:pt x="26960" y="93860"/>
                </a:lnTo>
                <a:lnTo>
                  <a:pt x="26960" y="93850"/>
                </a:lnTo>
                <a:lnTo>
                  <a:pt x="26970" y="93840"/>
                </a:lnTo>
                <a:lnTo>
                  <a:pt x="26970" y="93830"/>
                </a:lnTo>
                <a:lnTo>
                  <a:pt x="26970" y="93820"/>
                </a:lnTo>
                <a:lnTo>
                  <a:pt x="26970" y="93810"/>
                </a:lnTo>
                <a:lnTo>
                  <a:pt x="26970" y="93800"/>
                </a:lnTo>
                <a:lnTo>
                  <a:pt x="26970" y="93790"/>
                </a:lnTo>
                <a:lnTo>
                  <a:pt x="26970" y="93780"/>
                </a:lnTo>
                <a:lnTo>
                  <a:pt x="26970" y="93770"/>
                </a:lnTo>
                <a:lnTo>
                  <a:pt x="26970" y="93760"/>
                </a:lnTo>
                <a:lnTo>
                  <a:pt x="26970" y="93750"/>
                </a:lnTo>
                <a:lnTo>
                  <a:pt x="26980" y="93750"/>
                </a:lnTo>
                <a:lnTo>
                  <a:pt x="26980" y="93740"/>
                </a:lnTo>
                <a:lnTo>
                  <a:pt x="26980" y="93730"/>
                </a:lnTo>
                <a:lnTo>
                  <a:pt x="26980" y="93720"/>
                </a:lnTo>
                <a:lnTo>
                  <a:pt x="26990" y="93720"/>
                </a:lnTo>
                <a:lnTo>
                  <a:pt x="26990" y="93710"/>
                </a:lnTo>
                <a:lnTo>
                  <a:pt x="26990" y="93700"/>
                </a:lnTo>
                <a:lnTo>
                  <a:pt x="27000" y="93690"/>
                </a:lnTo>
                <a:lnTo>
                  <a:pt x="27010" y="93690"/>
                </a:lnTo>
                <a:lnTo>
                  <a:pt x="27010" y="93680"/>
                </a:lnTo>
                <a:lnTo>
                  <a:pt x="27020" y="93680"/>
                </a:lnTo>
                <a:lnTo>
                  <a:pt x="27030" y="93680"/>
                </a:lnTo>
                <a:lnTo>
                  <a:pt x="27030" y="93670"/>
                </a:lnTo>
                <a:lnTo>
                  <a:pt x="27040" y="93670"/>
                </a:lnTo>
                <a:lnTo>
                  <a:pt x="27040" y="93660"/>
                </a:lnTo>
                <a:lnTo>
                  <a:pt x="27040" y="93670"/>
                </a:lnTo>
                <a:lnTo>
                  <a:pt x="27040" y="93660"/>
                </a:lnTo>
                <a:lnTo>
                  <a:pt x="27050" y="93660"/>
                </a:lnTo>
                <a:lnTo>
                  <a:pt x="27060" y="93660"/>
                </a:lnTo>
                <a:lnTo>
                  <a:pt x="27060" y="93650"/>
                </a:lnTo>
                <a:lnTo>
                  <a:pt x="27070" y="93650"/>
                </a:lnTo>
                <a:lnTo>
                  <a:pt x="27080" y="93640"/>
                </a:lnTo>
                <a:lnTo>
                  <a:pt x="27090" y="93640"/>
                </a:lnTo>
                <a:lnTo>
                  <a:pt x="27090" y="93630"/>
                </a:lnTo>
                <a:lnTo>
                  <a:pt x="27100" y="93630"/>
                </a:lnTo>
                <a:lnTo>
                  <a:pt x="27110" y="93620"/>
                </a:lnTo>
                <a:lnTo>
                  <a:pt x="27100" y="93620"/>
                </a:lnTo>
                <a:lnTo>
                  <a:pt x="27110" y="93620"/>
                </a:lnTo>
                <a:lnTo>
                  <a:pt x="27110" y="93610"/>
                </a:lnTo>
                <a:lnTo>
                  <a:pt x="27110" y="93600"/>
                </a:lnTo>
                <a:lnTo>
                  <a:pt x="27110" y="93590"/>
                </a:lnTo>
                <a:lnTo>
                  <a:pt x="27100" y="93590"/>
                </a:lnTo>
                <a:lnTo>
                  <a:pt x="27100" y="93580"/>
                </a:lnTo>
                <a:lnTo>
                  <a:pt x="27090" y="93570"/>
                </a:lnTo>
                <a:lnTo>
                  <a:pt x="27080" y="93570"/>
                </a:lnTo>
                <a:lnTo>
                  <a:pt x="27070" y="93570"/>
                </a:lnTo>
                <a:lnTo>
                  <a:pt x="27070" y="93560"/>
                </a:lnTo>
                <a:lnTo>
                  <a:pt x="27060" y="93560"/>
                </a:lnTo>
                <a:lnTo>
                  <a:pt x="27060" y="93550"/>
                </a:lnTo>
                <a:lnTo>
                  <a:pt x="27050" y="93550"/>
                </a:lnTo>
                <a:lnTo>
                  <a:pt x="27050" y="93540"/>
                </a:lnTo>
                <a:lnTo>
                  <a:pt x="27040" y="93540"/>
                </a:lnTo>
                <a:lnTo>
                  <a:pt x="27030" y="93540"/>
                </a:lnTo>
                <a:lnTo>
                  <a:pt x="27020" y="93540"/>
                </a:lnTo>
                <a:lnTo>
                  <a:pt x="27020" y="93530"/>
                </a:lnTo>
                <a:lnTo>
                  <a:pt x="27010" y="93530"/>
                </a:lnTo>
                <a:lnTo>
                  <a:pt x="27010" y="93520"/>
                </a:lnTo>
                <a:lnTo>
                  <a:pt x="27000" y="93520"/>
                </a:lnTo>
                <a:lnTo>
                  <a:pt x="27000" y="93510"/>
                </a:lnTo>
                <a:lnTo>
                  <a:pt x="27000" y="93500"/>
                </a:lnTo>
                <a:lnTo>
                  <a:pt x="27000" y="93490"/>
                </a:lnTo>
                <a:lnTo>
                  <a:pt x="27000" y="93480"/>
                </a:lnTo>
                <a:lnTo>
                  <a:pt x="27000" y="93470"/>
                </a:lnTo>
                <a:lnTo>
                  <a:pt x="27000" y="93460"/>
                </a:lnTo>
                <a:lnTo>
                  <a:pt x="26990" y="93450"/>
                </a:lnTo>
                <a:lnTo>
                  <a:pt x="26990" y="93440"/>
                </a:lnTo>
                <a:lnTo>
                  <a:pt x="26990" y="93430"/>
                </a:lnTo>
                <a:lnTo>
                  <a:pt x="26980" y="93420"/>
                </a:lnTo>
                <a:lnTo>
                  <a:pt x="26980" y="93410"/>
                </a:lnTo>
                <a:lnTo>
                  <a:pt x="26980" y="93400"/>
                </a:lnTo>
                <a:lnTo>
                  <a:pt x="26980" y="93390"/>
                </a:lnTo>
                <a:lnTo>
                  <a:pt x="26980" y="93380"/>
                </a:lnTo>
                <a:lnTo>
                  <a:pt x="26970" y="93380"/>
                </a:lnTo>
                <a:lnTo>
                  <a:pt x="26970" y="93370"/>
                </a:lnTo>
                <a:lnTo>
                  <a:pt x="26970" y="93360"/>
                </a:lnTo>
                <a:lnTo>
                  <a:pt x="26970" y="93350"/>
                </a:lnTo>
                <a:lnTo>
                  <a:pt x="26970" y="93340"/>
                </a:lnTo>
                <a:lnTo>
                  <a:pt x="26970" y="93330"/>
                </a:lnTo>
                <a:lnTo>
                  <a:pt x="26970" y="93320"/>
                </a:lnTo>
                <a:lnTo>
                  <a:pt x="26970" y="93310"/>
                </a:lnTo>
                <a:lnTo>
                  <a:pt x="26970" y="93300"/>
                </a:lnTo>
                <a:lnTo>
                  <a:pt x="26970" y="93290"/>
                </a:lnTo>
                <a:lnTo>
                  <a:pt x="26970" y="93280"/>
                </a:lnTo>
                <a:lnTo>
                  <a:pt x="26970" y="93270"/>
                </a:lnTo>
                <a:lnTo>
                  <a:pt x="26970" y="93260"/>
                </a:lnTo>
                <a:lnTo>
                  <a:pt x="26980" y="93260"/>
                </a:lnTo>
                <a:lnTo>
                  <a:pt x="26980" y="93250"/>
                </a:lnTo>
                <a:lnTo>
                  <a:pt x="26980" y="93240"/>
                </a:lnTo>
                <a:lnTo>
                  <a:pt x="26980" y="93230"/>
                </a:lnTo>
                <a:lnTo>
                  <a:pt x="26980" y="93220"/>
                </a:lnTo>
                <a:lnTo>
                  <a:pt x="26990" y="93220"/>
                </a:lnTo>
                <a:lnTo>
                  <a:pt x="26990" y="93210"/>
                </a:lnTo>
                <a:lnTo>
                  <a:pt x="26990" y="93200"/>
                </a:lnTo>
                <a:lnTo>
                  <a:pt x="27000" y="93200"/>
                </a:lnTo>
                <a:lnTo>
                  <a:pt x="27000" y="93190"/>
                </a:lnTo>
                <a:lnTo>
                  <a:pt x="27010" y="93190"/>
                </a:lnTo>
                <a:lnTo>
                  <a:pt x="27010" y="93180"/>
                </a:lnTo>
                <a:lnTo>
                  <a:pt x="27010" y="93170"/>
                </a:lnTo>
                <a:lnTo>
                  <a:pt x="27010" y="93160"/>
                </a:lnTo>
                <a:lnTo>
                  <a:pt x="27020" y="93160"/>
                </a:lnTo>
                <a:lnTo>
                  <a:pt x="27030" y="93160"/>
                </a:lnTo>
                <a:lnTo>
                  <a:pt x="27040" y="93150"/>
                </a:lnTo>
                <a:lnTo>
                  <a:pt x="27040" y="93140"/>
                </a:lnTo>
                <a:lnTo>
                  <a:pt x="27040" y="93130"/>
                </a:lnTo>
                <a:lnTo>
                  <a:pt x="27030" y="93130"/>
                </a:lnTo>
                <a:lnTo>
                  <a:pt x="27040" y="93120"/>
                </a:lnTo>
                <a:lnTo>
                  <a:pt x="27040" y="93130"/>
                </a:lnTo>
                <a:lnTo>
                  <a:pt x="27050" y="93130"/>
                </a:lnTo>
                <a:lnTo>
                  <a:pt x="27050" y="93120"/>
                </a:lnTo>
                <a:lnTo>
                  <a:pt x="27060" y="93120"/>
                </a:lnTo>
                <a:lnTo>
                  <a:pt x="27060" y="93110"/>
                </a:lnTo>
                <a:lnTo>
                  <a:pt x="27060" y="93100"/>
                </a:lnTo>
                <a:lnTo>
                  <a:pt x="27060" y="93090"/>
                </a:lnTo>
                <a:lnTo>
                  <a:pt x="27070" y="93090"/>
                </a:lnTo>
                <a:lnTo>
                  <a:pt x="27070" y="93080"/>
                </a:lnTo>
                <a:lnTo>
                  <a:pt x="27070" y="93070"/>
                </a:lnTo>
                <a:lnTo>
                  <a:pt x="27080" y="93070"/>
                </a:lnTo>
                <a:lnTo>
                  <a:pt x="27070" y="93070"/>
                </a:lnTo>
                <a:lnTo>
                  <a:pt x="27080" y="93070"/>
                </a:lnTo>
                <a:lnTo>
                  <a:pt x="27070" y="93070"/>
                </a:lnTo>
                <a:lnTo>
                  <a:pt x="27070" y="93060"/>
                </a:lnTo>
                <a:lnTo>
                  <a:pt x="27080" y="93060"/>
                </a:lnTo>
                <a:lnTo>
                  <a:pt x="27080" y="93050"/>
                </a:lnTo>
                <a:lnTo>
                  <a:pt x="27090" y="93040"/>
                </a:lnTo>
                <a:lnTo>
                  <a:pt x="27100" y="93040"/>
                </a:lnTo>
                <a:lnTo>
                  <a:pt x="27100" y="93030"/>
                </a:lnTo>
                <a:lnTo>
                  <a:pt x="27100" y="93020"/>
                </a:lnTo>
                <a:lnTo>
                  <a:pt x="27110" y="93020"/>
                </a:lnTo>
                <a:lnTo>
                  <a:pt x="27110" y="93010"/>
                </a:lnTo>
                <a:lnTo>
                  <a:pt x="27110" y="93000"/>
                </a:lnTo>
                <a:lnTo>
                  <a:pt x="27110" y="92990"/>
                </a:lnTo>
                <a:lnTo>
                  <a:pt x="27110" y="92980"/>
                </a:lnTo>
                <a:lnTo>
                  <a:pt x="27120" y="92980"/>
                </a:lnTo>
                <a:lnTo>
                  <a:pt x="27120" y="92970"/>
                </a:lnTo>
                <a:lnTo>
                  <a:pt x="27120" y="92960"/>
                </a:lnTo>
                <a:lnTo>
                  <a:pt x="27130" y="92960"/>
                </a:lnTo>
                <a:lnTo>
                  <a:pt x="27130" y="92950"/>
                </a:lnTo>
                <a:lnTo>
                  <a:pt x="27140" y="92940"/>
                </a:lnTo>
                <a:lnTo>
                  <a:pt x="27140" y="92930"/>
                </a:lnTo>
                <a:lnTo>
                  <a:pt x="27150" y="92930"/>
                </a:lnTo>
                <a:lnTo>
                  <a:pt x="27150" y="92920"/>
                </a:lnTo>
                <a:lnTo>
                  <a:pt x="27140" y="92920"/>
                </a:lnTo>
                <a:lnTo>
                  <a:pt x="27140" y="92910"/>
                </a:lnTo>
                <a:lnTo>
                  <a:pt x="27140" y="92900"/>
                </a:lnTo>
                <a:lnTo>
                  <a:pt x="27140" y="92890"/>
                </a:lnTo>
                <a:lnTo>
                  <a:pt x="27140" y="92880"/>
                </a:lnTo>
                <a:lnTo>
                  <a:pt x="27130" y="92870"/>
                </a:lnTo>
                <a:lnTo>
                  <a:pt x="27120" y="92870"/>
                </a:lnTo>
                <a:lnTo>
                  <a:pt x="27120" y="92860"/>
                </a:lnTo>
                <a:lnTo>
                  <a:pt x="27120" y="92850"/>
                </a:lnTo>
                <a:lnTo>
                  <a:pt x="27130" y="92850"/>
                </a:lnTo>
                <a:lnTo>
                  <a:pt x="27130" y="92840"/>
                </a:lnTo>
                <a:lnTo>
                  <a:pt x="27140" y="92840"/>
                </a:lnTo>
                <a:lnTo>
                  <a:pt x="27150" y="92830"/>
                </a:lnTo>
                <a:lnTo>
                  <a:pt x="27150" y="92820"/>
                </a:lnTo>
                <a:lnTo>
                  <a:pt x="27150" y="92810"/>
                </a:lnTo>
                <a:lnTo>
                  <a:pt x="27150" y="92800"/>
                </a:lnTo>
                <a:lnTo>
                  <a:pt x="27150" y="92790"/>
                </a:lnTo>
                <a:lnTo>
                  <a:pt x="27160" y="92790"/>
                </a:lnTo>
                <a:lnTo>
                  <a:pt x="27160" y="92780"/>
                </a:lnTo>
                <a:lnTo>
                  <a:pt x="27160" y="92770"/>
                </a:lnTo>
                <a:lnTo>
                  <a:pt x="27170" y="92770"/>
                </a:lnTo>
                <a:lnTo>
                  <a:pt x="27170" y="92760"/>
                </a:lnTo>
                <a:lnTo>
                  <a:pt x="27170" y="92750"/>
                </a:lnTo>
                <a:lnTo>
                  <a:pt x="27170" y="92740"/>
                </a:lnTo>
                <a:lnTo>
                  <a:pt x="27180" y="92740"/>
                </a:lnTo>
                <a:lnTo>
                  <a:pt x="27180" y="92730"/>
                </a:lnTo>
                <a:lnTo>
                  <a:pt x="27180" y="92720"/>
                </a:lnTo>
                <a:lnTo>
                  <a:pt x="27170" y="92720"/>
                </a:lnTo>
                <a:lnTo>
                  <a:pt x="27170" y="92710"/>
                </a:lnTo>
                <a:lnTo>
                  <a:pt x="27180" y="92710"/>
                </a:lnTo>
                <a:lnTo>
                  <a:pt x="27180" y="92700"/>
                </a:lnTo>
                <a:lnTo>
                  <a:pt x="27190" y="92700"/>
                </a:lnTo>
                <a:lnTo>
                  <a:pt x="27190" y="92690"/>
                </a:lnTo>
                <a:lnTo>
                  <a:pt x="27200" y="92690"/>
                </a:lnTo>
                <a:lnTo>
                  <a:pt x="27200" y="92680"/>
                </a:lnTo>
                <a:lnTo>
                  <a:pt x="27200" y="92670"/>
                </a:lnTo>
                <a:lnTo>
                  <a:pt x="27210" y="92670"/>
                </a:lnTo>
                <a:lnTo>
                  <a:pt x="27210" y="92660"/>
                </a:lnTo>
                <a:lnTo>
                  <a:pt x="27220" y="92660"/>
                </a:lnTo>
                <a:lnTo>
                  <a:pt x="27220" y="92650"/>
                </a:lnTo>
                <a:lnTo>
                  <a:pt x="27220" y="92640"/>
                </a:lnTo>
                <a:lnTo>
                  <a:pt x="27230" y="92640"/>
                </a:lnTo>
                <a:lnTo>
                  <a:pt x="27230" y="92630"/>
                </a:lnTo>
                <a:lnTo>
                  <a:pt x="27230" y="92620"/>
                </a:lnTo>
                <a:lnTo>
                  <a:pt x="27240" y="92620"/>
                </a:lnTo>
                <a:lnTo>
                  <a:pt x="27250" y="92620"/>
                </a:lnTo>
                <a:lnTo>
                  <a:pt x="27260" y="92620"/>
                </a:lnTo>
                <a:lnTo>
                  <a:pt x="27270" y="92620"/>
                </a:lnTo>
                <a:lnTo>
                  <a:pt x="27280" y="92620"/>
                </a:lnTo>
                <a:lnTo>
                  <a:pt x="27290" y="92620"/>
                </a:lnTo>
                <a:lnTo>
                  <a:pt x="27290" y="92630"/>
                </a:lnTo>
                <a:lnTo>
                  <a:pt x="27300" y="92630"/>
                </a:lnTo>
                <a:lnTo>
                  <a:pt x="27300" y="92620"/>
                </a:lnTo>
                <a:lnTo>
                  <a:pt x="27310" y="92620"/>
                </a:lnTo>
                <a:lnTo>
                  <a:pt x="27310" y="92610"/>
                </a:lnTo>
                <a:lnTo>
                  <a:pt x="27310" y="92600"/>
                </a:lnTo>
                <a:lnTo>
                  <a:pt x="27310" y="92590"/>
                </a:lnTo>
                <a:lnTo>
                  <a:pt x="27310" y="92580"/>
                </a:lnTo>
                <a:lnTo>
                  <a:pt x="27320" y="92570"/>
                </a:lnTo>
                <a:lnTo>
                  <a:pt x="27320" y="92560"/>
                </a:lnTo>
                <a:lnTo>
                  <a:pt x="27320" y="92550"/>
                </a:lnTo>
                <a:lnTo>
                  <a:pt x="27330" y="92540"/>
                </a:lnTo>
                <a:lnTo>
                  <a:pt x="27330" y="92530"/>
                </a:lnTo>
                <a:lnTo>
                  <a:pt x="27330" y="92520"/>
                </a:lnTo>
                <a:lnTo>
                  <a:pt x="27320" y="92520"/>
                </a:lnTo>
                <a:lnTo>
                  <a:pt x="27320" y="92510"/>
                </a:lnTo>
                <a:lnTo>
                  <a:pt x="27320" y="92500"/>
                </a:lnTo>
                <a:lnTo>
                  <a:pt x="27310" y="92500"/>
                </a:lnTo>
                <a:lnTo>
                  <a:pt x="27310" y="92490"/>
                </a:lnTo>
                <a:lnTo>
                  <a:pt x="27310" y="92480"/>
                </a:lnTo>
                <a:lnTo>
                  <a:pt x="27300" y="92480"/>
                </a:lnTo>
                <a:lnTo>
                  <a:pt x="27300" y="92470"/>
                </a:lnTo>
                <a:lnTo>
                  <a:pt x="27310" y="92470"/>
                </a:lnTo>
                <a:lnTo>
                  <a:pt x="27310" y="92460"/>
                </a:lnTo>
                <a:lnTo>
                  <a:pt x="27320" y="92460"/>
                </a:lnTo>
                <a:lnTo>
                  <a:pt x="27330" y="92460"/>
                </a:lnTo>
                <a:lnTo>
                  <a:pt x="27330" y="92450"/>
                </a:lnTo>
                <a:lnTo>
                  <a:pt x="27340" y="92450"/>
                </a:lnTo>
                <a:lnTo>
                  <a:pt x="27340" y="92440"/>
                </a:lnTo>
                <a:lnTo>
                  <a:pt x="27350" y="92440"/>
                </a:lnTo>
                <a:lnTo>
                  <a:pt x="27350" y="92430"/>
                </a:lnTo>
                <a:lnTo>
                  <a:pt x="27360" y="92430"/>
                </a:lnTo>
                <a:lnTo>
                  <a:pt x="27360" y="92420"/>
                </a:lnTo>
                <a:lnTo>
                  <a:pt x="27370" y="92420"/>
                </a:lnTo>
                <a:lnTo>
                  <a:pt x="27370" y="92410"/>
                </a:lnTo>
                <a:lnTo>
                  <a:pt x="27370" y="92400"/>
                </a:lnTo>
                <a:lnTo>
                  <a:pt x="27380" y="92400"/>
                </a:lnTo>
                <a:lnTo>
                  <a:pt x="27370" y="92400"/>
                </a:lnTo>
                <a:lnTo>
                  <a:pt x="27380" y="92400"/>
                </a:lnTo>
                <a:lnTo>
                  <a:pt x="27380" y="92390"/>
                </a:lnTo>
                <a:lnTo>
                  <a:pt x="27390" y="92390"/>
                </a:lnTo>
                <a:lnTo>
                  <a:pt x="27380" y="92390"/>
                </a:lnTo>
                <a:lnTo>
                  <a:pt x="27390" y="92390"/>
                </a:lnTo>
                <a:lnTo>
                  <a:pt x="27390" y="92380"/>
                </a:lnTo>
                <a:lnTo>
                  <a:pt x="27400" y="92380"/>
                </a:lnTo>
                <a:lnTo>
                  <a:pt x="27390" y="92380"/>
                </a:lnTo>
                <a:lnTo>
                  <a:pt x="27400" y="92380"/>
                </a:lnTo>
                <a:lnTo>
                  <a:pt x="27410" y="92380"/>
                </a:lnTo>
                <a:lnTo>
                  <a:pt x="27410" y="92370"/>
                </a:lnTo>
                <a:lnTo>
                  <a:pt x="27420" y="92370"/>
                </a:lnTo>
                <a:lnTo>
                  <a:pt x="27430" y="92360"/>
                </a:lnTo>
                <a:lnTo>
                  <a:pt x="27440" y="92360"/>
                </a:lnTo>
                <a:lnTo>
                  <a:pt x="27450" y="92360"/>
                </a:lnTo>
                <a:lnTo>
                  <a:pt x="27460" y="92360"/>
                </a:lnTo>
                <a:lnTo>
                  <a:pt x="27460" y="92350"/>
                </a:lnTo>
                <a:lnTo>
                  <a:pt x="27470" y="92350"/>
                </a:lnTo>
                <a:lnTo>
                  <a:pt x="27470" y="92340"/>
                </a:lnTo>
                <a:lnTo>
                  <a:pt x="27480" y="92340"/>
                </a:lnTo>
                <a:lnTo>
                  <a:pt x="27480" y="92330"/>
                </a:lnTo>
                <a:lnTo>
                  <a:pt x="27490" y="92330"/>
                </a:lnTo>
                <a:lnTo>
                  <a:pt x="27490" y="92320"/>
                </a:lnTo>
                <a:lnTo>
                  <a:pt x="27500" y="92320"/>
                </a:lnTo>
                <a:lnTo>
                  <a:pt x="27490" y="92320"/>
                </a:lnTo>
                <a:lnTo>
                  <a:pt x="27500" y="92310"/>
                </a:lnTo>
                <a:lnTo>
                  <a:pt x="27490" y="92310"/>
                </a:lnTo>
                <a:lnTo>
                  <a:pt x="27500" y="92310"/>
                </a:lnTo>
                <a:lnTo>
                  <a:pt x="27500" y="92300"/>
                </a:lnTo>
                <a:lnTo>
                  <a:pt x="27500" y="92290"/>
                </a:lnTo>
                <a:lnTo>
                  <a:pt x="27510" y="92290"/>
                </a:lnTo>
                <a:lnTo>
                  <a:pt x="27510" y="92280"/>
                </a:lnTo>
                <a:lnTo>
                  <a:pt x="27520" y="92280"/>
                </a:lnTo>
                <a:lnTo>
                  <a:pt x="27530" y="92280"/>
                </a:lnTo>
                <a:lnTo>
                  <a:pt x="27530" y="92270"/>
                </a:lnTo>
                <a:lnTo>
                  <a:pt x="27540" y="92270"/>
                </a:lnTo>
                <a:lnTo>
                  <a:pt x="27540" y="92260"/>
                </a:lnTo>
                <a:lnTo>
                  <a:pt x="27540" y="92250"/>
                </a:lnTo>
                <a:lnTo>
                  <a:pt x="27550" y="92250"/>
                </a:lnTo>
                <a:lnTo>
                  <a:pt x="27550" y="92240"/>
                </a:lnTo>
                <a:lnTo>
                  <a:pt x="27560" y="92240"/>
                </a:lnTo>
                <a:lnTo>
                  <a:pt x="27570" y="92240"/>
                </a:lnTo>
                <a:lnTo>
                  <a:pt x="27580" y="92240"/>
                </a:lnTo>
                <a:lnTo>
                  <a:pt x="27590" y="92240"/>
                </a:lnTo>
                <a:lnTo>
                  <a:pt x="27600" y="92240"/>
                </a:lnTo>
                <a:lnTo>
                  <a:pt x="27610" y="92240"/>
                </a:lnTo>
                <a:lnTo>
                  <a:pt x="27610" y="92230"/>
                </a:lnTo>
                <a:lnTo>
                  <a:pt x="27620" y="92230"/>
                </a:lnTo>
                <a:lnTo>
                  <a:pt x="27630" y="92240"/>
                </a:lnTo>
                <a:lnTo>
                  <a:pt x="27630" y="92230"/>
                </a:lnTo>
                <a:lnTo>
                  <a:pt x="27640" y="92230"/>
                </a:lnTo>
                <a:lnTo>
                  <a:pt x="27640" y="92220"/>
                </a:lnTo>
                <a:lnTo>
                  <a:pt x="27650" y="92220"/>
                </a:lnTo>
                <a:lnTo>
                  <a:pt x="27660" y="92220"/>
                </a:lnTo>
                <a:lnTo>
                  <a:pt x="27670" y="92210"/>
                </a:lnTo>
                <a:lnTo>
                  <a:pt x="27680" y="92210"/>
                </a:lnTo>
                <a:lnTo>
                  <a:pt x="27690" y="92210"/>
                </a:lnTo>
                <a:lnTo>
                  <a:pt x="27690" y="92200"/>
                </a:lnTo>
                <a:lnTo>
                  <a:pt x="27700" y="92200"/>
                </a:lnTo>
                <a:lnTo>
                  <a:pt x="27710" y="92200"/>
                </a:lnTo>
                <a:lnTo>
                  <a:pt x="27720" y="92200"/>
                </a:lnTo>
                <a:lnTo>
                  <a:pt x="27720" y="92190"/>
                </a:lnTo>
                <a:lnTo>
                  <a:pt x="27730" y="92190"/>
                </a:lnTo>
                <a:lnTo>
                  <a:pt x="27740" y="92190"/>
                </a:lnTo>
                <a:lnTo>
                  <a:pt x="27740" y="92180"/>
                </a:lnTo>
                <a:lnTo>
                  <a:pt x="27750" y="92180"/>
                </a:lnTo>
                <a:lnTo>
                  <a:pt x="27760" y="92180"/>
                </a:lnTo>
                <a:lnTo>
                  <a:pt x="27760" y="92170"/>
                </a:lnTo>
                <a:lnTo>
                  <a:pt x="27770" y="92170"/>
                </a:lnTo>
                <a:lnTo>
                  <a:pt x="27780" y="92170"/>
                </a:lnTo>
                <a:lnTo>
                  <a:pt x="27790" y="92170"/>
                </a:lnTo>
                <a:lnTo>
                  <a:pt x="27800" y="92170"/>
                </a:lnTo>
                <a:lnTo>
                  <a:pt x="27800" y="92160"/>
                </a:lnTo>
                <a:lnTo>
                  <a:pt x="27810" y="92160"/>
                </a:lnTo>
                <a:lnTo>
                  <a:pt x="27820" y="92160"/>
                </a:lnTo>
                <a:lnTo>
                  <a:pt x="27820" y="92150"/>
                </a:lnTo>
                <a:lnTo>
                  <a:pt x="27830" y="92150"/>
                </a:lnTo>
                <a:lnTo>
                  <a:pt x="27840" y="92150"/>
                </a:lnTo>
                <a:lnTo>
                  <a:pt x="27850" y="92150"/>
                </a:lnTo>
                <a:lnTo>
                  <a:pt x="27860" y="92150"/>
                </a:lnTo>
                <a:lnTo>
                  <a:pt x="27860" y="92140"/>
                </a:lnTo>
                <a:lnTo>
                  <a:pt x="27860" y="92150"/>
                </a:lnTo>
                <a:lnTo>
                  <a:pt x="27870" y="92150"/>
                </a:lnTo>
                <a:lnTo>
                  <a:pt x="27880" y="92150"/>
                </a:lnTo>
                <a:lnTo>
                  <a:pt x="27880" y="92160"/>
                </a:lnTo>
                <a:lnTo>
                  <a:pt x="27890" y="92160"/>
                </a:lnTo>
                <a:lnTo>
                  <a:pt x="27890" y="92170"/>
                </a:lnTo>
                <a:lnTo>
                  <a:pt x="27900" y="92170"/>
                </a:lnTo>
                <a:lnTo>
                  <a:pt x="27900" y="92180"/>
                </a:lnTo>
                <a:lnTo>
                  <a:pt x="27890" y="92210"/>
                </a:lnTo>
                <a:lnTo>
                  <a:pt x="27890" y="92240"/>
                </a:lnTo>
                <a:lnTo>
                  <a:pt x="27890" y="92250"/>
                </a:lnTo>
                <a:lnTo>
                  <a:pt x="27880" y="92250"/>
                </a:lnTo>
                <a:lnTo>
                  <a:pt x="27880" y="92260"/>
                </a:lnTo>
                <a:lnTo>
                  <a:pt x="27880" y="92270"/>
                </a:lnTo>
                <a:lnTo>
                  <a:pt x="27880" y="92280"/>
                </a:lnTo>
                <a:lnTo>
                  <a:pt x="27880" y="92290"/>
                </a:lnTo>
                <a:lnTo>
                  <a:pt x="27880" y="92300"/>
                </a:lnTo>
                <a:lnTo>
                  <a:pt x="27880" y="92310"/>
                </a:lnTo>
                <a:lnTo>
                  <a:pt x="27880" y="92320"/>
                </a:lnTo>
                <a:lnTo>
                  <a:pt x="27880" y="92330"/>
                </a:lnTo>
                <a:lnTo>
                  <a:pt x="27880" y="92340"/>
                </a:lnTo>
                <a:lnTo>
                  <a:pt x="27880" y="9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Flac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700" y="93300"/>
                </a:moveTo>
                <a:lnTo>
                  <a:pt x="30700" y="93310"/>
                </a:lnTo>
                <a:lnTo>
                  <a:pt x="30690" y="93310"/>
                </a:lnTo>
                <a:lnTo>
                  <a:pt x="30680" y="93310"/>
                </a:lnTo>
                <a:lnTo>
                  <a:pt x="30670" y="93310"/>
                </a:lnTo>
                <a:lnTo>
                  <a:pt x="30670" y="93300"/>
                </a:lnTo>
                <a:lnTo>
                  <a:pt x="30680" y="93300"/>
                </a:lnTo>
                <a:lnTo>
                  <a:pt x="30680" y="93290"/>
                </a:lnTo>
                <a:lnTo>
                  <a:pt x="30690" y="93290"/>
                </a:lnTo>
                <a:lnTo>
                  <a:pt x="30690" y="93300"/>
                </a:lnTo>
                <a:lnTo>
                  <a:pt x="30700" y="93300"/>
                </a:lnTo>
                <a:close/>
                <a:moveTo>
                  <a:pt x="30800" y="92980"/>
                </a:moveTo>
                <a:lnTo>
                  <a:pt x="30800" y="92990"/>
                </a:lnTo>
                <a:lnTo>
                  <a:pt x="30800" y="93000"/>
                </a:lnTo>
                <a:lnTo>
                  <a:pt x="30790" y="93000"/>
                </a:lnTo>
                <a:lnTo>
                  <a:pt x="30790" y="93010"/>
                </a:lnTo>
                <a:lnTo>
                  <a:pt x="30800" y="93010"/>
                </a:lnTo>
                <a:lnTo>
                  <a:pt x="30800" y="93020"/>
                </a:lnTo>
                <a:lnTo>
                  <a:pt x="30790" y="93020"/>
                </a:lnTo>
                <a:lnTo>
                  <a:pt x="30790" y="93030"/>
                </a:lnTo>
                <a:lnTo>
                  <a:pt x="30780" y="93030"/>
                </a:lnTo>
                <a:lnTo>
                  <a:pt x="30790" y="93030"/>
                </a:lnTo>
                <a:lnTo>
                  <a:pt x="30790" y="93050"/>
                </a:lnTo>
                <a:lnTo>
                  <a:pt x="30780" y="93050"/>
                </a:lnTo>
                <a:lnTo>
                  <a:pt x="30770" y="93050"/>
                </a:lnTo>
                <a:lnTo>
                  <a:pt x="30770" y="93070"/>
                </a:lnTo>
                <a:lnTo>
                  <a:pt x="30770" y="93080"/>
                </a:lnTo>
                <a:lnTo>
                  <a:pt x="30770" y="93090"/>
                </a:lnTo>
                <a:lnTo>
                  <a:pt x="30770" y="93100"/>
                </a:lnTo>
                <a:lnTo>
                  <a:pt x="30780" y="93100"/>
                </a:lnTo>
                <a:lnTo>
                  <a:pt x="30770" y="93100"/>
                </a:lnTo>
                <a:lnTo>
                  <a:pt x="30770" y="93110"/>
                </a:lnTo>
                <a:lnTo>
                  <a:pt x="30780" y="93110"/>
                </a:lnTo>
                <a:lnTo>
                  <a:pt x="30780" y="93120"/>
                </a:lnTo>
                <a:lnTo>
                  <a:pt x="30780" y="93130"/>
                </a:lnTo>
                <a:lnTo>
                  <a:pt x="30790" y="93130"/>
                </a:lnTo>
                <a:lnTo>
                  <a:pt x="30790" y="93120"/>
                </a:lnTo>
                <a:lnTo>
                  <a:pt x="30790" y="93130"/>
                </a:lnTo>
                <a:lnTo>
                  <a:pt x="30800" y="93130"/>
                </a:lnTo>
                <a:lnTo>
                  <a:pt x="30800" y="93140"/>
                </a:lnTo>
                <a:lnTo>
                  <a:pt x="30790" y="93140"/>
                </a:lnTo>
                <a:lnTo>
                  <a:pt x="30780" y="93140"/>
                </a:lnTo>
                <a:lnTo>
                  <a:pt x="30780" y="93150"/>
                </a:lnTo>
                <a:lnTo>
                  <a:pt x="30780" y="93160"/>
                </a:lnTo>
                <a:lnTo>
                  <a:pt x="30790" y="93160"/>
                </a:lnTo>
                <a:lnTo>
                  <a:pt x="30790" y="93150"/>
                </a:lnTo>
                <a:lnTo>
                  <a:pt x="30800" y="93150"/>
                </a:lnTo>
                <a:lnTo>
                  <a:pt x="30810" y="93150"/>
                </a:lnTo>
                <a:lnTo>
                  <a:pt x="30810" y="93160"/>
                </a:lnTo>
                <a:lnTo>
                  <a:pt x="30790" y="93160"/>
                </a:lnTo>
                <a:lnTo>
                  <a:pt x="30790" y="93170"/>
                </a:lnTo>
                <a:lnTo>
                  <a:pt x="30780" y="93170"/>
                </a:lnTo>
                <a:lnTo>
                  <a:pt x="30770" y="93170"/>
                </a:lnTo>
                <a:lnTo>
                  <a:pt x="30770" y="93180"/>
                </a:lnTo>
                <a:lnTo>
                  <a:pt x="30770" y="93190"/>
                </a:lnTo>
                <a:lnTo>
                  <a:pt x="30760" y="93190"/>
                </a:lnTo>
                <a:lnTo>
                  <a:pt x="30750" y="93190"/>
                </a:lnTo>
                <a:lnTo>
                  <a:pt x="30750" y="93200"/>
                </a:lnTo>
                <a:lnTo>
                  <a:pt x="30740" y="93200"/>
                </a:lnTo>
                <a:lnTo>
                  <a:pt x="30740" y="93190"/>
                </a:lnTo>
                <a:lnTo>
                  <a:pt x="30730" y="93190"/>
                </a:lnTo>
                <a:lnTo>
                  <a:pt x="30730" y="93200"/>
                </a:lnTo>
                <a:lnTo>
                  <a:pt x="30720" y="93200"/>
                </a:lnTo>
                <a:lnTo>
                  <a:pt x="30720" y="93210"/>
                </a:lnTo>
                <a:lnTo>
                  <a:pt x="30710" y="93210"/>
                </a:lnTo>
                <a:lnTo>
                  <a:pt x="30710" y="93200"/>
                </a:lnTo>
                <a:lnTo>
                  <a:pt x="30700" y="93200"/>
                </a:lnTo>
                <a:lnTo>
                  <a:pt x="30700" y="93190"/>
                </a:lnTo>
                <a:lnTo>
                  <a:pt x="30710" y="93190"/>
                </a:lnTo>
                <a:lnTo>
                  <a:pt x="30710" y="93180"/>
                </a:lnTo>
                <a:lnTo>
                  <a:pt x="30720" y="93180"/>
                </a:lnTo>
                <a:lnTo>
                  <a:pt x="30720" y="93170"/>
                </a:lnTo>
                <a:lnTo>
                  <a:pt x="30720" y="93160"/>
                </a:lnTo>
                <a:lnTo>
                  <a:pt x="30720" y="93150"/>
                </a:lnTo>
                <a:lnTo>
                  <a:pt x="30730" y="93150"/>
                </a:lnTo>
                <a:lnTo>
                  <a:pt x="30720" y="93150"/>
                </a:lnTo>
                <a:lnTo>
                  <a:pt x="30720" y="93140"/>
                </a:lnTo>
                <a:lnTo>
                  <a:pt x="30720" y="93130"/>
                </a:lnTo>
                <a:lnTo>
                  <a:pt x="30720" y="93120"/>
                </a:lnTo>
                <a:lnTo>
                  <a:pt x="30720" y="93100"/>
                </a:lnTo>
                <a:lnTo>
                  <a:pt x="30730" y="93100"/>
                </a:lnTo>
                <a:lnTo>
                  <a:pt x="30720" y="93100"/>
                </a:lnTo>
                <a:lnTo>
                  <a:pt x="30720" y="93090"/>
                </a:lnTo>
                <a:lnTo>
                  <a:pt x="30730" y="93090"/>
                </a:lnTo>
                <a:lnTo>
                  <a:pt x="30740" y="93090"/>
                </a:lnTo>
                <a:lnTo>
                  <a:pt x="30750" y="93090"/>
                </a:lnTo>
                <a:lnTo>
                  <a:pt x="30740" y="93090"/>
                </a:lnTo>
                <a:lnTo>
                  <a:pt x="30740" y="93080"/>
                </a:lnTo>
                <a:lnTo>
                  <a:pt x="30740" y="93070"/>
                </a:lnTo>
                <a:lnTo>
                  <a:pt x="30750" y="93070"/>
                </a:lnTo>
                <a:lnTo>
                  <a:pt x="30750" y="93060"/>
                </a:lnTo>
                <a:lnTo>
                  <a:pt x="30750" y="93050"/>
                </a:lnTo>
                <a:lnTo>
                  <a:pt x="30750" y="93040"/>
                </a:lnTo>
                <a:lnTo>
                  <a:pt x="30720" y="93040"/>
                </a:lnTo>
                <a:lnTo>
                  <a:pt x="30710" y="93040"/>
                </a:lnTo>
                <a:lnTo>
                  <a:pt x="30710" y="93030"/>
                </a:lnTo>
                <a:lnTo>
                  <a:pt x="30700" y="93030"/>
                </a:lnTo>
                <a:lnTo>
                  <a:pt x="30700" y="93020"/>
                </a:lnTo>
                <a:lnTo>
                  <a:pt x="30690" y="93020"/>
                </a:lnTo>
                <a:lnTo>
                  <a:pt x="30690" y="93010"/>
                </a:lnTo>
                <a:lnTo>
                  <a:pt x="30700" y="93010"/>
                </a:lnTo>
                <a:lnTo>
                  <a:pt x="30700" y="93020"/>
                </a:lnTo>
                <a:lnTo>
                  <a:pt x="30710" y="93020"/>
                </a:lnTo>
                <a:lnTo>
                  <a:pt x="30720" y="93020"/>
                </a:lnTo>
                <a:lnTo>
                  <a:pt x="30730" y="93020"/>
                </a:lnTo>
                <a:lnTo>
                  <a:pt x="30740" y="93020"/>
                </a:lnTo>
                <a:lnTo>
                  <a:pt x="30730" y="93020"/>
                </a:lnTo>
                <a:lnTo>
                  <a:pt x="30730" y="93030"/>
                </a:lnTo>
                <a:lnTo>
                  <a:pt x="30740" y="93030"/>
                </a:lnTo>
                <a:lnTo>
                  <a:pt x="30740" y="93020"/>
                </a:lnTo>
                <a:lnTo>
                  <a:pt x="30750" y="93020"/>
                </a:lnTo>
                <a:lnTo>
                  <a:pt x="30760" y="93020"/>
                </a:lnTo>
                <a:lnTo>
                  <a:pt x="30760" y="93010"/>
                </a:lnTo>
                <a:lnTo>
                  <a:pt x="30750" y="93010"/>
                </a:lnTo>
                <a:lnTo>
                  <a:pt x="30740" y="93010"/>
                </a:lnTo>
                <a:lnTo>
                  <a:pt x="30730" y="93010"/>
                </a:lnTo>
                <a:lnTo>
                  <a:pt x="30720" y="93010"/>
                </a:lnTo>
                <a:lnTo>
                  <a:pt x="30720" y="93000"/>
                </a:lnTo>
                <a:lnTo>
                  <a:pt x="30730" y="93000"/>
                </a:lnTo>
                <a:lnTo>
                  <a:pt x="30730" y="92990"/>
                </a:lnTo>
                <a:lnTo>
                  <a:pt x="30750" y="92990"/>
                </a:lnTo>
                <a:lnTo>
                  <a:pt x="30750" y="93000"/>
                </a:lnTo>
                <a:lnTo>
                  <a:pt x="30760" y="93000"/>
                </a:lnTo>
                <a:lnTo>
                  <a:pt x="30770" y="93000"/>
                </a:lnTo>
                <a:lnTo>
                  <a:pt x="30770" y="92990"/>
                </a:lnTo>
                <a:lnTo>
                  <a:pt x="30770" y="93000"/>
                </a:lnTo>
                <a:lnTo>
                  <a:pt x="30770" y="92990"/>
                </a:lnTo>
                <a:lnTo>
                  <a:pt x="30780" y="92990"/>
                </a:lnTo>
                <a:lnTo>
                  <a:pt x="30790" y="92990"/>
                </a:lnTo>
                <a:lnTo>
                  <a:pt x="30790" y="92980"/>
                </a:lnTo>
                <a:lnTo>
                  <a:pt x="30800" y="92980"/>
                </a:lnTo>
                <a:close/>
                <a:moveTo>
                  <a:pt x="30560" y="93510"/>
                </a:moveTo>
                <a:lnTo>
                  <a:pt x="30550" y="93510"/>
                </a:lnTo>
                <a:lnTo>
                  <a:pt x="30540" y="93510"/>
                </a:lnTo>
                <a:lnTo>
                  <a:pt x="30530" y="93510"/>
                </a:lnTo>
                <a:lnTo>
                  <a:pt x="30520" y="93500"/>
                </a:lnTo>
                <a:lnTo>
                  <a:pt x="30510" y="93500"/>
                </a:lnTo>
                <a:lnTo>
                  <a:pt x="30500" y="93500"/>
                </a:lnTo>
                <a:lnTo>
                  <a:pt x="30490" y="93500"/>
                </a:lnTo>
                <a:lnTo>
                  <a:pt x="30480" y="93500"/>
                </a:lnTo>
                <a:lnTo>
                  <a:pt x="30470" y="93500"/>
                </a:lnTo>
                <a:lnTo>
                  <a:pt x="30460" y="93500"/>
                </a:lnTo>
                <a:lnTo>
                  <a:pt x="30450" y="93500"/>
                </a:lnTo>
                <a:lnTo>
                  <a:pt x="30450" y="93490"/>
                </a:lnTo>
                <a:lnTo>
                  <a:pt x="30440" y="93490"/>
                </a:lnTo>
                <a:lnTo>
                  <a:pt x="30430" y="93490"/>
                </a:lnTo>
                <a:lnTo>
                  <a:pt x="30430" y="93500"/>
                </a:lnTo>
                <a:lnTo>
                  <a:pt x="30420" y="93500"/>
                </a:lnTo>
                <a:lnTo>
                  <a:pt x="30410" y="93500"/>
                </a:lnTo>
                <a:lnTo>
                  <a:pt x="30400" y="93500"/>
                </a:lnTo>
                <a:lnTo>
                  <a:pt x="30390" y="93500"/>
                </a:lnTo>
                <a:lnTo>
                  <a:pt x="30380" y="93500"/>
                </a:lnTo>
                <a:lnTo>
                  <a:pt x="30370" y="93500"/>
                </a:lnTo>
                <a:lnTo>
                  <a:pt x="30360" y="93500"/>
                </a:lnTo>
                <a:lnTo>
                  <a:pt x="30360" y="93510"/>
                </a:lnTo>
                <a:lnTo>
                  <a:pt x="30350" y="93510"/>
                </a:lnTo>
                <a:lnTo>
                  <a:pt x="30340" y="93510"/>
                </a:lnTo>
                <a:lnTo>
                  <a:pt x="30340" y="93520"/>
                </a:lnTo>
                <a:lnTo>
                  <a:pt x="30330" y="93520"/>
                </a:lnTo>
                <a:lnTo>
                  <a:pt x="30320" y="93530"/>
                </a:lnTo>
                <a:lnTo>
                  <a:pt x="30320" y="93540"/>
                </a:lnTo>
                <a:lnTo>
                  <a:pt x="30310" y="93540"/>
                </a:lnTo>
                <a:lnTo>
                  <a:pt x="30300" y="93540"/>
                </a:lnTo>
                <a:lnTo>
                  <a:pt x="30300" y="93550"/>
                </a:lnTo>
                <a:lnTo>
                  <a:pt x="30290" y="93560"/>
                </a:lnTo>
                <a:lnTo>
                  <a:pt x="30290" y="93570"/>
                </a:lnTo>
                <a:lnTo>
                  <a:pt x="30280" y="93570"/>
                </a:lnTo>
                <a:lnTo>
                  <a:pt x="30270" y="93570"/>
                </a:lnTo>
                <a:lnTo>
                  <a:pt x="30260" y="93570"/>
                </a:lnTo>
                <a:lnTo>
                  <a:pt x="30260" y="93580"/>
                </a:lnTo>
                <a:lnTo>
                  <a:pt x="30250" y="93580"/>
                </a:lnTo>
                <a:lnTo>
                  <a:pt x="30240" y="93580"/>
                </a:lnTo>
                <a:lnTo>
                  <a:pt x="30230" y="93580"/>
                </a:lnTo>
                <a:lnTo>
                  <a:pt x="30220" y="93580"/>
                </a:lnTo>
                <a:lnTo>
                  <a:pt x="30210" y="93580"/>
                </a:lnTo>
                <a:lnTo>
                  <a:pt x="30200" y="93590"/>
                </a:lnTo>
                <a:lnTo>
                  <a:pt x="30190" y="93600"/>
                </a:lnTo>
                <a:lnTo>
                  <a:pt x="30180" y="93600"/>
                </a:lnTo>
                <a:lnTo>
                  <a:pt x="30180" y="93610"/>
                </a:lnTo>
                <a:lnTo>
                  <a:pt x="30170" y="93610"/>
                </a:lnTo>
                <a:lnTo>
                  <a:pt x="30160" y="93610"/>
                </a:lnTo>
                <a:lnTo>
                  <a:pt x="30160" y="93620"/>
                </a:lnTo>
                <a:lnTo>
                  <a:pt x="30160" y="93630"/>
                </a:lnTo>
                <a:lnTo>
                  <a:pt x="30150" y="93640"/>
                </a:lnTo>
                <a:lnTo>
                  <a:pt x="30150" y="93650"/>
                </a:lnTo>
                <a:lnTo>
                  <a:pt x="30150" y="93660"/>
                </a:lnTo>
                <a:lnTo>
                  <a:pt x="30140" y="93660"/>
                </a:lnTo>
                <a:lnTo>
                  <a:pt x="30140" y="93670"/>
                </a:lnTo>
                <a:lnTo>
                  <a:pt x="30130" y="93660"/>
                </a:lnTo>
                <a:lnTo>
                  <a:pt x="30120" y="93660"/>
                </a:lnTo>
                <a:lnTo>
                  <a:pt x="30110" y="93660"/>
                </a:lnTo>
                <a:lnTo>
                  <a:pt x="30100" y="93660"/>
                </a:lnTo>
                <a:lnTo>
                  <a:pt x="30090" y="93660"/>
                </a:lnTo>
                <a:lnTo>
                  <a:pt x="30090" y="93670"/>
                </a:lnTo>
                <a:lnTo>
                  <a:pt x="30080" y="93670"/>
                </a:lnTo>
                <a:lnTo>
                  <a:pt x="30080" y="93680"/>
                </a:lnTo>
                <a:lnTo>
                  <a:pt x="30070" y="93680"/>
                </a:lnTo>
                <a:lnTo>
                  <a:pt x="30060" y="93680"/>
                </a:lnTo>
                <a:lnTo>
                  <a:pt x="30060" y="93690"/>
                </a:lnTo>
                <a:lnTo>
                  <a:pt x="30050" y="93690"/>
                </a:lnTo>
                <a:lnTo>
                  <a:pt x="30040" y="93690"/>
                </a:lnTo>
                <a:lnTo>
                  <a:pt x="30040" y="93680"/>
                </a:lnTo>
                <a:lnTo>
                  <a:pt x="30030" y="93680"/>
                </a:lnTo>
                <a:lnTo>
                  <a:pt x="30030" y="93690"/>
                </a:lnTo>
                <a:lnTo>
                  <a:pt x="30020" y="93690"/>
                </a:lnTo>
                <a:lnTo>
                  <a:pt x="30010" y="93690"/>
                </a:lnTo>
                <a:lnTo>
                  <a:pt x="30010" y="93700"/>
                </a:lnTo>
                <a:lnTo>
                  <a:pt x="30000" y="93700"/>
                </a:lnTo>
                <a:lnTo>
                  <a:pt x="30000" y="93690"/>
                </a:lnTo>
                <a:lnTo>
                  <a:pt x="29990" y="93690"/>
                </a:lnTo>
                <a:lnTo>
                  <a:pt x="29990" y="93700"/>
                </a:lnTo>
                <a:lnTo>
                  <a:pt x="29980" y="93700"/>
                </a:lnTo>
                <a:lnTo>
                  <a:pt x="29970" y="93700"/>
                </a:lnTo>
                <a:lnTo>
                  <a:pt x="29970" y="93690"/>
                </a:lnTo>
                <a:lnTo>
                  <a:pt x="29960" y="93690"/>
                </a:lnTo>
                <a:lnTo>
                  <a:pt x="29950" y="93690"/>
                </a:lnTo>
                <a:lnTo>
                  <a:pt x="29940" y="93690"/>
                </a:lnTo>
                <a:lnTo>
                  <a:pt x="29930" y="93690"/>
                </a:lnTo>
                <a:lnTo>
                  <a:pt x="29920" y="93690"/>
                </a:lnTo>
                <a:lnTo>
                  <a:pt x="29920" y="93700"/>
                </a:lnTo>
                <a:lnTo>
                  <a:pt x="29910" y="93710"/>
                </a:lnTo>
                <a:lnTo>
                  <a:pt x="29910" y="93700"/>
                </a:lnTo>
                <a:lnTo>
                  <a:pt x="29900" y="93700"/>
                </a:lnTo>
                <a:lnTo>
                  <a:pt x="29890" y="93700"/>
                </a:lnTo>
                <a:lnTo>
                  <a:pt x="29880" y="93700"/>
                </a:lnTo>
                <a:lnTo>
                  <a:pt x="29880" y="93690"/>
                </a:lnTo>
                <a:lnTo>
                  <a:pt x="29870" y="93690"/>
                </a:lnTo>
                <a:lnTo>
                  <a:pt x="29860" y="93680"/>
                </a:lnTo>
                <a:lnTo>
                  <a:pt x="29850" y="93680"/>
                </a:lnTo>
                <a:lnTo>
                  <a:pt x="29850" y="93670"/>
                </a:lnTo>
                <a:lnTo>
                  <a:pt x="29840" y="93670"/>
                </a:lnTo>
                <a:lnTo>
                  <a:pt x="29830" y="93670"/>
                </a:lnTo>
                <a:lnTo>
                  <a:pt x="29820" y="93670"/>
                </a:lnTo>
                <a:lnTo>
                  <a:pt x="29810" y="93670"/>
                </a:lnTo>
                <a:lnTo>
                  <a:pt x="29800" y="93670"/>
                </a:lnTo>
                <a:lnTo>
                  <a:pt x="29790" y="93680"/>
                </a:lnTo>
                <a:lnTo>
                  <a:pt x="29790" y="93670"/>
                </a:lnTo>
                <a:lnTo>
                  <a:pt x="29780" y="93670"/>
                </a:lnTo>
                <a:lnTo>
                  <a:pt x="29780" y="93660"/>
                </a:lnTo>
                <a:lnTo>
                  <a:pt x="29770" y="93660"/>
                </a:lnTo>
                <a:lnTo>
                  <a:pt x="29760" y="93660"/>
                </a:lnTo>
                <a:lnTo>
                  <a:pt x="29750" y="93650"/>
                </a:lnTo>
                <a:lnTo>
                  <a:pt x="29740" y="93650"/>
                </a:lnTo>
                <a:lnTo>
                  <a:pt x="29730" y="93650"/>
                </a:lnTo>
                <a:lnTo>
                  <a:pt x="29730" y="93640"/>
                </a:lnTo>
                <a:lnTo>
                  <a:pt x="29720" y="93640"/>
                </a:lnTo>
                <a:lnTo>
                  <a:pt x="29710" y="93640"/>
                </a:lnTo>
                <a:lnTo>
                  <a:pt x="29700" y="93640"/>
                </a:lnTo>
                <a:lnTo>
                  <a:pt x="29700" y="93650"/>
                </a:lnTo>
                <a:lnTo>
                  <a:pt x="29690" y="93650"/>
                </a:lnTo>
                <a:lnTo>
                  <a:pt x="29680" y="93650"/>
                </a:lnTo>
                <a:lnTo>
                  <a:pt x="29670" y="93650"/>
                </a:lnTo>
                <a:lnTo>
                  <a:pt x="29660" y="93650"/>
                </a:lnTo>
                <a:lnTo>
                  <a:pt x="29660" y="93640"/>
                </a:lnTo>
                <a:lnTo>
                  <a:pt x="29650" y="93640"/>
                </a:lnTo>
                <a:lnTo>
                  <a:pt x="29640" y="93640"/>
                </a:lnTo>
                <a:lnTo>
                  <a:pt x="29630" y="93640"/>
                </a:lnTo>
                <a:lnTo>
                  <a:pt x="29620" y="93640"/>
                </a:lnTo>
                <a:lnTo>
                  <a:pt x="29610" y="93630"/>
                </a:lnTo>
                <a:lnTo>
                  <a:pt x="29600" y="93630"/>
                </a:lnTo>
                <a:lnTo>
                  <a:pt x="29590" y="93630"/>
                </a:lnTo>
                <a:lnTo>
                  <a:pt x="29580" y="93630"/>
                </a:lnTo>
                <a:lnTo>
                  <a:pt x="29570" y="93630"/>
                </a:lnTo>
                <a:lnTo>
                  <a:pt x="29560" y="93630"/>
                </a:lnTo>
                <a:lnTo>
                  <a:pt x="29560" y="93620"/>
                </a:lnTo>
                <a:lnTo>
                  <a:pt x="29550" y="93620"/>
                </a:lnTo>
                <a:lnTo>
                  <a:pt x="29540" y="93620"/>
                </a:lnTo>
                <a:lnTo>
                  <a:pt x="29530" y="93620"/>
                </a:lnTo>
                <a:lnTo>
                  <a:pt x="29530" y="93630"/>
                </a:lnTo>
                <a:lnTo>
                  <a:pt x="29520" y="93630"/>
                </a:lnTo>
                <a:lnTo>
                  <a:pt x="29510" y="93630"/>
                </a:lnTo>
                <a:lnTo>
                  <a:pt x="29510" y="93640"/>
                </a:lnTo>
                <a:lnTo>
                  <a:pt x="29500" y="93640"/>
                </a:lnTo>
                <a:lnTo>
                  <a:pt x="29500" y="93650"/>
                </a:lnTo>
                <a:lnTo>
                  <a:pt x="29490" y="93650"/>
                </a:lnTo>
                <a:lnTo>
                  <a:pt x="29480" y="93650"/>
                </a:lnTo>
                <a:lnTo>
                  <a:pt x="29470" y="93650"/>
                </a:lnTo>
                <a:lnTo>
                  <a:pt x="29460" y="93650"/>
                </a:lnTo>
                <a:lnTo>
                  <a:pt x="29460" y="93640"/>
                </a:lnTo>
                <a:lnTo>
                  <a:pt x="29450" y="93640"/>
                </a:lnTo>
                <a:lnTo>
                  <a:pt x="29440" y="93640"/>
                </a:lnTo>
                <a:lnTo>
                  <a:pt x="29590" y="93110"/>
                </a:lnTo>
                <a:lnTo>
                  <a:pt x="29250" y="92770"/>
                </a:lnTo>
                <a:lnTo>
                  <a:pt x="29560" y="92540"/>
                </a:lnTo>
                <a:lnTo>
                  <a:pt x="29290" y="92270"/>
                </a:lnTo>
                <a:lnTo>
                  <a:pt x="29280" y="92270"/>
                </a:lnTo>
                <a:lnTo>
                  <a:pt x="29280" y="92260"/>
                </a:lnTo>
                <a:lnTo>
                  <a:pt x="29270" y="92260"/>
                </a:lnTo>
                <a:lnTo>
                  <a:pt x="29260" y="92260"/>
                </a:lnTo>
                <a:lnTo>
                  <a:pt x="29250" y="92260"/>
                </a:lnTo>
                <a:lnTo>
                  <a:pt x="29240" y="92260"/>
                </a:lnTo>
                <a:lnTo>
                  <a:pt x="29230" y="92260"/>
                </a:lnTo>
                <a:lnTo>
                  <a:pt x="29220" y="92260"/>
                </a:lnTo>
                <a:lnTo>
                  <a:pt x="29210" y="92250"/>
                </a:lnTo>
                <a:lnTo>
                  <a:pt x="29200" y="92240"/>
                </a:lnTo>
                <a:lnTo>
                  <a:pt x="29190" y="92240"/>
                </a:lnTo>
                <a:lnTo>
                  <a:pt x="29190" y="92230"/>
                </a:lnTo>
                <a:lnTo>
                  <a:pt x="29190" y="92220"/>
                </a:lnTo>
                <a:lnTo>
                  <a:pt x="29190" y="92210"/>
                </a:lnTo>
                <a:lnTo>
                  <a:pt x="29180" y="92210"/>
                </a:lnTo>
                <a:lnTo>
                  <a:pt x="29180" y="92200"/>
                </a:lnTo>
                <a:lnTo>
                  <a:pt x="29170" y="92200"/>
                </a:lnTo>
                <a:lnTo>
                  <a:pt x="29160" y="92200"/>
                </a:lnTo>
                <a:lnTo>
                  <a:pt x="29160" y="92210"/>
                </a:lnTo>
                <a:lnTo>
                  <a:pt x="29150" y="92200"/>
                </a:lnTo>
                <a:lnTo>
                  <a:pt x="29140" y="92190"/>
                </a:lnTo>
                <a:lnTo>
                  <a:pt x="29140" y="92180"/>
                </a:lnTo>
                <a:lnTo>
                  <a:pt x="29150" y="92180"/>
                </a:lnTo>
                <a:lnTo>
                  <a:pt x="29150" y="92170"/>
                </a:lnTo>
                <a:lnTo>
                  <a:pt x="29160" y="92170"/>
                </a:lnTo>
                <a:lnTo>
                  <a:pt x="29160" y="92160"/>
                </a:lnTo>
                <a:lnTo>
                  <a:pt x="29170" y="92160"/>
                </a:lnTo>
                <a:lnTo>
                  <a:pt x="29180" y="92150"/>
                </a:lnTo>
                <a:lnTo>
                  <a:pt x="29190" y="92150"/>
                </a:lnTo>
                <a:lnTo>
                  <a:pt x="29190" y="92140"/>
                </a:lnTo>
                <a:lnTo>
                  <a:pt x="29200" y="92130"/>
                </a:lnTo>
                <a:lnTo>
                  <a:pt x="29210" y="92130"/>
                </a:lnTo>
                <a:lnTo>
                  <a:pt x="29210" y="92120"/>
                </a:lnTo>
                <a:lnTo>
                  <a:pt x="29210" y="92110"/>
                </a:lnTo>
                <a:lnTo>
                  <a:pt x="29220" y="92110"/>
                </a:lnTo>
                <a:lnTo>
                  <a:pt x="29230" y="92110"/>
                </a:lnTo>
                <a:lnTo>
                  <a:pt x="29230" y="92120"/>
                </a:lnTo>
                <a:lnTo>
                  <a:pt x="29240" y="92120"/>
                </a:lnTo>
                <a:lnTo>
                  <a:pt x="29250" y="92120"/>
                </a:lnTo>
                <a:lnTo>
                  <a:pt x="29250" y="92110"/>
                </a:lnTo>
                <a:lnTo>
                  <a:pt x="29250" y="92120"/>
                </a:lnTo>
                <a:lnTo>
                  <a:pt x="29260" y="92130"/>
                </a:lnTo>
                <a:lnTo>
                  <a:pt x="29260" y="92120"/>
                </a:lnTo>
                <a:lnTo>
                  <a:pt x="29260" y="92110"/>
                </a:lnTo>
                <a:lnTo>
                  <a:pt x="29270" y="92110"/>
                </a:lnTo>
                <a:lnTo>
                  <a:pt x="29270" y="92100"/>
                </a:lnTo>
                <a:lnTo>
                  <a:pt x="29270" y="92110"/>
                </a:lnTo>
                <a:lnTo>
                  <a:pt x="29280" y="92110"/>
                </a:lnTo>
                <a:lnTo>
                  <a:pt x="29280" y="92100"/>
                </a:lnTo>
                <a:lnTo>
                  <a:pt x="29280" y="92110"/>
                </a:lnTo>
                <a:lnTo>
                  <a:pt x="29290" y="92110"/>
                </a:lnTo>
                <a:lnTo>
                  <a:pt x="29280" y="92110"/>
                </a:lnTo>
                <a:lnTo>
                  <a:pt x="29280" y="92120"/>
                </a:lnTo>
                <a:lnTo>
                  <a:pt x="29290" y="92120"/>
                </a:lnTo>
                <a:lnTo>
                  <a:pt x="29300" y="92120"/>
                </a:lnTo>
                <a:lnTo>
                  <a:pt x="29300" y="92110"/>
                </a:lnTo>
                <a:lnTo>
                  <a:pt x="29310" y="92110"/>
                </a:lnTo>
                <a:lnTo>
                  <a:pt x="29320" y="92110"/>
                </a:lnTo>
                <a:lnTo>
                  <a:pt x="29320" y="92100"/>
                </a:lnTo>
                <a:lnTo>
                  <a:pt x="29310" y="92100"/>
                </a:lnTo>
                <a:lnTo>
                  <a:pt x="29320" y="92100"/>
                </a:lnTo>
                <a:lnTo>
                  <a:pt x="29330" y="92100"/>
                </a:lnTo>
                <a:lnTo>
                  <a:pt x="29330" y="92110"/>
                </a:lnTo>
                <a:lnTo>
                  <a:pt x="29330" y="92100"/>
                </a:lnTo>
                <a:lnTo>
                  <a:pt x="29340" y="92100"/>
                </a:lnTo>
                <a:lnTo>
                  <a:pt x="29330" y="92100"/>
                </a:lnTo>
                <a:lnTo>
                  <a:pt x="29340" y="92100"/>
                </a:lnTo>
                <a:lnTo>
                  <a:pt x="29340" y="92090"/>
                </a:lnTo>
                <a:lnTo>
                  <a:pt x="29350" y="92090"/>
                </a:lnTo>
                <a:lnTo>
                  <a:pt x="29360" y="92090"/>
                </a:lnTo>
                <a:lnTo>
                  <a:pt x="29360" y="92080"/>
                </a:lnTo>
                <a:lnTo>
                  <a:pt x="29370" y="92080"/>
                </a:lnTo>
                <a:lnTo>
                  <a:pt x="29370" y="92070"/>
                </a:lnTo>
                <a:lnTo>
                  <a:pt x="29370" y="92060"/>
                </a:lnTo>
                <a:lnTo>
                  <a:pt x="29380" y="92060"/>
                </a:lnTo>
                <a:lnTo>
                  <a:pt x="29380" y="92050"/>
                </a:lnTo>
                <a:lnTo>
                  <a:pt x="29370" y="92050"/>
                </a:lnTo>
                <a:lnTo>
                  <a:pt x="29380" y="92050"/>
                </a:lnTo>
                <a:lnTo>
                  <a:pt x="29390" y="92050"/>
                </a:lnTo>
                <a:lnTo>
                  <a:pt x="29390" y="92040"/>
                </a:lnTo>
                <a:lnTo>
                  <a:pt x="29380" y="92040"/>
                </a:lnTo>
                <a:lnTo>
                  <a:pt x="30270" y="91640"/>
                </a:lnTo>
                <a:lnTo>
                  <a:pt x="30270" y="91650"/>
                </a:lnTo>
                <a:lnTo>
                  <a:pt x="30280" y="91650"/>
                </a:lnTo>
                <a:lnTo>
                  <a:pt x="30280" y="91660"/>
                </a:lnTo>
                <a:lnTo>
                  <a:pt x="30290" y="91660"/>
                </a:lnTo>
                <a:lnTo>
                  <a:pt x="30290" y="91670"/>
                </a:lnTo>
                <a:lnTo>
                  <a:pt x="30290" y="91680"/>
                </a:lnTo>
                <a:lnTo>
                  <a:pt x="30300" y="91680"/>
                </a:lnTo>
                <a:lnTo>
                  <a:pt x="30300" y="91690"/>
                </a:lnTo>
                <a:lnTo>
                  <a:pt x="30300" y="91700"/>
                </a:lnTo>
                <a:lnTo>
                  <a:pt x="30310" y="91700"/>
                </a:lnTo>
                <a:lnTo>
                  <a:pt x="30310" y="91710"/>
                </a:lnTo>
                <a:lnTo>
                  <a:pt x="30310" y="91720"/>
                </a:lnTo>
                <a:lnTo>
                  <a:pt x="30320" y="91720"/>
                </a:lnTo>
                <a:lnTo>
                  <a:pt x="30320" y="91730"/>
                </a:lnTo>
                <a:lnTo>
                  <a:pt x="30320" y="91740"/>
                </a:lnTo>
                <a:lnTo>
                  <a:pt x="30330" y="91740"/>
                </a:lnTo>
                <a:lnTo>
                  <a:pt x="30330" y="91750"/>
                </a:lnTo>
                <a:lnTo>
                  <a:pt x="30340" y="91750"/>
                </a:lnTo>
                <a:lnTo>
                  <a:pt x="30330" y="91750"/>
                </a:lnTo>
                <a:lnTo>
                  <a:pt x="30340" y="91750"/>
                </a:lnTo>
                <a:lnTo>
                  <a:pt x="30340" y="91760"/>
                </a:lnTo>
                <a:lnTo>
                  <a:pt x="30350" y="91770"/>
                </a:lnTo>
                <a:lnTo>
                  <a:pt x="30350" y="91780"/>
                </a:lnTo>
                <a:lnTo>
                  <a:pt x="30350" y="91790"/>
                </a:lnTo>
                <a:lnTo>
                  <a:pt x="30360" y="91790"/>
                </a:lnTo>
                <a:lnTo>
                  <a:pt x="30350" y="91790"/>
                </a:lnTo>
                <a:lnTo>
                  <a:pt x="30360" y="91790"/>
                </a:lnTo>
                <a:lnTo>
                  <a:pt x="30360" y="91800"/>
                </a:lnTo>
                <a:lnTo>
                  <a:pt x="30360" y="91810"/>
                </a:lnTo>
                <a:lnTo>
                  <a:pt x="30370" y="91810"/>
                </a:lnTo>
                <a:lnTo>
                  <a:pt x="30360" y="91820"/>
                </a:lnTo>
                <a:lnTo>
                  <a:pt x="30360" y="91830"/>
                </a:lnTo>
                <a:lnTo>
                  <a:pt x="30360" y="91820"/>
                </a:lnTo>
                <a:lnTo>
                  <a:pt x="30350" y="91820"/>
                </a:lnTo>
                <a:lnTo>
                  <a:pt x="30340" y="91820"/>
                </a:lnTo>
                <a:lnTo>
                  <a:pt x="30330" y="91820"/>
                </a:lnTo>
                <a:lnTo>
                  <a:pt x="30330" y="91830"/>
                </a:lnTo>
                <a:lnTo>
                  <a:pt x="30330" y="91840"/>
                </a:lnTo>
                <a:lnTo>
                  <a:pt x="30320" y="91840"/>
                </a:lnTo>
                <a:lnTo>
                  <a:pt x="30320" y="91850"/>
                </a:lnTo>
                <a:lnTo>
                  <a:pt x="30320" y="91860"/>
                </a:lnTo>
                <a:lnTo>
                  <a:pt x="30320" y="91870"/>
                </a:lnTo>
                <a:lnTo>
                  <a:pt x="30320" y="91880"/>
                </a:lnTo>
                <a:lnTo>
                  <a:pt x="30320" y="91890"/>
                </a:lnTo>
                <a:lnTo>
                  <a:pt x="30330" y="91890"/>
                </a:lnTo>
                <a:lnTo>
                  <a:pt x="30330" y="91900"/>
                </a:lnTo>
                <a:lnTo>
                  <a:pt x="30330" y="91910"/>
                </a:lnTo>
                <a:lnTo>
                  <a:pt x="30320" y="91910"/>
                </a:lnTo>
                <a:lnTo>
                  <a:pt x="30320" y="91920"/>
                </a:lnTo>
                <a:lnTo>
                  <a:pt x="30310" y="91920"/>
                </a:lnTo>
                <a:lnTo>
                  <a:pt x="30310" y="91930"/>
                </a:lnTo>
                <a:lnTo>
                  <a:pt x="30300" y="91930"/>
                </a:lnTo>
                <a:lnTo>
                  <a:pt x="30300" y="91940"/>
                </a:lnTo>
                <a:lnTo>
                  <a:pt x="30290" y="91940"/>
                </a:lnTo>
                <a:lnTo>
                  <a:pt x="30290" y="91950"/>
                </a:lnTo>
                <a:lnTo>
                  <a:pt x="30290" y="91940"/>
                </a:lnTo>
                <a:lnTo>
                  <a:pt x="30280" y="91940"/>
                </a:lnTo>
                <a:lnTo>
                  <a:pt x="30270" y="91940"/>
                </a:lnTo>
                <a:lnTo>
                  <a:pt x="30270" y="91930"/>
                </a:lnTo>
                <a:lnTo>
                  <a:pt x="30260" y="91930"/>
                </a:lnTo>
                <a:lnTo>
                  <a:pt x="30250" y="91930"/>
                </a:lnTo>
                <a:lnTo>
                  <a:pt x="30250" y="91940"/>
                </a:lnTo>
                <a:lnTo>
                  <a:pt x="30240" y="91940"/>
                </a:lnTo>
                <a:lnTo>
                  <a:pt x="30230" y="91950"/>
                </a:lnTo>
                <a:lnTo>
                  <a:pt x="30220" y="91950"/>
                </a:lnTo>
                <a:lnTo>
                  <a:pt x="30220" y="91940"/>
                </a:lnTo>
                <a:lnTo>
                  <a:pt x="30210" y="91940"/>
                </a:lnTo>
                <a:lnTo>
                  <a:pt x="30210" y="91950"/>
                </a:lnTo>
                <a:lnTo>
                  <a:pt x="30200" y="91950"/>
                </a:lnTo>
                <a:lnTo>
                  <a:pt x="30210" y="91950"/>
                </a:lnTo>
                <a:lnTo>
                  <a:pt x="30200" y="91950"/>
                </a:lnTo>
                <a:lnTo>
                  <a:pt x="30200" y="91960"/>
                </a:lnTo>
                <a:lnTo>
                  <a:pt x="30210" y="91960"/>
                </a:lnTo>
                <a:lnTo>
                  <a:pt x="30210" y="91950"/>
                </a:lnTo>
                <a:lnTo>
                  <a:pt x="30210" y="91960"/>
                </a:lnTo>
                <a:lnTo>
                  <a:pt x="30220" y="91960"/>
                </a:lnTo>
                <a:lnTo>
                  <a:pt x="30210" y="91960"/>
                </a:lnTo>
                <a:lnTo>
                  <a:pt x="30210" y="91970"/>
                </a:lnTo>
                <a:lnTo>
                  <a:pt x="30220" y="91970"/>
                </a:lnTo>
                <a:lnTo>
                  <a:pt x="30230" y="91970"/>
                </a:lnTo>
                <a:lnTo>
                  <a:pt x="30230" y="91980"/>
                </a:lnTo>
                <a:lnTo>
                  <a:pt x="30240" y="91980"/>
                </a:lnTo>
                <a:lnTo>
                  <a:pt x="30230" y="91980"/>
                </a:lnTo>
                <a:lnTo>
                  <a:pt x="30240" y="91980"/>
                </a:lnTo>
                <a:lnTo>
                  <a:pt x="30250" y="91980"/>
                </a:lnTo>
                <a:lnTo>
                  <a:pt x="30250" y="91990"/>
                </a:lnTo>
                <a:lnTo>
                  <a:pt x="30240" y="91990"/>
                </a:lnTo>
                <a:lnTo>
                  <a:pt x="30250" y="91990"/>
                </a:lnTo>
                <a:lnTo>
                  <a:pt x="30240" y="91990"/>
                </a:lnTo>
                <a:lnTo>
                  <a:pt x="30240" y="92000"/>
                </a:lnTo>
                <a:lnTo>
                  <a:pt x="30230" y="92000"/>
                </a:lnTo>
                <a:lnTo>
                  <a:pt x="30220" y="92000"/>
                </a:lnTo>
                <a:lnTo>
                  <a:pt x="30220" y="91990"/>
                </a:lnTo>
                <a:lnTo>
                  <a:pt x="30220" y="92000"/>
                </a:lnTo>
                <a:lnTo>
                  <a:pt x="30220" y="91990"/>
                </a:lnTo>
                <a:lnTo>
                  <a:pt x="30220" y="92000"/>
                </a:lnTo>
                <a:lnTo>
                  <a:pt x="30220" y="91990"/>
                </a:lnTo>
                <a:lnTo>
                  <a:pt x="30210" y="91990"/>
                </a:lnTo>
                <a:lnTo>
                  <a:pt x="30210" y="92000"/>
                </a:lnTo>
                <a:lnTo>
                  <a:pt x="30210" y="91990"/>
                </a:lnTo>
                <a:lnTo>
                  <a:pt x="30200" y="91990"/>
                </a:lnTo>
                <a:lnTo>
                  <a:pt x="30200" y="91980"/>
                </a:lnTo>
                <a:lnTo>
                  <a:pt x="30190" y="91980"/>
                </a:lnTo>
                <a:lnTo>
                  <a:pt x="30190" y="91990"/>
                </a:lnTo>
                <a:lnTo>
                  <a:pt x="30180" y="91990"/>
                </a:lnTo>
                <a:lnTo>
                  <a:pt x="30180" y="91980"/>
                </a:lnTo>
                <a:lnTo>
                  <a:pt x="30170" y="91980"/>
                </a:lnTo>
                <a:lnTo>
                  <a:pt x="30180" y="91980"/>
                </a:lnTo>
                <a:lnTo>
                  <a:pt x="30180" y="91990"/>
                </a:lnTo>
                <a:lnTo>
                  <a:pt x="30170" y="91990"/>
                </a:lnTo>
                <a:lnTo>
                  <a:pt x="30170" y="92000"/>
                </a:lnTo>
                <a:lnTo>
                  <a:pt x="30160" y="92000"/>
                </a:lnTo>
                <a:lnTo>
                  <a:pt x="30150" y="92000"/>
                </a:lnTo>
                <a:lnTo>
                  <a:pt x="30150" y="91990"/>
                </a:lnTo>
                <a:lnTo>
                  <a:pt x="30150" y="92000"/>
                </a:lnTo>
                <a:lnTo>
                  <a:pt x="30140" y="92000"/>
                </a:lnTo>
                <a:lnTo>
                  <a:pt x="30140" y="92010"/>
                </a:lnTo>
                <a:lnTo>
                  <a:pt x="30130" y="92010"/>
                </a:lnTo>
                <a:lnTo>
                  <a:pt x="30140" y="92010"/>
                </a:lnTo>
                <a:lnTo>
                  <a:pt x="30130" y="92010"/>
                </a:lnTo>
                <a:lnTo>
                  <a:pt x="30140" y="92010"/>
                </a:lnTo>
                <a:lnTo>
                  <a:pt x="30150" y="92010"/>
                </a:lnTo>
                <a:lnTo>
                  <a:pt x="30150" y="92020"/>
                </a:lnTo>
                <a:lnTo>
                  <a:pt x="30160" y="92020"/>
                </a:lnTo>
                <a:lnTo>
                  <a:pt x="30170" y="92020"/>
                </a:lnTo>
                <a:lnTo>
                  <a:pt x="30170" y="92010"/>
                </a:lnTo>
                <a:lnTo>
                  <a:pt x="30180" y="92010"/>
                </a:lnTo>
                <a:lnTo>
                  <a:pt x="30190" y="92010"/>
                </a:lnTo>
                <a:lnTo>
                  <a:pt x="30180" y="92010"/>
                </a:lnTo>
                <a:lnTo>
                  <a:pt x="30180" y="92020"/>
                </a:lnTo>
                <a:lnTo>
                  <a:pt x="30170" y="92020"/>
                </a:lnTo>
                <a:lnTo>
                  <a:pt x="30170" y="92030"/>
                </a:lnTo>
                <a:lnTo>
                  <a:pt x="30180" y="92030"/>
                </a:lnTo>
                <a:lnTo>
                  <a:pt x="30180" y="92020"/>
                </a:lnTo>
                <a:lnTo>
                  <a:pt x="30190" y="92020"/>
                </a:lnTo>
                <a:lnTo>
                  <a:pt x="30190" y="92030"/>
                </a:lnTo>
                <a:lnTo>
                  <a:pt x="30200" y="92030"/>
                </a:lnTo>
                <a:lnTo>
                  <a:pt x="30200" y="92020"/>
                </a:lnTo>
                <a:lnTo>
                  <a:pt x="30200" y="92030"/>
                </a:lnTo>
                <a:lnTo>
                  <a:pt x="30210" y="92030"/>
                </a:lnTo>
                <a:lnTo>
                  <a:pt x="30210" y="92020"/>
                </a:lnTo>
                <a:lnTo>
                  <a:pt x="30220" y="92020"/>
                </a:lnTo>
                <a:lnTo>
                  <a:pt x="30220" y="92010"/>
                </a:lnTo>
                <a:lnTo>
                  <a:pt x="30220" y="92020"/>
                </a:lnTo>
                <a:lnTo>
                  <a:pt x="30230" y="92020"/>
                </a:lnTo>
                <a:lnTo>
                  <a:pt x="30240" y="92020"/>
                </a:lnTo>
                <a:lnTo>
                  <a:pt x="30240" y="92010"/>
                </a:lnTo>
                <a:lnTo>
                  <a:pt x="30240" y="92020"/>
                </a:lnTo>
                <a:lnTo>
                  <a:pt x="30240" y="92010"/>
                </a:lnTo>
                <a:lnTo>
                  <a:pt x="30250" y="92010"/>
                </a:lnTo>
                <a:lnTo>
                  <a:pt x="30250" y="92000"/>
                </a:lnTo>
                <a:lnTo>
                  <a:pt x="30260" y="92000"/>
                </a:lnTo>
                <a:lnTo>
                  <a:pt x="30270" y="92000"/>
                </a:lnTo>
                <a:lnTo>
                  <a:pt x="30280" y="92000"/>
                </a:lnTo>
                <a:lnTo>
                  <a:pt x="30290" y="92000"/>
                </a:lnTo>
                <a:lnTo>
                  <a:pt x="30280" y="92000"/>
                </a:lnTo>
                <a:lnTo>
                  <a:pt x="30280" y="92010"/>
                </a:lnTo>
                <a:lnTo>
                  <a:pt x="30280" y="92020"/>
                </a:lnTo>
                <a:lnTo>
                  <a:pt x="30270" y="92020"/>
                </a:lnTo>
                <a:lnTo>
                  <a:pt x="30270" y="92030"/>
                </a:lnTo>
                <a:lnTo>
                  <a:pt x="30280" y="92030"/>
                </a:lnTo>
                <a:lnTo>
                  <a:pt x="30280" y="92040"/>
                </a:lnTo>
                <a:lnTo>
                  <a:pt x="30270" y="92040"/>
                </a:lnTo>
                <a:lnTo>
                  <a:pt x="30280" y="92040"/>
                </a:lnTo>
                <a:lnTo>
                  <a:pt x="30270" y="92040"/>
                </a:lnTo>
                <a:lnTo>
                  <a:pt x="30280" y="92040"/>
                </a:lnTo>
                <a:lnTo>
                  <a:pt x="30280" y="92050"/>
                </a:lnTo>
                <a:lnTo>
                  <a:pt x="30280" y="92060"/>
                </a:lnTo>
                <a:lnTo>
                  <a:pt x="30280" y="92050"/>
                </a:lnTo>
                <a:lnTo>
                  <a:pt x="30280" y="92060"/>
                </a:lnTo>
                <a:lnTo>
                  <a:pt x="30290" y="92060"/>
                </a:lnTo>
                <a:lnTo>
                  <a:pt x="30290" y="92070"/>
                </a:lnTo>
                <a:lnTo>
                  <a:pt x="30280" y="92070"/>
                </a:lnTo>
                <a:lnTo>
                  <a:pt x="30280" y="92060"/>
                </a:lnTo>
                <a:lnTo>
                  <a:pt x="30270" y="92060"/>
                </a:lnTo>
                <a:lnTo>
                  <a:pt x="30260" y="92060"/>
                </a:lnTo>
                <a:lnTo>
                  <a:pt x="30260" y="92070"/>
                </a:lnTo>
                <a:lnTo>
                  <a:pt x="30260" y="92080"/>
                </a:lnTo>
                <a:lnTo>
                  <a:pt x="30260" y="92070"/>
                </a:lnTo>
                <a:lnTo>
                  <a:pt x="30250" y="92070"/>
                </a:lnTo>
                <a:lnTo>
                  <a:pt x="30250" y="92060"/>
                </a:lnTo>
                <a:lnTo>
                  <a:pt x="30240" y="92070"/>
                </a:lnTo>
                <a:lnTo>
                  <a:pt x="30230" y="92070"/>
                </a:lnTo>
                <a:lnTo>
                  <a:pt x="30230" y="92060"/>
                </a:lnTo>
                <a:lnTo>
                  <a:pt x="30240" y="92060"/>
                </a:lnTo>
                <a:lnTo>
                  <a:pt x="30230" y="92060"/>
                </a:lnTo>
                <a:lnTo>
                  <a:pt x="30220" y="92060"/>
                </a:lnTo>
                <a:lnTo>
                  <a:pt x="30210" y="92060"/>
                </a:lnTo>
                <a:lnTo>
                  <a:pt x="30210" y="92070"/>
                </a:lnTo>
                <a:lnTo>
                  <a:pt x="30220" y="92070"/>
                </a:lnTo>
                <a:lnTo>
                  <a:pt x="30210" y="92070"/>
                </a:lnTo>
                <a:lnTo>
                  <a:pt x="30210" y="92080"/>
                </a:lnTo>
                <a:lnTo>
                  <a:pt x="30220" y="92080"/>
                </a:lnTo>
                <a:lnTo>
                  <a:pt x="30230" y="92080"/>
                </a:lnTo>
                <a:lnTo>
                  <a:pt x="30230" y="92090"/>
                </a:lnTo>
                <a:lnTo>
                  <a:pt x="30220" y="92090"/>
                </a:lnTo>
                <a:lnTo>
                  <a:pt x="30230" y="92090"/>
                </a:lnTo>
                <a:lnTo>
                  <a:pt x="30230" y="92100"/>
                </a:lnTo>
                <a:lnTo>
                  <a:pt x="30220" y="92100"/>
                </a:lnTo>
                <a:lnTo>
                  <a:pt x="30230" y="92100"/>
                </a:lnTo>
                <a:lnTo>
                  <a:pt x="30240" y="92100"/>
                </a:lnTo>
                <a:lnTo>
                  <a:pt x="30240" y="92110"/>
                </a:lnTo>
                <a:lnTo>
                  <a:pt x="30240" y="92100"/>
                </a:lnTo>
                <a:lnTo>
                  <a:pt x="30240" y="92110"/>
                </a:lnTo>
                <a:lnTo>
                  <a:pt x="30240" y="92120"/>
                </a:lnTo>
                <a:lnTo>
                  <a:pt x="30250" y="92120"/>
                </a:lnTo>
                <a:lnTo>
                  <a:pt x="30260" y="92120"/>
                </a:lnTo>
                <a:lnTo>
                  <a:pt x="30260" y="92110"/>
                </a:lnTo>
                <a:lnTo>
                  <a:pt x="30260" y="92120"/>
                </a:lnTo>
                <a:lnTo>
                  <a:pt x="30270" y="92120"/>
                </a:lnTo>
                <a:lnTo>
                  <a:pt x="30270" y="92110"/>
                </a:lnTo>
                <a:lnTo>
                  <a:pt x="30270" y="92120"/>
                </a:lnTo>
                <a:lnTo>
                  <a:pt x="30260" y="92120"/>
                </a:lnTo>
                <a:lnTo>
                  <a:pt x="30270" y="92120"/>
                </a:lnTo>
                <a:lnTo>
                  <a:pt x="30270" y="92130"/>
                </a:lnTo>
                <a:lnTo>
                  <a:pt x="30260" y="92130"/>
                </a:lnTo>
                <a:lnTo>
                  <a:pt x="30270" y="92130"/>
                </a:lnTo>
                <a:lnTo>
                  <a:pt x="30270" y="92140"/>
                </a:lnTo>
                <a:lnTo>
                  <a:pt x="30260" y="92140"/>
                </a:lnTo>
                <a:lnTo>
                  <a:pt x="30260" y="92150"/>
                </a:lnTo>
                <a:lnTo>
                  <a:pt x="30260" y="92160"/>
                </a:lnTo>
                <a:lnTo>
                  <a:pt x="30270" y="92160"/>
                </a:lnTo>
                <a:lnTo>
                  <a:pt x="30280" y="92160"/>
                </a:lnTo>
                <a:lnTo>
                  <a:pt x="30280" y="92170"/>
                </a:lnTo>
                <a:lnTo>
                  <a:pt x="30290" y="92170"/>
                </a:lnTo>
                <a:lnTo>
                  <a:pt x="30290" y="92160"/>
                </a:lnTo>
                <a:lnTo>
                  <a:pt x="30300" y="92160"/>
                </a:lnTo>
                <a:lnTo>
                  <a:pt x="30310" y="92160"/>
                </a:lnTo>
                <a:lnTo>
                  <a:pt x="30300" y="92160"/>
                </a:lnTo>
                <a:lnTo>
                  <a:pt x="30300" y="92150"/>
                </a:lnTo>
                <a:lnTo>
                  <a:pt x="30300" y="92140"/>
                </a:lnTo>
                <a:lnTo>
                  <a:pt x="30290" y="92140"/>
                </a:lnTo>
                <a:lnTo>
                  <a:pt x="30290" y="92130"/>
                </a:lnTo>
                <a:lnTo>
                  <a:pt x="30290" y="92120"/>
                </a:lnTo>
                <a:lnTo>
                  <a:pt x="30300" y="92120"/>
                </a:lnTo>
                <a:lnTo>
                  <a:pt x="30310" y="92120"/>
                </a:lnTo>
                <a:lnTo>
                  <a:pt x="30310" y="92130"/>
                </a:lnTo>
                <a:lnTo>
                  <a:pt x="30310" y="92140"/>
                </a:lnTo>
                <a:lnTo>
                  <a:pt x="30320" y="92140"/>
                </a:lnTo>
                <a:lnTo>
                  <a:pt x="30330" y="92140"/>
                </a:lnTo>
                <a:lnTo>
                  <a:pt x="30330" y="92150"/>
                </a:lnTo>
                <a:lnTo>
                  <a:pt x="30330" y="92160"/>
                </a:lnTo>
                <a:lnTo>
                  <a:pt x="30330" y="92170"/>
                </a:lnTo>
                <a:lnTo>
                  <a:pt x="30340" y="92170"/>
                </a:lnTo>
                <a:lnTo>
                  <a:pt x="30340" y="92180"/>
                </a:lnTo>
                <a:lnTo>
                  <a:pt x="30330" y="92180"/>
                </a:lnTo>
                <a:lnTo>
                  <a:pt x="30330" y="92190"/>
                </a:lnTo>
                <a:lnTo>
                  <a:pt x="30320" y="92190"/>
                </a:lnTo>
                <a:lnTo>
                  <a:pt x="30330" y="92190"/>
                </a:lnTo>
                <a:lnTo>
                  <a:pt x="30330" y="92180"/>
                </a:lnTo>
                <a:lnTo>
                  <a:pt x="30340" y="92180"/>
                </a:lnTo>
                <a:lnTo>
                  <a:pt x="30340" y="92170"/>
                </a:lnTo>
                <a:lnTo>
                  <a:pt x="30350" y="92170"/>
                </a:lnTo>
                <a:lnTo>
                  <a:pt x="30350" y="92180"/>
                </a:lnTo>
                <a:lnTo>
                  <a:pt x="30360" y="92180"/>
                </a:lnTo>
                <a:lnTo>
                  <a:pt x="30360" y="92170"/>
                </a:lnTo>
                <a:lnTo>
                  <a:pt x="30360" y="92160"/>
                </a:lnTo>
                <a:lnTo>
                  <a:pt x="30360" y="92170"/>
                </a:lnTo>
                <a:lnTo>
                  <a:pt x="30370" y="92170"/>
                </a:lnTo>
                <a:lnTo>
                  <a:pt x="30370" y="92160"/>
                </a:lnTo>
                <a:lnTo>
                  <a:pt x="30360" y="92160"/>
                </a:lnTo>
                <a:lnTo>
                  <a:pt x="30350" y="92160"/>
                </a:lnTo>
                <a:lnTo>
                  <a:pt x="30360" y="92160"/>
                </a:lnTo>
                <a:lnTo>
                  <a:pt x="30370" y="92160"/>
                </a:lnTo>
                <a:lnTo>
                  <a:pt x="30370" y="92150"/>
                </a:lnTo>
                <a:lnTo>
                  <a:pt x="30360" y="92150"/>
                </a:lnTo>
                <a:lnTo>
                  <a:pt x="30360" y="92140"/>
                </a:lnTo>
                <a:lnTo>
                  <a:pt x="30360" y="92130"/>
                </a:lnTo>
                <a:lnTo>
                  <a:pt x="30350" y="92130"/>
                </a:lnTo>
                <a:lnTo>
                  <a:pt x="30340" y="92130"/>
                </a:lnTo>
                <a:lnTo>
                  <a:pt x="30340" y="92120"/>
                </a:lnTo>
                <a:lnTo>
                  <a:pt x="30350" y="92120"/>
                </a:lnTo>
                <a:lnTo>
                  <a:pt x="30340" y="92120"/>
                </a:lnTo>
                <a:lnTo>
                  <a:pt x="30340" y="92110"/>
                </a:lnTo>
                <a:lnTo>
                  <a:pt x="30330" y="92110"/>
                </a:lnTo>
                <a:lnTo>
                  <a:pt x="30320" y="92110"/>
                </a:lnTo>
                <a:lnTo>
                  <a:pt x="30320" y="92100"/>
                </a:lnTo>
                <a:lnTo>
                  <a:pt x="30330" y="92100"/>
                </a:lnTo>
                <a:lnTo>
                  <a:pt x="30340" y="92100"/>
                </a:lnTo>
                <a:lnTo>
                  <a:pt x="30350" y="92100"/>
                </a:lnTo>
                <a:lnTo>
                  <a:pt x="30360" y="92100"/>
                </a:lnTo>
                <a:lnTo>
                  <a:pt x="30370" y="92110"/>
                </a:lnTo>
                <a:lnTo>
                  <a:pt x="30380" y="92110"/>
                </a:lnTo>
                <a:lnTo>
                  <a:pt x="30390" y="92110"/>
                </a:lnTo>
                <a:lnTo>
                  <a:pt x="30400" y="92110"/>
                </a:lnTo>
                <a:lnTo>
                  <a:pt x="30410" y="92110"/>
                </a:lnTo>
                <a:lnTo>
                  <a:pt x="30410" y="92120"/>
                </a:lnTo>
                <a:lnTo>
                  <a:pt x="30410" y="92130"/>
                </a:lnTo>
                <a:lnTo>
                  <a:pt x="30420" y="92140"/>
                </a:lnTo>
                <a:lnTo>
                  <a:pt x="30420" y="92150"/>
                </a:lnTo>
                <a:lnTo>
                  <a:pt x="30430" y="92160"/>
                </a:lnTo>
                <a:lnTo>
                  <a:pt x="30430" y="92170"/>
                </a:lnTo>
                <a:lnTo>
                  <a:pt x="30440" y="92170"/>
                </a:lnTo>
                <a:lnTo>
                  <a:pt x="30440" y="92180"/>
                </a:lnTo>
                <a:lnTo>
                  <a:pt x="30450" y="92180"/>
                </a:lnTo>
                <a:lnTo>
                  <a:pt x="30460" y="92180"/>
                </a:lnTo>
                <a:lnTo>
                  <a:pt x="30460" y="92170"/>
                </a:lnTo>
                <a:lnTo>
                  <a:pt x="30470" y="92170"/>
                </a:lnTo>
                <a:lnTo>
                  <a:pt x="30460" y="92170"/>
                </a:lnTo>
                <a:lnTo>
                  <a:pt x="30470" y="92170"/>
                </a:lnTo>
                <a:lnTo>
                  <a:pt x="30480" y="92170"/>
                </a:lnTo>
                <a:lnTo>
                  <a:pt x="30480" y="92180"/>
                </a:lnTo>
                <a:lnTo>
                  <a:pt x="30480" y="92170"/>
                </a:lnTo>
                <a:lnTo>
                  <a:pt x="30480" y="92180"/>
                </a:lnTo>
                <a:lnTo>
                  <a:pt x="30480" y="92190"/>
                </a:lnTo>
                <a:lnTo>
                  <a:pt x="30480" y="92200"/>
                </a:lnTo>
                <a:lnTo>
                  <a:pt x="30480" y="92190"/>
                </a:lnTo>
                <a:lnTo>
                  <a:pt x="30480" y="92200"/>
                </a:lnTo>
                <a:lnTo>
                  <a:pt x="30480" y="92210"/>
                </a:lnTo>
                <a:lnTo>
                  <a:pt x="30480" y="92200"/>
                </a:lnTo>
                <a:lnTo>
                  <a:pt x="30480" y="92210"/>
                </a:lnTo>
                <a:lnTo>
                  <a:pt x="30480" y="92220"/>
                </a:lnTo>
                <a:lnTo>
                  <a:pt x="30480" y="92230"/>
                </a:lnTo>
                <a:lnTo>
                  <a:pt x="30480" y="92240"/>
                </a:lnTo>
                <a:lnTo>
                  <a:pt x="30480" y="92250"/>
                </a:lnTo>
                <a:lnTo>
                  <a:pt x="30480" y="92260"/>
                </a:lnTo>
                <a:lnTo>
                  <a:pt x="30480" y="92270"/>
                </a:lnTo>
                <a:lnTo>
                  <a:pt x="30490" y="92270"/>
                </a:lnTo>
                <a:lnTo>
                  <a:pt x="30490" y="92280"/>
                </a:lnTo>
                <a:lnTo>
                  <a:pt x="30490" y="92290"/>
                </a:lnTo>
                <a:lnTo>
                  <a:pt x="30500" y="92290"/>
                </a:lnTo>
                <a:lnTo>
                  <a:pt x="30500" y="92300"/>
                </a:lnTo>
                <a:lnTo>
                  <a:pt x="30500" y="92310"/>
                </a:lnTo>
                <a:lnTo>
                  <a:pt x="30500" y="92320"/>
                </a:lnTo>
                <a:lnTo>
                  <a:pt x="30510" y="92320"/>
                </a:lnTo>
                <a:lnTo>
                  <a:pt x="30510" y="92330"/>
                </a:lnTo>
                <a:lnTo>
                  <a:pt x="30510" y="92340"/>
                </a:lnTo>
                <a:lnTo>
                  <a:pt x="30510" y="92330"/>
                </a:lnTo>
                <a:lnTo>
                  <a:pt x="30510" y="92340"/>
                </a:lnTo>
                <a:lnTo>
                  <a:pt x="30520" y="92340"/>
                </a:lnTo>
                <a:lnTo>
                  <a:pt x="30510" y="92340"/>
                </a:lnTo>
                <a:lnTo>
                  <a:pt x="30500" y="92340"/>
                </a:lnTo>
                <a:lnTo>
                  <a:pt x="30500" y="92350"/>
                </a:lnTo>
                <a:lnTo>
                  <a:pt x="30500" y="92360"/>
                </a:lnTo>
                <a:lnTo>
                  <a:pt x="30500" y="92370"/>
                </a:lnTo>
                <a:lnTo>
                  <a:pt x="30500" y="92380"/>
                </a:lnTo>
                <a:lnTo>
                  <a:pt x="30510" y="92390"/>
                </a:lnTo>
                <a:lnTo>
                  <a:pt x="30510" y="92400"/>
                </a:lnTo>
                <a:lnTo>
                  <a:pt x="30520" y="92410"/>
                </a:lnTo>
                <a:lnTo>
                  <a:pt x="30520" y="92420"/>
                </a:lnTo>
                <a:lnTo>
                  <a:pt x="30530" y="92430"/>
                </a:lnTo>
                <a:lnTo>
                  <a:pt x="30540" y="92430"/>
                </a:lnTo>
                <a:lnTo>
                  <a:pt x="30540" y="92440"/>
                </a:lnTo>
                <a:lnTo>
                  <a:pt x="30550" y="92440"/>
                </a:lnTo>
                <a:lnTo>
                  <a:pt x="30550" y="92450"/>
                </a:lnTo>
                <a:lnTo>
                  <a:pt x="30560" y="92450"/>
                </a:lnTo>
                <a:lnTo>
                  <a:pt x="30560" y="92460"/>
                </a:lnTo>
                <a:lnTo>
                  <a:pt x="30570" y="92460"/>
                </a:lnTo>
                <a:lnTo>
                  <a:pt x="30580" y="92460"/>
                </a:lnTo>
                <a:lnTo>
                  <a:pt x="30580" y="92470"/>
                </a:lnTo>
                <a:lnTo>
                  <a:pt x="30580" y="92480"/>
                </a:lnTo>
                <a:lnTo>
                  <a:pt x="30590" y="92480"/>
                </a:lnTo>
                <a:lnTo>
                  <a:pt x="30590" y="92490"/>
                </a:lnTo>
                <a:lnTo>
                  <a:pt x="30590" y="92500"/>
                </a:lnTo>
                <a:lnTo>
                  <a:pt x="30600" y="92500"/>
                </a:lnTo>
                <a:lnTo>
                  <a:pt x="30600" y="92510"/>
                </a:lnTo>
                <a:lnTo>
                  <a:pt x="30610" y="92510"/>
                </a:lnTo>
                <a:lnTo>
                  <a:pt x="30610" y="92520"/>
                </a:lnTo>
                <a:lnTo>
                  <a:pt x="30620" y="92520"/>
                </a:lnTo>
                <a:lnTo>
                  <a:pt x="30630" y="92520"/>
                </a:lnTo>
                <a:lnTo>
                  <a:pt x="30640" y="92520"/>
                </a:lnTo>
                <a:lnTo>
                  <a:pt x="30640" y="92530"/>
                </a:lnTo>
                <a:lnTo>
                  <a:pt x="30640" y="92540"/>
                </a:lnTo>
                <a:lnTo>
                  <a:pt x="30650" y="92540"/>
                </a:lnTo>
                <a:lnTo>
                  <a:pt x="30650" y="92550"/>
                </a:lnTo>
                <a:lnTo>
                  <a:pt x="30650" y="92560"/>
                </a:lnTo>
                <a:lnTo>
                  <a:pt x="30650" y="92570"/>
                </a:lnTo>
                <a:lnTo>
                  <a:pt x="30660" y="92570"/>
                </a:lnTo>
                <a:lnTo>
                  <a:pt x="30660" y="92580"/>
                </a:lnTo>
                <a:lnTo>
                  <a:pt x="30660" y="92590"/>
                </a:lnTo>
                <a:lnTo>
                  <a:pt x="30660" y="92600"/>
                </a:lnTo>
                <a:lnTo>
                  <a:pt x="30670" y="92600"/>
                </a:lnTo>
                <a:lnTo>
                  <a:pt x="30670" y="92610"/>
                </a:lnTo>
                <a:lnTo>
                  <a:pt x="30680" y="92620"/>
                </a:lnTo>
                <a:lnTo>
                  <a:pt x="30690" y="92620"/>
                </a:lnTo>
                <a:lnTo>
                  <a:pt x="30700" y="92620"/>
                </a:lnTo>
                <a:lnTo>
                  <a:pt x="30700" y="92630"/>
                </a:lnTo>
                <a:lnTo>
                  <a:pt x="30710" y="92630"/>
                </a:lnTo>
                <a:lnTo>
                  <a:pt x="30710" y="92640"/>
                </a:lnTo>
                <a:lnTo>
                  <a:pt x="30710" y="92650"/>
                </a:lnTo>
                <a:lnTo>
                  <a:pt x="30720" y="92650"/>
                </a:lnTo>
                <a:lnTo>
                  <a:pt x="30720" y="92660"/>
                </a:lnTo>
                <a:lnTo>
                  <a:pt x="30730" y="92670"/>
                </a:lnTo>
                <a:lnTo>
                  <a:pt x="30730" y="92680"/>
                </a:lnTo>
                <a:lnTo>
                  <a:pt x="30740" y="92680"/>
                </a:lnTo>
                <a:lnTo>
                  <a:pt x="30740" y="92690"/>
                </a:lnTo>
                <a:lnTo>
                  <a:pt x="30750" y="92690"/>
                </a:lnTo>
                <a:lnTo>
                  <a:pt x="30750" y="92700"/>
                </a:lnTo>
                <a:lnTo>
                  <a:pt x="30760" y="92700"/>
                </a:lnTo>
                <a:lnTo>
                  <a:pt x="30760" y="92710"/>
                </a:lnTo>
                <a:lnTo>
                  <a:pt x="30760" y="92720"/>
                </a:lnTo>
                <a:lnTo>
                  <a:pt x="30770" y="92720"/>
                </a:lnTo>
                <a:lnTo>
                  <a:pt x="30770" y="92730"/>
                </a:lnTo>
                <a:lnTo>
                  <a:pt x="30770" y="92740"/>
                </a:lnTo>
                <a:lnTo>
                  <a:pt x="30770" y="92750"/>
                </a:lnTo>
                <a:lnTo>
                  <a:pt x="30780" y="92750"/>
                </a:lnTo>
                <a:lnTo>
                  <a:pt x="30780" y="92760"/>
                </a:lnTo>
                <a:lnTo>
                  <a:pt x="30790" y="92760"/>
                </a:lnTo>
                <a:lnTo>
                  <a:pt x="30800" y="92760"/>
                </a:lnTo>
                <a:lnTo>
                  <a:pt x="30790" y="92760"/>
                </a:lnTo>
                <a:lnTo>
                  <a:pt x="30780" y="92760"/>
                </a:lnTo>
                <a:lnTo>
                  <a:pt x="30780" y="92770"/>
                </a:lnTo>
                <a:lnTo>
                  <a:pt x="30770" y="92780"/>
                </a:lnTo>
                <a:lnTo>
                  <a:pt x="30760" y="92780"/>
                </a:lnTo>
                <a:lnTo>
                  <a:pt x="30760" y="92790"/>
                </a:lnTo>
                <a:lnTo>
                  <a:pt x="30750" y="92790"/>
                </a:lnTo>
                <a:lnTo>
                  <a:pt x="30750" y="92800"/>
                </a:lnTo>
                <a:lnTo>
                  <a:pt x="30750" y="92810"/>
                </a:lnTo>
                <a:lnTo>
                  <a:pt x="30740" y="92810"/>
                </a:lnTo>
                <a:lnTo>
                  <a:pt x="30730" y="92810"/>
                </a:lnTo>
                <a:lnTo>
                  <a:pt x="30730" y="92820"/>
                </a:lnTo>
                <a:lnTo>
                  <a:pt x="30720" y="92820"/>
                </a:lnTo>
                <a:lnTo>
                  <a:pt x="30710" y="92820"/>
                </a:lnTo>
                <a:lnTo>
                  <a:pt x="30710" y="92810"/>
                </a:lnTo>
                <a:lnTo>
                  <a:pt x="30710" y="92820"/>
                </a:lnTo>
                <a:lnTo>
                  <a:pt x="30710" y="92810"/>
                </a:lnTo>
                <a:lnTo>
                  <a:pt x="30700" y="92810"/>
                </a:lnTo>
                <a:lnTo>
                  <a:pt x="30700" y="92820"/>
                </a:lnTo>
                <a:lnTo>
                  <a:pt x="30690" y="92820"/>
                </a:lnTo>
                <a:lnTo>
                  <a:pt x="30680" y="92820"/>
                </a:lnTo>
                <a:lnTo>
                  <a:pt x="30670" y="92820"/>
                </a:lnTo>
                <a:lnTo>
                  <a:pt x="30660" y="92830"/>
                </a:lnTo>
                <a:lnTo>
                  <a:pt x="30650" y="92830"/>
                </a:lnTo>
                <a:lnTo>
                  <a:pt x="30640" y="92830"/>
                </a:lnTo>
                <a:lnTo>
                  <a:pt x="30630" y="92830"/>
                </a:lnTo>
                <a:lnTo>
                  <a:pt x="30620" y="92830"/>
                </a:lnTo>
                <a:lnTo>
                  <a:pt x="30620" y="92840"/>
                </a:lnTo>
                <a:lnTo>
                  <a:pt x="30620" y="92850"/>
                </a:lnTo>
                <a:lnTo>
                  <a:pt x="30620" y="92860"/>
                </a:lnTo>
                <a:lnTo>
                  <a:pt x="30610" y="92860"/>
                </a:lnTo>
                <a:lnTo>
                  <a:pt x="30610" y="92870"/>
                </a:lnTo>
                <a:lnTo>
                  <a:pt x="30610" y="92860"/>
                </a:lnTo>
                <a:lnTo>
                  <a:pt x="30610" y="92870"/>
                </a:lnTo>
                <a:lnTo>
                  <a:pt x="30620" y="92870"/>
                </a:lnTo>
                <a:lnTo>
                  <a:pt x="30620" y="92880"/>
                </a:lnTo>
                <a:lnTo>
                  <a:pt x="30610" y="92880"/>
                </a:lnTo>
                <a:lnTo>
                  <a:pt x="30620" y="92880"/>
                </a:lnTo>
                <a:lnTo>
                  <a:pt x="30620" y="92890"/>
                </a:lnTo>
                <a:lnTo>
                  <a:pt x="30630" y="92890"/>
                </a:lnTo>
                <a:lnTo>
                  <a:pt x="30630" y="92880"/>
                </a:lnTo>
                <a:lnTo>
                  <a:pt x="30640" y="92880"/>
                </a:lnTo>
                <a:lnTo>
                  <a:pt x="30650" y="92880"/>
                </a:lnTo>
                <a:lnTo>
                  <a:pt x="30650" y="92870"/>
                </a:lnTo>
                <a:lnTo>
                  <a:pt x="30650" y="92880"/>
                </a:lnTo>
                <a:lnTo>
                  <a:pt x="30660" y="92880"/>
                </a:lnTo>
                <a:lnTo>
                  <a:pt x="30650" y="92880"/>
                </a:lnTo>
                <a:lnTo>
                  <a:pt x="30650" y="92890"/>
                </a:lnTo>
                <a:lnTo>
                  <a:pt x="30650" y="92900"/>
                </a:lnTo>
                <a:lnTo>
                  <a:pt x="30650" y="92910"/>
                </a:lnTo>
                <a:lnTo>
                  <a:pt x="30640" y="92900"/>
                </a:lnTo>
                <a:lnTo>
                  <a:pt x="30630" y="92900"/>
                </a:lnTo>
                <a:lnTo>
                  <a:pt x="30630" y="92910"/>
                </a:lnTo>
                <a:lnTo>
                  <a:pt x="30620" y="92910"/>
                </a:lnTo>
                <a:lnTo>
                  <a:pt x="30620" y="92920"/>
                </a:lnTo>
                <a:lnTo>
                  <a:pt x="30630" y="92920"/>
                </a:lnTo>
                <a:lnTo>
                  <a:pt x="30630" y="92930"/>
                </a:lnTo>
                <a:lnTo>
                  <a:pt x="30630" y="92920"/>
                </a:lnTo>
                <a:lnTo>
                  <a:pt x="30640" y="92920"/>
                </a:lnTo>
                <a:lnTo>
                  <a:pt x="30650" y="92920"/>
                </a:lnTo>
                <a:lnTo>
                  <a:pt x="30660" y="92920"/>
                </a:lnTo>
                <a:lnTo>
                  <a:pt x="30660" y="92930"/>
                </a:lnTo>
                <a:lnTo>
                  <a:pt x="30660" y="92920"/>
                </a:lnTo>
                <a:lnTo>
                  <a:pt x="30670" y="92920"/>
                </a:lnTo>
                <a:lnTo>
                  <a:pt x="30680" y="92920"/>
                </a:lnTo>
                <a:lnTo>
                  <a:pt x="30680" y="92930"/>
                </a:lnTo>
                <a:lnTo>
                  <a:pt x="30690" y="92930"/>
                </a:lnTo>
                <a:lnTo>
                  <a:pt x="30690" y="92940"/>
                </a:lnTo>
                <a:lnTo>
                  <a:pt x="30700" y="92940"/>
                </a:lnTo>
                <a:lnTo>
                  <a:pt x="30700" y="92950"/>
                </a:lnTo>
                <a:lnTo>
                  <a:pt x="30710" y="92950"/>
                </a:lnTo>
                <a:lnTo>
                  <a:pt x="30710" y="92960"/>
                </a:lnTo>
                <a:lnTo>
                  <a:pt x="30700" y="92960"/>
                </a:lnTo>
                <a:lnTo>
                  <a:pt x="30710" y="92960"/>
                </a:lnTo>
                <a:lnTo>
                  <a:pt x="30700" y="92960"/>
                </a:lnTo>
                <a:lnTo>
                  <a:pt x="30700" y="92970"/>
                </a:lnTo>
                <a:lnTo>
                  <a:pt x="30700" y="92980"/>
                </a:lnTo>
                <a:lnTo>
                  <a:pt x="30690" y="92980"/>
                </a:lnTo>
                <a:lnTo>
                  <a:pt x="30680" y="92980"/>
                </a:lnTo>
                <a:lnTo>
                  <a:pt x="30680" y="92990"/>
                </a:lnTo>
                <a:lnTo>
                  <a:pt x="30680" y="93000"/>
                </a:lnTo>
                <a:lnTo>
                  <a:pt x="30670" y="93000"/>
                </a:lnTo>
                <a:lnTo>
                  <a:pt x="30660" y="93000"/>
                </a:lnTo>
                <a:lnTo>
                  <a:pt x="30660" y="93010"/>
                </a:lnTo>
                <a:lnTo>
                  <a:pt x="30660" y="93020"/>
                </a:lnTo>
                <a:lnTo>
                  <a:pt x="30670" y="93020"/>
                </a:lnTo>
                <a:lnTo>
                  <a:pt x="30670" y="93010"/>
                </a:lnTo>
                <a:lnTo>
                  <a:pt x="30670" y="93020"/>
                </a:lnTo>
                <a:lnTo>
                  <a:pt x="30680" y="93020"/>
                </a:lnTo>
                <a:lnTo>
                  <a:pt x="30680" y="93030"/>
                </a:lnTo>
                <a:lnTo>
                  <a:pt x="30680" y="93040"/>
                </a:lnTo>
                <a:lnTo>
                  <a:pt x="30680" y="93030"/>
                </a:lnTo>
                <a:lnTo>
                  <a:pt x="30690" y="93030"/>
                </a:lnTo>
                <a:lnTo>
                  <a:pt x="30700" y="93030"/>
                </a:lnTo>
                <a:lnTo>
                  <a:pt x="30700" y="93040"/>
                </a:lnTo>
                <a:lnTo>
                  <a:pt x="30710" y="93040"/>
                </a:lnTo>
                <a:lnTo>
                  <a:pt x="30710" y="93050"/>
                </a:lnTo>
                <a:lnTo>
                  <a:pt x="30700" y="93050"/>
                </a:lnTo>
                <a:lnTo>
                  <a:pt x="30700" y="93060"/>
                </a:lnTo>
                <a:lnTo>
                  <a:pt x="30700" y="93070"/>
                </a:lnTo>
                <a:lnTo>
                  <a:pt x="30690" y="93070"/>
                </a:lnTo>
                <a:lnTo>
                  <a:pt x="30700" y="93070"/>
                </a:lnTo>
                <a:lnTo>
                  <a:pt x="30700" y="93080"/>
                </a:lnTo>
                <a:lnTo>
                  <a:pt x="30700" y="93090"/>
                </a:lnTo>
                <a:lnTo>
                  <a:pt x="30690" y="93090"/>
                </a:lnTo>
                <a:lnTo>
                  <a:pt x="30690" y="93100"/>
                </a:lnTo>
                <a:lnTo>
                  <a:pt x="30690" y="93110"/>
                </a:lnTo>
                <a:lnTo>
                  <a:pt x="30680" y="93110"/>
                </a:lnTo>
                <a:lnTo>
                  <a:pt x="30680" y="93100"/>
                </a:lnTo>
                <a:lnTo>
                  <a:pt x="30680" y="93110"/>
                </a:lnTo>
                <a:lnTo>
                  <a:pt x="30670" y="93110"/>
                </a:lnTo>
                <a:lnTo>
                  <a:pt x="30670" y="93120"/>
                </a:lnTo>
                <a:lnTo>
                  <a:pt x="30680" y="93120"/>
                </a:lnTo>
                <a:lnTo>
                  <a:pt x="30680" y="93130"/>
                </a:lnTo>
                <a:lnTo>
                  <a:pt x="30670" y="93130"/>
                </a:lnTo>
                <a:lnTo>
                  <a:pt x="30670" y="93120"/>
                </a:lnTo>
                <a:lnTo>
                  <a:pt x="30670" y="93130"/>
                </a:lnTo>
                <a:lnTo>
                  <a:pt x="30670" y="93120"/>
                </a:lnTo>
                <a:lnTo>
                  <a:pt x="30670" y="93130"/>
                </a:lnTo>
                <a:lnTo>
                  <a:pt x="30660" y="93130"/>
                </a:lnTo>
                <a:lnTo>
                  <a:pt x="30650" y="93130"/>
                </a:lnTo>
                <a:lnTo>
                  <a:pt x="30640" y="93130"/>
                </a:lnTo>
                <a:lnTo>
                  <a:pt x="30640" y="93140"/>
                </a:lnTo>
                <a:lnTo>
                  <a:pt x="30650" y="93140"/>
                </a:lnTo>
                <a:lnTo>
                  <a:pt x="30650" y="93150"/>
                </a:lnTo>
                <a:lnTo>
                  <a:pt x="30660" y="93150"/>
                </a:lnTo>
                <a:lnTo>
                  <a:pt x="30670" y="93150"/>
                </a:lnTo>
                <a:lnTo>
                  <a:pt x="30670" y="93160"/>
                </a:lnTo>
                <a:lnTo>
                  <a:pt x="30670" y="93170"/>
                </a:lnTo>
                <a:lnTo>
                  <a:pt x="30660" y="93170"/>
                </a:lnTo>
                <a:lnTo>
                  <a:pt x="30660" y="93180"/>
                </a:lnTo>
                <a:lnTo>
                  <a:pt x="30650" y="93180"/>
                </a:lnTo>
                <a:lnTo>
                  <a:pt x="30650" y="93190"/>
                </a:lnTo>
                <a:lnTo>
                  <a:pt x="30640" y="93190"/>
                </a:lnTo>
                <a:lnTo>
                  <a:pt x="30630" y="93190"/>
                </a:lnTo>
                <a:lnTo>
                  <a:pt x="30630" y="93200"/>
                </a:lnTo>
                <a:lnTo>
                  <a:pt x="30640" y="93200"/>
                </a:lnTo>
                <a:lnTo>
                  <a:pt x="30630" y="93200"/>
                </a:lnTo>
                <a:lnTo>
                  <a:pt x="30630" y="93190"/>
                </a:lnTo>
                <a:lnTo>
                  <a:pt x="30630" y="93200"/>
                </a:lnTo>
                <a:lnTo>
                  <a:pt x="30640" y="93200"/>
                </a:lnTo>
                <a:lnTo>
                  <a:pt x="30640" y="93210"/>
                </a:lnTo>
                <a:lnTo>
                  <a:pt x="30630" y="93210"/>
                </a:lnTo>
                <a:lnTo>
                  <a:pt x="30640" y="93210"/>
                </a:lnTo>
                <a:lnTo>
                  <a:pt x="30630" y="93210"/>
                </a:lnTo>
                <a:lnTo>
                  <a:pt x="30640" y="93210"/>
                </a:lnTo>
                <a:lnTo>
                  <a:pt x="30640" y="93220"/>
                </a:lnTo>
                <a:lnTo>
                  <a:pt x="30640" y="93230"/>
                </a:lnTo>
                <a:lnTo>
                  <a:pt x="30650" y="93230"/>
                </a:lnTo>
                <a:lnTo>
                  <a:pt x="30640" y="93230"/>
                </a:lnTo>
                <a:lnTo>
                  <a:pt x="30640" y="93240"/>
                </a:lnTo>
                <a:lnTo>
                  <a:pt x="30650" y="93240"/>
                </a:lnTo>
                <a:lnTo>
                  <a:pt x="30650" y="93250"/>
                </a:lnTo>
                <a:lnTo>
                  <a:pt x="30650" y="93260"/>
                </a:lnTo>
                <a:lnTo>
                  <a:pt x="30650" y="93270"/>
                </a:lnTo>
                <a:lnTo>
                  <a:pt x="30660" y="93270"/>
                </a:lnTo>
                <a:lnTo>
                  <a:pt x="30660" y="93280"/>
                </a:lnTo>
                <a:lnTo>
                  <a:pt x="30650" y="93280"/>
                </a:lnTo>
                <a:lnTo>
                  <a:pt x="30660" y="93280"/>
                </a:lnTo>
                <a:lnTo>
                  <a:pt x="30660" y="93290"/>
                </a:lnTo>
                <a:lnTo>
                  <a:pt x="30670" y="93290"/>
                </a:lnTo>
                <a:lnTo>
                  <a:pt x="30660" y="93290"/>
                </a:lnTo>
                <a:lnTo>
                  <a:pt x="30660" y="93300"/>
                </a:lnTo>
                <a:lnTo>
                  <a:pt x="30650" y="93300"/>
                </a:lnTo>
                <a:lnTo>
                  <a:pt x="30650" y="93290"/>
                </a:lnTo>
                <a:lnTo>
                  <a:pt x="30650" y="93300"/>
                </a:lnTo>
                <a:lnTo>
                  <a:pt x="30650" y="93310"/>
                </a:lnTo>
                <a:lnTo>
                  <a:pt x="30650" y="93300"/>
                </a:lnTo>
                <a:lnTo>
                  <a:pt x="30650" y="93310"/>
                </a:lnTo>
                <a:lnTo>
                  <a:pt x="30650" y="93320"/>
                </a:lnTo>
                <a:lnTo>
                  <a:pt x="30640" y="93320"/>
                </a:lnTo>
                <a:lnTo>
                  <a:pt x="30640" y="93310"/>
                </a:lnTo>
                <a:lnTo>
                  <a:pt x="30640" y="93320"/>
                </a:lnTo>
                <a:lnTo>
                  <a:pt x="30630" y="93320"/>
                </a:lnTo>
                <a:lnTo>
                  <a:pt x="30630" y="93330"/>
                </a:lnTo>
                <a:lnTo>
                  <a:pt x="30630" y="93340"/>
                </a:lnTo>
                <a:lnTo>
                  <a:pt x="30640" y="93340"/>
                </a:lnTo>
                <a:lnTo>
                  <a:pt x="30630" y="93340"/>
                </a:lnTo>
                <a:lnTo>
                  <a:pt x="30630" y="93330"/>
                </a:lnTo>
                <a:lnTo>
                  <a:pt x="30630" y="93340"/>
                </a:lnTo>
                <a:lnTo>
                  <a:pt x="30630" y="93330"/>
                </a:lnTo>
                <a:lnTo>
                  <a:pt x="30620" y="93330"/>
                </a:lnTo>
                <a:lnTo>
                  <a:pt x="30620" y="93320"/>
                </a:lnTo>
                <a:lnTo>
                  <a:pt x="30610" y="93320"/>
                </a:lnTo>
                <a:lnTo>
                  <a:pt x="30610" y="93330"/>
                </a:lnTo>
                <a:lnTo>
                  <a:pt x="30610" y="93320"/>
                </a:lnTo>
                <a:lnTo>
                  <a:pt x="30600" y="93320"/>
                </a:lnTo>
                <a:lnTo>
                  <a:pt x="30600" y="93330"/>
                </a:lnTo>
                <a:lnTo>
                  <a:pt x="30600" y="93320"/>
                </a:lnTo>
                <a:lnTo>
                  <a:pt x="30590" y="93320"/>
                </a:lnTo>
                <a:lnTo>
                  <a:pt x="30580" y="93320"/>
                </a:lnTo>
                <a:lnTo>
                  <a:pt x="30580" y="93310"/>
                </a:lnTo>
                <a:lnTo>
                  <a:pt x="30580" y="93300"/>
                </a:lnTo>
                <a:lnTo>
                  <a:pt x="30570" y="93300"/>
                </a:lnTo>
                <a:lnTo>
                  <a:pt x="30570" y="93290"/>
                </a:lnTo>
                <a:lnTo>
                  <a:pt x="30560" y="93290"/>
                </a:lnTo>
                <a:lnTo>
                  <a:pt x="30550" y="93290"/>
                </a:lnTo>
                <a:lnTo>
                  <a:pt x="30550" y="93300"/>
                </a:lnTo>
                <a:lnTo>
                  <a:pt x="30550" y="93310"/>
                </a:lnTo>
                <a:lnTo>
                  <a:pt x="30540" y="93310"/>
                </a:lnTo>
                <a:lnTo>
                  <a:pt x="30530" y="93320"/>
                </a:lnTo>
                <a:lnTo>
                  <a:pt x="30520" y="93320"/>
                </a:lnTo>
                <a:lnTo>
                  <a:pt x="30520" y="93330"/>
                </a:lnTo>
                <a:lnTo>
                  <a:pt x="30510" y="93330"/>
                </a:lnTo>
                <a:lnTo>
                  <a:pt x="30510" y="93340"/>
                </a:lnTo>
                <a:lnTo>
                  <a:pt x="30500" y="93340"/>
                </a:lnTo>
                <a:lnTo>
                  <a:pt x="30500" y="93350"/>
                </a:lnTo>
                <a:lnTo>
                  <a:pt x="30490" y="93350"/>
                </a:lnTo>
                <a:lnTo>
                  <a:pt x="30490" y="93360"/>
                </a:lnTo>
                <a:lnTo>
                  <a:pt x="30490" y="93370"/>
                </a:lnTo>
                <a:lnTo>
                  <a:pt x="30500" y="93370"/>
                </a:lnTo>
                <a:lnTo>
                  <a:pt x="30490" y="93370"/>
                </a:lnTo>
                <a:lnTo>
                  <a:pt x="30500" y="93370"/>
                </a:lnTo>
                <a:lnTo>
                  <a:pt x="30500" y="93380"/>
                </a:lnTo>
                <a:lnTo>
                  <a:pt x="30510" y="93380"/>
                </a:lnTo>
                <a:lnTo>
                  <a:pt x="30510" y="93390"/>
                </a:lnTo>
                <a:lnTo>
                  <a:pt x="30510" y="93380"/>
                </a:lnTo>
                <a:lnTo>
                  <a:pt x="30520" y="93380"/>
                </a:lnTo>
                <a:lnTo>
                  <a:pt x="30520" y="93390"/>
                </a:lnTo>
                <a:lnTo>
                  <a:pt x="30530" y="93390"/>
                </a:lnTo>
                <a:lnTo>
                  <a:pt x="30530" y="93400"/>
                </a:lnTo>
                <a:lnTo>
                  <a:pt x="30540" y="93400"/>
                </a:lnTo>
                <a:lnTo>
                  <a:pt x="30550" y="93400"/>
                </a:lnTo>
                <a:lnTo>
                  <a:pt x="30550" y="93410"/>
                </a:lnTo>
                <a:lnTo>
                  <a:pt x="30560" y="93410"/>
                </a:lnTo>
                <a:lnTo>
                  <a:pt x="30560" y="93420"/>
                </a:lnTo>
                <a:lnTo>
                  <a:pt x="30560" y="93430"/>
                </a:lnTo>
                <a:lnTo>
                  <a:pt x="30560" y="93440"/>
                </a:lnTo>
                <a:lnTo>
                  <a:pt x="30560" y="93450"/>
                </a:lnTo>
                <a:lnTo>
                  <a:pt x="30560" y="93460"/>
                </a:lnTo>
                <a:lnTo>
                  <a:pt x="30560" y="93470"/>
                </a:lnTo>
                <a:lnTo>
                  <a:pt x="30560" y="93480"/>
                </a:lnTo>
                <a:lnTo>
                  <a:pt x="30560" y="93490"/>
                </a:lnTo>
                <a:lnTo>
                  <a:pt x="30560" y="93500"/>
                </a:lnTo>
                <a:lnTo>
                  <a:pt x="30560" y="9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Grand Por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960" y="94740"/>
                </a:moveTo>
                <a:lnTo>
                  <a:pt x="29960" y="94750"/>
                </a:lnTo>
                <a:lnTo>
                  <a:pt x="29970" y="94750"/>
                </a:lnTo>
                <a:lnTo>
                  <a:pt x="29970" y="94760"/>
                </a:lnTo>
                <a:lnTo>
                  <a:pt x="29970" y="94770"/>
                </a:lnTo>
                <a:lnTo>
                  <a:pt x="29960" y="94770"/>
                </a:lnTo>
                <a:lnTo>
                  <a:pt x="29950" y="94770"/>
                </a:lnTo>
                <a:lnTo>
                  <a:pt x="29950" y="94780"/>
                </a:lnTo>
                <a:lnTo>
                  <a:pt x="29950" y="94770"/>
                </a:lnTo>
                <a:lnTo>
                  <a:pt x="29950" y="94760"/>
                </a:lnTo>
                <a:lnTo>
                  <a:pt x="29950" y="94750"/>
                </a:lnTo>
                <a:lnTo>
                  <a:pt x="29960" y="94750"/>
                </a:lnTo>
                <a:lnTo>
                  <a:pt x="29960" y="94740"/>
                </a:lnTo>
                <a:close/>
                <a:moveTo>
                  <a:pt x="30150" y="94460"/>
                </a:moveTo>
                <a:lnTo>
                  <a:pt x="30160" y="94460"/>
                </a:lnTo>
                <a:lnTo>
                  <a:pt x="30160" y="94470"/>
                </a:lnTo>
                <a:lnTo>
                  <a:pt x="30170" y="94470"/>
                </a:lnTo>
                <a:lnTo>
                  <a:pt x="30170" y="94480"/>
                </a:lnTo>
                <a:lnTo>
                  <a:pt x="30180" y="94480"/>
                </a:lnTo>
                <a:lnTo>
                  <a:pt x="30180" y="94490"/>
                </a:lnTo>
                <a:lnTo>
                  <a:pt x="30170" y="94490"/>
                </a:lnTo>
                <a:lnTo>
                  <a:pt x="30170" y="94500"/>
                </a:lnTo>
                <a:lnTo>
                  <a:pt x="30170" y="94510"/>
                </a:lnTo>
                <a:lnTo>
                  <a:pt x="30160" y="94510"/>
                </a:lnTo>
                <a:lnTo>
                  <a:pt x="30150" y="94510"/>
                </a:lnTo>
                <a:lnTo>
                  <a:pt x="30140" y="94510"/>
                </a:lnTo>
                <a:lnTo>
                  <a:pt x="30130" y="94510"/>
                </a:lnTo>
                <a:lnTo>
                  <a:pt x="30130" y="94500"/>
                </a:lnTo>
                <a:lnTo>
                  <a:pt x="30120" y="94500"/>
                </a:lnTo>
                <a:lnTo>
                  <a:pt x="30120" y="94480"/>
                </a:lnTo>
                <a:lnTo>
                  <a:pt x="30130" y="94480"/>
                </a:lnTo>
                <a:lnTo>
                  <a:pt x="30130" y="94470"/>
                </a:lnTo>
                <a:lnTo>
                  <a:pt x="30130" y="94460"/>
                </a:lnTo>
                <a:lnTo>
                  <a:pt x="30140" y="94460"/>
                </a:lnTo>
                <a:lnTo>
                  <a:pt x="30150" y="94460"/>
                </a:lnTo>
                <a:close/>
                <a:moveTo>
                  <a:pt x="29440" y="93640"/>
                </a:moveTo>
                <a:lnTo>
                  <a:pt x="29450" y="93640"/>
                </a:lnTo>
                <a:lnTo>
                  <a:pt x="29460" y="93640"/>
                </a:lnTo>
                <a:lnTo>
                  <a:pt x="29460" y="93650"/>
                </a:lnTo>
                <a:lnTo>
                  <a:pt x="29470" y="93650"/>
                </a:lnTo>
                <a:lnTo>
                  <a:pt x="29480" y="93650"/>
                </a:lnTo>
                <a:lnTo>
                  <a:pt x="29490" y="93650"/>
                </a:lnTo>
                <a:lnTo>
                  <a:pt x="29500" y="93650"/>
                </a:lnTo>
                <a:lnTo>
                  <a:pt x="29500" y="93640"/>
                </a:lnTo>
                <a:lnTo>
                  <a:pt x="29510" y="93640"/>
                </a:lnTo>
                <a:lnTo>
                  <a:pt x="29510" y="93630"/>
                </a:lnTo>
                <a:lnTo>
                  <a:pt x="29520" y="93630"/>
                </a:lnTo>
                <a:lnTo>
                  <a:pt x="29530" y="93630"/>
                </a:lnTo>
                <a:lnTo>
                  <a:pt x="29530" y="93620"/>
                </a:lnTo>
                <a:lnTo>
                  <a:pt x="29540" y="93620"/>
                </a:lnTo>
                <a:lnTo>
                  <a:pt x="29550" y="93620"/>
                </a:lnTo>
                <a:lnTo>
                  <a:pt x="29560" y="93620"/>
                </a:lnTo>
                <a:lnTo>
                  <a:pt x="29560" y="93630"/>
                </a:lnTo>
                <a:lnTo>
                  <a:pt x="29570" y="93630"/>
                </a:lnTo>
                <a:lnTo>
                  <a:pt x="29580" y="93630"/>
                </a:lnTo>
                <a:lnTo>
                  <a:pt x="29590" y="93630"/>
                </a:lnTo>
                <a:lnTo>
                  <a:pt x="29600" y="93630"/>
                </a:lnTo>
                <a:lnTo>
                  <a:pt x="29610" y="93630"/>
                </a:lnTo>
                <a:lnTo>
                  <a:pt x="29620" y="93640"/>
                </a:lnTo>
                <a:lnTo>
                  <a:pt x="29630" y="93640"/>
                </a:lnTo>
                <a:lnTo>
                  <a:pt x="29640" y="93640"/>
                </a:lnTo>
                <a:lnTo>
                  <a:pt x="29650" y="93640"/>
                </a:lnTo>
                <a:lnTo>
                  <a:pt x="29660" y="93640"/>
                </a:lnTo>
                <a:lnTo>
                  <a:pt x="29660" y="93650"/>
                </a:lnTo>
                <a:lnTo>
                  <a:pt x="29670" y="93650"/>
                </a:lnTo>
                <a:lnTo>
                  <a:pt x="29680" y="93650"/>
                </a:lnTo>
                <a:lnTo>
                  <a:pt x="29690" y="93650"/>
                </a:lnTo>
                <a:lnTo>
                  <a:pt x="29700" y="93650"/>
                </a:lnTo>
                <a:lnTo>
                  <a:pt x="29700" y="93640"/>
                </a:lnTo>
                <a:lnTo>
                  <a:pt x="29710" y="93640"/>
                </a:lnTo>
                <a:lnTo>
                  <a:pt x="29720" y="93640"/>
                </a:lnTo>
                <a:lnTo>
                  <a:pt x="29730" y="93640"/>
                </a:lnTo>
                <a:lnTo>
                  <a:pt x="29730" y="93650"/>
                </a:lnTo>
                <a:lnTo>
                  <a:pt x="29740" y="93650"/>
                </a:lnTo>
                <a:lnTo>
                  <a:pt x="29750" y="93650"/>
                </a:lnTo>
                <a:lnTo>
                  <a:pt x="29760" y="93660"/>
                </a:lnTo>
                <a:lnTo>
                  <a:pt x="29770" y="93660"/>
                </a:lnTo>
                <a:lnTo>
                  <a:pt x="29780" y="93660"/>
                </a:lnTo>
                <a:lnTo>
                  <a:pt x="29780" y="93670"/>
                </a:lnTo>
                <a:lnTo>
                  <a:pt x="29790" y="93670"/>
                </a:lnTo>
                <a:lnTo>
                  <a:pt x="29790" y="93680"/>
                </a:lnTo>
                <a:lnTo>
                  <a:pt x="29800" y="93670"/>
                </a:lnTo>
                <a:lnTo>
                  <a:pt x="29810" y="93670"/>
                </a:lnTo>
                <a:lnTo>
                  <a:pt x="29820" y="93670"/>
                </a:lnTo>
                <a:lnTo>
                  <a:pt x="29830" y="93670"/>
                </a:lnTo>
                <a:lnTo>
                  <a:pt x="29840" y="93670"/>
                </a:lnTo>
                <a:lnTo>
                  <a:pt x="29850" y="93670"/>
                </a:lnTo>
                <a:lnTo>
                  <a:pt x="29850" y="93680"/>
                </a:lnTo>
                <a:lnTo>
                  <a:pt x="29860" y="93680"/>
                </a:lnTo>
                <a:lnTo>
                  <a:pt x="29870" y="93690"/>
                </a:lnTo>
                <a:lnTo>
                  <a:pt x="29880" y="93690"/>
                </a:lnTo>
                <a:lnTo>
                  <a:pt x="29880" y="93700"/>
                </a:lnTo>
                <a:lnTo>
                  <a:pt x="29890" y="93700"/>
                </a:lnTo>
                <a:lnTo>
                  <a:pt x="29900" y="93700"/>
                </a:lnTo>
                <a:lnTo>
                  <a:pt x="29910" y="93700"/>
                </a:lnTo>
                <a:lnTo>
                  <a:pt x="29910" y="93710"/>
                </a:lnTo>
                <a:lnTo>
                  <a:pt x="29920" y="93700"/>
                </a:lnTo>
                <a:lnTo>
                  <a:pt x="29920" y="93690"/>
                </a:lnTo>
                <a:lnTo>
                  <a:pt x="29930" y="93690"/>
                </a:lnTo>
                <a:lnTo>
                  <a:pt x="29940" y="93690"/>
                </a:lnTo>
                <a:lnTo>
                  <a:pt x="29950" y="93690"/>
                </a:lnTo>
                <a:lnTo>
                  <a:pt x="29960" y="93690"/>
                </a:lnTo>
                <a:lnTo>
                  <a:pt x="29970" y="93690"/>
                </a:lnTo>
                <a:lnTo>
                  <a:pt x="29970" y="93700"/>
                </a:lnTo>
                <a:lnTo>
                  <a:pt x="29980" y="93700"/>
                </a:lnTo>
                <a:lnTo>
                  <a:pt x="29990" y="93700"/>
                </a:lnTo>
                <a:lnTo>
                  <a:pt x="29990" y="93690"/>
                </a:lnTo>
                <a:lnTo>
                  <a:pt x="30000" y="93690"/>
                </a:lnTo>
                <a:lnTo>
                  <a:pt x="30000" y="93700"/>
                </a:lnTo>
                <a:lnTo>
                  <a:pt x="30010" y="93700"/>
                </a:lnTo>
                <a:lnTo>
                  <a:pt x="30010" y="93690"/>
                </a:lnTo>
                <a:lnTo>
                  <a:pt x="30020" y="93690"/>
                </a:lnTo>
                <a:lnTo>
                  <a:pt x="30030" y="93690"/>
                </a:lnTo>
                <a:lnTo>
                  <a:pt x="30030" y="93680"/>
                </a:lnTo>
                <a:lnTo>
                  <a:pt x="30040" y="93680"/>
                </a:lnTo>
                <a:lnTo>
                  <a:pt x="30040" y="93690"/>
                </a:lnTo>
                <a:lnTo>
                  <a:pt x="30050" y="93690"/>
                </a:lnTo>
                <a:lnTo>
                  <a:pt x="30060" y="93690"/>
                </a:lnTo>
                <a:lnTo>
                  <a:pt x="30060" y="93680"/>
                </a:lnTo>
                <a:lnTo>
                  <a:pt x="30070" y="93680"/>
                </a:lnTo>
                <a:lnTo>
                  <a:pt x="30080" y="93680"/>
                </a:lnTo>
                <a:lnTo>
                  <a:pt x="30080" y="93670"/>
                </a:lnTo>
                <a:lnTo>
                  <a:pt x="30090" y="93670"/>
                </a:lnTo>
                <a:lnTo>
                  <a:pt x="30090" y="93660"/>
                </a:lnTo>
                <a:lnTo>
                  <a:pt x="30100" y="93660"/>
                </a:lnTo>
                <a:lnTo>
                  <a:pt x="30110" y="93660"/>
                </a:lnTo>
                <a:lnTo>
                  <a:pt x="30120" y="93660"/>
                </a:lnTo>
                <a:lnTo>
                  <a:pt x="30130" y="93660"/>
                </a:lnTo>
                <a:lnTo>
                  <a:pt x="30140" y="93670"/>
                </a:lnTo>
                <a:lnTo>
                  <a:pt x="30140" y="93660"/>
                </a:lnTo>
                <a:lnTo>
                  <a:pt x="30150" y="93660"/>
                </a:lnTo>
                <a:lnTo>
                  <a:pt x="30150" y="93650"/>
                </a:lnTo>
                <a:lnTo>
                  <a:pt x="30150" y="93640"/>
                </a:lnTo>
                <a:lnTo>
                  <a:pt x="30160" y="93630"/>
                </a:lnTo>
                <a:lnTo>
                  <a:pt x="30160" y="93620"/>
                </a:lnTo>
                <a:lnTo>
                  <a:pt x="30160" y="93610"/>
                </a:lnTo>
                <a:lnTo>
                  <a:pt x="30170" y="93610"/>
                </a:lnTo>
                <a:lnTo>
                  <a:pt x="30180" y="93610"/>
                </a:lnTo>
                <a:lnTo>
                  <a:pt x="30180" y="93600"/>
                </a:lnTo>
                <a:lnTo>
                  <a:pt x="30190" y="93600"/>
                </a:lnTo>
                <a:lnTo>
                  <a:pt x="30200" y="93590"/>
                </a:lnTo>
                <a:lnTo>
                  <a:pt x="30210" y="93580"/>
                </a:lnTo>
                <a:lnTo>
                  <a:pt x="30220" y="93580"/>
                </a:lnTo>
                <a:lnTo>
                  <a:pt x="30230" y="93580"/>
                </a:lnTo>
                <a:lnTo>
                  <a:pt x="30240" y="93580"/>
                </a:lnTo>
                <a:lnTo>
                  <a:pt x="30250" y="93580"/>
                </a:lnTo>
                <a:lnTo>
                  <a:pt x="30260" y="93580"/>
                </a:lnTo>
                <a:lnTo>
                  <a:pt x="30260" y="93570"/>
                </a:lnTo>
                <a:lnTo>
                  <a:pt x="30270" y="93570"/>
                </a:lnTo>
                <a:lnTo>
                  <a:pt x="30280" y="93570"/>
                </a:lnTo>
                <a:lnTo>
                  <a:pt x="30290" y="93570"/>
                </a:lnTo>
                <a:lnTo>
                  <a:pt x="30290" y="93560"/>
                </a:lnTo>
                <a:lnTo>
                  <a:pt x="30300" y="93550"/>
                </a:lnTo>
                <a:lnTo>
                  <a:pt x="30300" y="93540"/>
                </a:lnTo>
                <a:lnTo>
                  <a:pt x="30310" y="93540"/>
                </a:lnTo>
                <a:lnTo>
                  <a:pt x="30320" y="93540"/>
                </a:lnTo>
                <a:lnTo>
                  <a:pt x="30320" y="93530"/>
                </a:lnTo>
                <a:lnTo>
                  <a:pt x="30330" y="93520"/>
                </a:lnTo>
                <a:lnTo>
                  <a:pt x="30340" y="93520"/>
                </a:lnTo>
                <a:lnTo>
                  <a:pt x="30340" y="93510"/>
                </a:lnTo>
                <a:lnTo>
                  <a:pt x="30350" y="93510"/>
                </a:lnTo>
                <a:lnTo>
                  <a:pt x="30360" y="93510"/>
                </a:lnTo>
                <a:lnTo>
                  <a:pt x="30360" y="93500"/>
                </a:lnTo>
                <a:lnTo>
                  <a:pt x="30370" y="93500"/>
                </a:lnTo>
                <a:lnTo>
                  <a:pt x="30380" y="93500"/>
                </a:lnTo>
                <a:lnTo>
                  <a:pt x="30390" y="93500"/>
                </a:lnTo>
                <a:lnTo>
                  <a:pt x="30400" y="93500"/>
                </a:lnTo>
                <a:lnTo>
                  <a:pt x="30410" y="93500"/>
                </a:lnTo>
                <a:lnTo>
                  <a:pt x="30420" y="93500"/>
                </a:lnTo>
                <a:lnTo>
                  <a:pt x="30430" y="93500"/>
                </a:lnTo>
                <a:lnTo>
                  <a:pt x="30430" y="93490"/>
                </a:lnTo>
                <a:lnTo>
                  <a:pt x="30440" y="93490"/>
                </a:lnTo>
                <a:lnTo>
                  <a:pt x="30450" y="93490"/>
                </a:lnTo>
                <a:lnTo>
                  <a:pt x="30450" y="93500"/>
                </a:lnTo>
                <a:lnTo>
                  <a:pt x="30460" y="93500"/>
                </a:lnTo>
                <a:lnTo>
                  <a:pt x="30470" y="93500"/>
                </a:lnTo>
                <a:lnTo>
                  <a:pt x="30480" y="93500"/>
                </a:lnTo>
                <a:lnTo>
                  <a:pt x="30490" y="93500"/>
                </a:lnTo>
                <a:lnTo>
                  <a:pt x="30500" y="93500"/>
                </a:lnTo>
                <a:lnTo>
                  <a:pt x="30510" y="93500"/>
                </a:lnTo>
                <a:lnTo>
                  <a:pt x="30520" y="93500"/>
                </a:lnTo>
                <a:lnTo>
                  <a:pt x="30530" y="93510"/>
                </a:lnTo>
                <a:lnTo>
                  <a:pt x="30540" y="93510"/>
                </a:lnTo>
                <a:lnTo>
                  <a:pt x="30550" y="93510"/>
                </a:lnTo>
                <a:lnTo>
                  <a:pt x="30560" y="93510"/>
                </a:lnTo>
                <a:lnTo>
                  <a:pt x="30550" y="93520"/>
                </a:lnTo>
                <a:lnTo>
                  <a:pt x="30550" y="93530"/>
                </a:lnTo>
                <a:lnTo>
                  <a:pt x="30540" y="93530"/>
                </a:lnTo>
                <a:lnTo>
                  <a:pt x="30530" y="93530"/>
                </a:lnTo>
                <a:lnTo>
                  <a:pt x="30530" y="93540"/>
                </a:lnTo>
                <a:lnTo>
                  <a:pt x="30520" y="93540"/>
                </a:lnTo>
                <a:lnTo>
                  <a:pt x="30510" y="93540"/>
                </a:lnTo>
                <a:lnTo>
                  <a:pt x="30500" y="93540"/>
                </a:lnTo>
                <a:lnTo>
                  <a:pt x="30490" y="93540"/>
                </a:lnTo>
                <a:lnTo>
                  <a:pt x="30490" y="93550"/>
                </a:lnTo>
                <a:lnTo>
                  <a:pt x="30480" y="93550"/>
                </a:lnTo>
                <a:lnTo>
                  <a:pt x="30470" y="93560"/>
                </a:lnTo>
                <a:lnTo>
                  <a:pt x="30470" y="93570"/>
                </a:lnTo>
                <a:lnTo>
                  <a:pt x="30470" y="93580"/>
                </a:lnTo>
                <a:lnTo>
                  <a:pt x="30470" y="93590"/>
                </a:lnTo>
                <a:lnTo>
                  <a:pt x="30470" y="93600"/>
                </a:lnTo>
                <a:lnTo>
                  <a:pt x="30480" y="93600"/>
                </a:lnTo>
                <a:lnTo>
                  <a:pt x="30470" y="93610"/>
                </a:lnTo>
                <a:lnTo>
                  <a:pt x="30470" y="93620"/>
                </a:lnTo>
                <a:lnTo>
                  <a:pt x="30470" y="93630"/>
                </a:lnTo>
                <a:lnTo>
                  <a:pt x="30470" y="93640"/>
                </a:lnTo>
                <a:lnTo>
                  <a:pt x="30480" y="93640"/>
                </a:lnTo>
                <a:lnTo>
                  <a:pt x="30470" y="93640"/>
                </a:lnTo>
                <a:lnTo>
                  <a:pt x="30470" y="93650"/>
                </a:lnTo>
                <a:lnTo>
                  <a:pt x="30470" y="93660"/>
                </a:lnTo>
                <a:lnTo>
                  <a:pt x="30460" y="93660"/>
                </a:lnTo>
                <a:lnTo>
                  <a:pt x="30460" y="93670"/>
                </a:lnTo>
                <a:lnTo>
                  <a:pt x="30450" y="93670"/>
                </a:lnTo>
                <a:lnTo>
                  <a:pt x="30450" y="93680"/>
                </a:lnTo>
                <a:lnTo>
                  <a:pt x="30450" y="93690"/>
                </a:lnTo>
                <a:lnTo>
                  <a:pt x="30460" y="93690"/>
                </a:lnTo>
                <a:lnTo>
                  <a:pt x="30470" y="93690"/>
                </a:lnTo>
                <a:lnTo>
                  <a:pt x="30480" y="93690"/>
                </a:lnTo>
                <a:lnTo>
                  <a:pt x="30490" y="93690"/>
                </a:lnTo>
                <a:lnTo>
                  <a:pt x="30490" y="93700"/>
                </a:lnTo>
                <a:lnTo>
                  <a:pt x="30500" y="93700"/>
                </a:lnTo>
                <a:lnTo>
                  <a:pt x="30510" y="93700"/>
                </a:lnTo>
                <a:lnTo>
                  <a:pt x="30520" y="93700"/>
                </a:lnTo>
                <a:lnTo>
                  <a:pt x="30530" y="93700"/>
                </a:lnTo>
                <a:lnTo>
                  <a:pt x="30530" y="93710"/>
                </a:lnTo>
                <a:lnTo>
                  <a:pt x="30540" y="93710"/>
                </a:lnTo>
                <a:lnTo>
                  <a:pt x="30540" y="93720"/>
                </a:lnTo>
                <a:lnTo>
                  <a:pt x="30550" y="93720"/>
                </a:lnTo>
                <a:lnTo>
                  <a:pt x="30550" y="93730"/>
                </a:lnTo>
                <a:lnTo>
                  <a:pt x="30540" y="93730"/>
                </a:lnTo>
                <a:lnTo>
                  <a:pt x="30540" y="93740"/>
                </a:lnTo>
                <a:lnTo>
                  <a:pt x="30530" y="93740"/>
                </a:lnTo>
                <a:lnTo>
                  <a:pt x="30520" y="93740"/>
                </a:lnTo>
                <a:lnTo>
                  <a:pt x="30520" y="93750"/>
                </a:lnTo>
                <a:lnTo>
                  <a:pt x="30510" y="93750"/>
                </a:lnTo>
                <a:lnTo>
                  <a:pt x="30500" y="93750"/>
                </a:lnTo>
                <a:lnTo>
                  <a:pt x="30490" y="93750"/>
                </a:lnTo>
                <a:lnTo>
                  <a:pt x="30480" y="93750"/>
                </a:lnTo>
                <a:lnTo>
                  <a:pt x="30480" y="93740"/>
                </a:lnTo>
                <a:lnTo>
                  <a:pt x="30470" y="93740"/>
                </a:lnTo>
                <a:lnTo>
                  <a:pt x="30460" y="93740"/>
                </a:lnTo>
                <a:lnTo>
                  <a:pt x="30450" y="93740"/>
                </a:lnTo>
                <a:lnTo>
                  <a:pt x="30440" y="93740"/>
                </a:lnTo>
                <a:lnTo>
                  <a:pt x="30430" y="93740"/>
                </a:lnTo>
                <a:lnTo>
                  <a:pt x="30440" y="93740"/>
                </a:lnTo>
                <a:lnTo>
                  <a:pt x="30440" y="93730"/>
                </a:lnTo>
                <a:lnTo>
                  <a:pt x="30430" y="93730"/>
                </a:lnTo>
                <a:lnTo>
                  <a:pt x="30430" y="93740"/>
                </a:lnTo>
                <a:lnTo>
                  <a:pt x="30430" y="93730"/>
                </a:lnTo>
                <a:lnTo>
                  <a:pt x="30420" y="93730"/>
                </a:lnTo>
                <a:lnTo>
                  <a:pt x="30410" y="93730"/>
                </a:lnTo>
                <a:lnTo>
                  <a:pt x="30410" y="93740"/>
                </a:lnTo>
                <a:lnTo>
                  <a:pt x="30410" y="93750"/>
                </a:lnTo>
                <a:lnTo>
                  <a:pt x="30420" y="93750"/>
                </a:lnTo>
                <a:lnTo>
                  <a:pt x="30420" y="93760"/>
                </a:lnTo>
                <a:lnTo>
                  <a:pt x="30430" y="93760"/>
                </a:lnTo>
                <a:lnTo>
                  <a:pt x="30430" y="93770"/>
                </a:lnTo>
                <a:lnTo>
                  <a:pt x="30430" y="93780"/>
                </a:lnTo>
                <a:lnTo>
                  <a:pt x="30420" y="93780"/>
                </a:lnTo>
                <a:lnTo>
                  <a:pt x="30420" y="93790"/>
                </a:lnTo>
                <a:lnTo>
                  <a:pt x="30430" y="93800"/>
                </a:lnTo>
                <a:lnTo>
                  <a:pt x="30420" y="93800"/>
                </a:lnTo>
                <a:lnTo>
                  <a:pt x="30430" y="93800"/>
                </a:lnTo>
                <a:lnTo>
                  <a:pt x="30430" y="93810"/>
                </a:lnTo>
                <a:lnTo>
                  <a:pt x="30420" y="93810"/>
                </a:lnTo>
                <a:lnTo>
                  <a:pt x="30420" y="93820"/>
                </a:lnTo>
                <a:lnTo>
                  <a:pt x="30420" y="93830"/>
                </a:lnTo>
                <a:lnTo>
                  <a:pt x="30430" y="93830"/>
                </a:lnTo>
                <a:lnTo>
                  <a:pt x="30420" y="93840"/>
                </a:lnTo>
                <a:lnTo>
                  <a:pt x="30420" y="93850"/>
                </a:lnTo>
                <a:lnTo>
                  <a:pt x="30410" y="93850"/>
                </a:lnTo>
                <a:lnTo>
                  <a:pt x="30410" y="93860"/>
                </a:lnTo>
                <a:lnTo>
                  <a:pt x="30400" y="93860"/>
                </a:lnTo>
                <a:lnTo>
                  <a:pt x="30390" y="93860"/>
                </a:lnTo>
                <a:lnTo>
                  <a:pt x="30390" y="93870"/>
                </a:lnTo>
                <a:lnTo>
                  <a:pt x="30380" y="93870"/>
                </a:lnTo>
                <a:lnTo>
                  <a:pt x="30370" y="93870"/>
                </a:lnTo>
                <a:lnTo>
                  <a:pt x="30360" y="93870"/>
                </a:lnTo>
                <a:lnTo>
                  <a:pt x="30350" y="93870"/>
                </a:lnTo>
                <a:lnTo>
                  <a:pt x="30340" y="93870"/>
                </a:lnTo>
                <a:lnTo>
                  <a:pt x="30330" y="93870"/>
                </a:lnTo>
                <a:lnTo>
                  <a:pt x="30320" y="93870"/>
                </a:lnTo>
                <a:lnTo>
                  <a:pt x="30320" y="93860"/>
                </a:lnTo>
                <a:lnTo>
                  <a:pt x="30310" y="93860"/>
                </a:lnTo>
                <a:lnTo>
                  <a:pt x="30300" y="93860"/>
                </a:lnTo>
                <a:lnTo>
                  <a:pt x="30300" y="93870"/>
                </a:lnTo>
                <a:lnTo>
                  <a:pt x="30290" y="93870"/>
                </a:lnTo>
                <a:lnTo>
                  <a:pt x="30290" y="93860"/>
                </a:lnTo>
                <a:lnTo>
                  <a:pt x="30280" y="93860"/>
                </a:lnTo>
                <a:lnTo>
                  <a:pt x="30270" y="93860"/>
                </a:lnTo>
                <a:lnTo>
                  <a:pt x="30270" y="93870"/>
                </a:lnTo>
                <a:lnTo>
                  <a:pt x="30260" y="93870"/>
                </a:lnTo>
                <a:lnTo>
                  <a:pt x="30260" y="93880"/>
                </a:lnTo>
                <a:lnTo>
                  <a:pt x="30250" y="93880"/>
                </a:lnTo>
                <a:lnTo>
                  <a:pt x="30250" y="93890"/>
                </a:lnTo>
                <a:lnTo>
                  <a:pt x="30250" y="93900"/>
                </a:lnTo>
                <a:lnTo>
                  <a:pt x="30260" y="93900"/>
                </a:lnTo>
                <a:lnTo>
                  <a:pt x="30250" y="93910"/>
                </a:lnTo>
                <a:lnTo>
                  <a:pt x="30250" y="93920"/>
                </a:lnTo>
                <a:lnTo>
                  <a:pt x="30240" y="93930"/>
                </a:lnTo>
                <a:lnTo>
                  <a:pt x="30240" y="93940"/>
                </a:lnTo>
                <a:lnTo>
                  <a:pt x="30230" y="93940"/>
                </a:lnTo>
                <a:lnTo>
                  <a:pt x="30230" y="93950"/>
                </a:lnTo>
                <a:lnTo>
                  <a:pt x="30220" y="93950"/>
                </a:lnTo>
                <a:lnTo>
                  <a:pt x="30220" y="93960"/>
                </a:lnTo>
                <a:lnTo>
                  <a:pt x="30220" y="93970"/>
                </a:lnTo>
                <a:lnTo>
                  <a:pt x="30220" y="93980"/>
                </a:lnTo>
                <a:lnTo>
                  <a:pt x="30210" y="93980"/>
                </a:lnTo>
                <a:lnTo>
                  <a:pt x="30210" y="93990"/>
                </a:lnTo>
                <a:lnTo>
                  <a:pt x="30200" y="93990"/>
                </a:lnTo>
                <a:lnTo>
                  <a:pt x="30200" y="94000"/>
                </a:lnTo>
                <a:lnTo>
                  <a:pt x="30190" y="94000"/>
                </a:lnTo>
                <a:lnTo>
                  <a:pt x="30190" y="94010"/>
                </a:lnTo>
                <a:lnTo>
                  <a:pt x="30180" y="94010"/>
                </a:lnTo>
                <a:lnTo>
                  <a:pt x="30180" y="94020"/>
                </a:lnTo>
                <a:lnTo>
                  <a:pt x="30180" y="94030"/>
                </a:lnTo>
                <a:lnTo>
                  <a:pt x="30170" y="94030"/>
                </a:lnTo>
                <a:lnTo>
                  <a:pt x="30170" y="94040"/>
                </a:lnTo>
                <a:lnTo>
                  <a:pt x="30160" y="94040"/>
                </a:lnTo>
                <a:lnTo>
                  <a:pt x="30160" y="94050"/>
                </a:lnTo>
                <a:lnTo>
                  <a:pt x="30150" y="94050"/>
                </a:lnTo>
                <a:lnTo>
                  <a:pt x="30140" y="94050"/>
                </a:lnTo>
                <a:lnTo>
                  <a:pt x="30140" y="94060"/>
                </a:lnTo>
                <a:lnTo>
                  <a:pt x="30130" y="94060"/>
                </a:lnTo>
                <a:lnTo>
                  <a:pt x="30120" y="94060"/>
                </a:lnTo>
                <a:lnTo>
                  <a:pt x="30120" y="94070"/>
                </a:lnTo>
                <a:lnTo>
                  <a:pt x="30110" y="94070"/>
                </a:lnTo>
                <a:lnTo>
                  <a:pt x="30110" y="94080"/>
                </a:lnTo>
                <a:lnTo>
                  <a:pt x="30110" y="94090"/>
                </a:lnTo>
                <a:lnTo>
                  <a:pt x="30100" y="94090"/>
                </a:lnTo>
                <a:lnTo>
                  <a:pt x="30100" y="94080"/>
                </a:lnTo>
                <a:lnTo>
                  <a:pt x="30090" y="94080"/>
                </a:lnTo>
                <a:lnTo>
                  <a:pt x="30090" y="94070"/>
                </a:lnTo>
                <a:lnTo>
                  <a:pt x="30080" y="94070"/>
                </a:lnTo>
                <a:lnTo>
                  <a:pt x="30070" y="94070"/>
                </a:lnTo>
                <a:lnTo>
                  <a:pt x="30070" y="94080"/>
                </a:lnTo>
                <a:lnTo>
                  <a:pt x="30060" y="94080"/>
                </a:lnTo>
                <a:lnTo>
                  <a:pt x="30050" y="94080"/>
                </a:lnTo>
                <a:lnTo>
                  <a:pt x="30040" y="94080"/>
                </a:lnTo>
                <a:lnTo>
                  <a:pt x="30040" y="94090"/>
                </a:lnTo>
                <a:lnTo>
                  <a:pt x="30030" y="94090"/>
                </a:lnTo>
                <a:lnTo>
                  <a:pt x="30030" y="94100"/>
                </a:lnTo>
                <a:lnTo>
                  <a:pt x="30020" y="94100"/>
                </a:lnTo>
                <a:lnTo>
                  <a:pt x="30020" y="94110"/>
                </a:lnTo>
                <a:lnTo>
                  <a:pt x="30010" y="94110"/>
                </a:lnTo>
                <a:lnTo>
                  <a:pt x="30000" y="94110"/>
                </a:lnTo>
                <a:lnTo>
                  <a:pt x="29990" y="94110"/>
                </a:lnTo>
                <a:lnTo>
                  <a:pt x="29980" y="94110"/>
                </a:lnTo>
                <a:lnTo>
                  <a:pt x="29980" y="94100"/>
                </a:lnTo>
                <a:lnTo>
                  <a:pt x="29980" y="94090"/>
                </a:lnTo>
                <a:lnTo>
                  <a:pt x="29990" y="94090"/>
                </a:lnTo>
                <a:lnTo>
                  <a:pt x="29990" y="94080"/>
                </a:lnTo>
                <a:lnTo>
                  <a:pt x="29980" y="94080"/>
                </a:lnTo>
                <a:lnTo>
                  <a:pt x="29980" y="94070"/>
                </a:lnTo>
                <a:lnTo>
                  <a:pt x="29980" y="94060"/>
                </a:lnTo>
                <a:lnTo>
                  <a:pt x="29970" y="94060"/>
                </a:lnTo>
                <a:lnTo>
                  <a:pt x="29970" y="94050"/>
                </a:lnTo>
                <a:lnTo>
                  <a:pt x="29970" y="94040"/>
                </a:lnTo>
                <a:lnTo>
                  <a:pt x="29960" y="94040"/>
                </a:lnTo>
                <a:lnTo>
                  <a:pt x="29960" y="94030"/>
                </a:lnTo>
                <a:lnTo>
                  <a:pt x="29950" y="94030"/>
                </a:lnTo>
                <a:lnTo>
                  <a:pt x="29950" y="94020"/>
                </a:lnTo>
                <a:lnTo>
                  <a:pt x="29940" y="94020"/>
                </a:lnTo>
                <a:lnTo>
                  <a:pt x="29940" y="94030"/>
                </a:lnTo>
                <a:lnTo>
                  <a:pt x="29930" y="94030"/>
                </a:lnTo>
                <a:lnTo>
                  <a:pt x="29930" y="94020"/>
                </a:lnTo>
                <a:lnTo>
                  <a:pt x="29920" y="94020"/>
                </a:lnTo>
                <a:lnTo>
                  <a:pt x="29910" y="94020"/>
                </a:lnTo>
                <a:lnTo>
                  <a:pt x="29900" y="94020"/>
                </a:lnTo>
                <a:lnTo>
                  <a:pt x="29890" y="94020"/>
                </a:lnTo>
                <a:lnTo>
                  <a:pt x="29880" y="94020"/>
                </a:lnTo>
                <a:lnTo>
                  <a:pt x="29880" y="94030"/>
                </a:lnTo>
                <a:lnTo>
                  <a:pt x="29890" y="94030"/>
                </a:lnTo>
                <a:lnTo>
                  <a:pt x="29880" y="94030"/>
                </a:lnTo>
                <a:lnTo>
                  <a:pt x="29880" y="94040"/>
                </a:lnTo>
                <a:lnTo>
                  <a:pt x="29870" y="94040"/>
                </a:lnTo>
                <a:lnTo>
                  <a:pt x="29880" y="94040"/>
                </a:lnTo>
                <a:lnTo>
                  <a:pt x="29880" y="94050"/>
                </a:lnTo>
                <a:lnTo>
                  <a:pt x="29890" y="94050"/>
                </a:lnTo>
                <a:lnTo>
                  <a:pt x="29890" y="94060"/>
                </a:lnTo>
                <a:lnTo>
                  <a:pt x="29900" y="94060"/>
                </a:lnTo>
                <a:lnTo>
                  <a:pt x="29900" y="94070"/>
                </a:lnTo>
                <a:lnTo>
                  <a:pt x="29890" y="94070"/>
                </a:lnTo>
                <a:lnTo>
                  <a:pt x="29890" y="94080"/>
                </a:lnTo>
                <a:lnTo>
                  <a:pt x="29900" y="94080"/>
                </a:lnTo>
                <a:lnTo>
                  <a:pt x="29890" y="94080"/>
                </a:lnTo>
                <a:lnTo>
                  <a:pt x="29890" y="94090"/>
                </a:lnTo>
                <a:lnTo>
                  <a:pt x="29900" y="94090"/>
                </a:lnTo>
                <a:lnTo>
                  <a:pt x="29890" y="94090"/>
                </a:lnTo>
                <a:lnTo>
                  <a:pt x="29890" y="94100"/>
                </a:lnTo>
                <a:lnTo>
                  <a:pt x="29900" y="94100"/>
                </a:lnTo>
                <a:lnTo>
                  <a:pt x="29890" y="94100"/>
                </a:lnTo>
                <a:lnTo>
                  <a:pt x="29900" y="94100"/>
                </a:lnTo>
                <a:lnTo>
                  <a:pt x="29900" y="94110"/>
                </a:lnTo>
                <a:lnTo>
                  <a:pt x="29890" y="94110"/>
                </a:lnTo>
                <a:lnTo>
                  <a:pt x="29900" y="94110"/>
                </a:lnTo>
                <a:lnTo>
                  <a:pt x="29890" y="94110"/>
                </a:lnTo>
                <a:lnTo>
                  <a:pt x="29890" y="94120"/>
                </a:lnTo>
                <a:lnTo>
                  <a:pt x="29890" y="94130"/>
                </a:lnTo>
                <a:lnTo>
                  <a:pt x="29890" y="94140"/>
                </a:lnTo>
                <a:lnTo>
                  <a:pt x="29900" y="94140"/>
                </a:lnTo>
                <a:lnTo>
                  <a:pt x="29890" y="94140"/>
                </a:lnTo>
                <a:lnTo>
                  <a:pt x="29890" y="94150"/>
                </a:lnTo>
                <a:lnTo>
                  <a:pt x="29890" y="94160"/>
                </a:lnTo>
                <a:lnTo>
                  <a:pt x="29880" y="94160"/>
                </a:lnTo>
                <a:lnTo>
                  <a:pt x="29880" y="94170"/>
                </a:lnTo>
                <a:lnTo>
                  <a:pt x="29890" y="94170"/>
                </a:lnTo>
                <a:lnTo>
                  <a:pt x="29890" y="94180"/>
                </a:lnTo>
                <a:lnTo>
                  <a:pt x="29880" y="94180"/>
                </a:lnTo>
                <a:lnTo>
                  <a:pt x="29880" y="94190"/>
                </a:lnTo>
                <a:lnTo>
                  <a:pt x="29890" y="94190"/>
                </a:lnTo>
                <a:lnTo>
                  <a:pt x="29890" y="94200"/>
                </a:lnTo>
                <a:lnTo>
                  <a:pt x="29880" y="94200"/>
                </a:lnTo>
                <a:lnTo>
                  <a:pt x="29880" y="94210"/>
                </a:lnTo>
                <a:lnTo>
                  <a:pt x="29870" y="94210"/>
                </a:lnTo>
                <a:lnTo>
                  <a:pt x="29870" y="94220"/>
                </a:lnTo>
                <a:lnTo>
                  <a:pt x="29860" y="94220"/>
                </a:lnTo>
                <a:lnTo>
                  <a:pt x="29860" y="94230"/>
                </a:lnTo>
                <a:lnTo>
                  <a:pt x="29870" y="94230"/>
                </a:lnTo>
                <a:lnTo>
                  <a:pt x="29870" y="94240"/>
                </a:lnTo>
                <a:lnTo>
                  <a:pt x="29870" y="94250"/>
                </a:lnTo>
                <a:lnTo>
                  <a:pt x="29860" y="94250"/>
                </a:lnTo>
                <a:lnTo>
                  <a:pt x="29850" y="94250"/>
                </a:lnTo>
                <a:lnTo>
                  <a:pt x="29840" y="94250"/>
                </a:lnTo>
                <a:lnTo>
                  <a:pt x="29830" y="94250"/>
                </a:lnTo>
                <a:lnTo>
                  <a:pt x="29820" y="94250"/>
                </a:lnTo>
                <a:lnTo>
                  <a:pt x="29820" y="94260"/>
                </a:lnTo>
                <a:lnTo>
                  <a:pt x="29810" y="94260"/>
                </a:lnTo>
                <a:lnTo>
                  <a:pt x="29800" y="94260"/>
                </a:lnTo>
                <a:lnTo>
                  <a:pt x="29810" y="94260"/>
                </a:lnTo>
                <a:lnTo>
                  <a:pt x="29820" y="94260"/>
                </a:lnTo>
                <a:lnTo>
                  <a:pt x="29820" y="94270"/>
                </a:lnTo>
                <a:lnTo>
                  <a:pt x="29830" y="94270"/>
                </a:lnTo>
                <a:lnTo>
                  <a:pt x="29830" y="94280"/>
                </a:lnTo>
                <a:lnTo>
                  <a:pt x="29840" y="94280"/>
                </a:lnTo>
                <a:lnTo>
                  <a:pt x="29850" y="94280"/>
                </a:lnTo>
                <a:lnTo>
                  <a:pt x="29850" y="94290"/>
                </a:lnTo>
                <a:lnTo>
                  <a:pt x="29860" y="94290"/>
                </a:lnTo>
                <a:lnTo>
                  <a:pt x="29860" y="94300"/>
                </a:lnTo>
                <a:lnTo>
                  <a:pt x="29870" y="94300"/>
                </a:lnTo>
                <a:lnTo>
                  <a:pt x="29870" y="94310"/>
                </a:lnTo>
                <a:lnTo>
                  <a:pt x="29860" y="94310"/>
                </a:lnTo>
                <a:lnTo>
                  <a:pt x="29860" y="94320"/>
                </a:lnTo>
                <a:lnTo>
                  <a:pt x="29860" y="94330"/>
                </a:lnTo>
                <a:lnTo>
                  <a:pt x="29870" y="94330"/>
                </a:lnTo>
                <a:lnTo>
                  <a:pt x="29870" y="94320"/>
                </a:lnTo>
                <a:lnTo>
                  <a:pt x="29880" y="94320"/>
                </a:lnTo>
                <a:lnTo>
                  <a:pt x="29870" y="94330"/>
                </a:lnTo>
                <a:lnTo>
                  <a:pt x="29880" y="94330"/>
                </a:lnTo>
                <a:lnTo>
                  <a:pt x="29890" y="94330"/>
                </a:lnTo>
                <a:lnTo>
                  <a:pt x="29890" y="94340"/>
                </a:lnTo>
                <a:lnTo>
                  <a:pt x="29900" y="94350"/>
                </a:lnTo>
                <a:lnTo>
                  <a:pt x="29900" y="94360"/>
                </a:lnTo>
                <a:lnTo>
                  <a:pt x="29910" y="94360"/>
                </a:lnTo>
                <a:lnTo>
                  <a:pt x="29910" y="94350"/>
                </a:lnTo>
                <a:lnTo>
                  <a:pt x="29900" y="94350"/>
                </a:lnTo>
                <a:lnTo>
                  <a:pt x="29900" y="94340"/>
                </a:lnTo>
                <a:lnTo>
                  <a:pt x="29900" y="94330"/>
                </a:lnTo>
                <a:lnTo>
                  <a:pt x="29900" y="94320"/>
                </a:lnTo>
                <a:lnTo>
                  <a:pt x="29890" y="94320"/>
                </a:lnTo>
                <a:lnTo>
                  <a:pt x="29900" y="94320"/>
                </a:lnTo>
                <a:lnTo>
                  <a:pt x="29910" y="94320"/>
                </a:lnTo>
                <a:lnTo>
                  <a:pt x="29910" y="94330"/>
                </a:lnTo>
                <a:lnTo>
                  <a:pt x="29920" y="94330"/>
                </a:lnTo>
                <a:lnTo>
                  <a:pt x="29930" y="94330"/>
                </a:lnTo>
                <a:lnTo>
                  <a:pt x="29930" y="94320"/>
                </a:lnTo>
                <a:lnTo>
                  <a:pt x="29940" y="94320"/>
                </a:lnTo>
                <a:lnTo>
                  <a:pt x="29940" y="94330"/>
                </a:lnTo>
                <a:lnTo>
                  <a:pt x="29930" y="94330"/>
                </a:lnTo>
                <a:lnTo>
                  <a:pt x="29930" y="94340"/>
                </a:lnTo>
                <a:lnTo>
                  <a:pt x="29940" y="94350"/>
                </a:lnTo>
                <a:lnTo>
                  <a:pt x="29940" y="94340"/>
                </a:lnTo>
                <a:lnTo>
                  <a:pt x="29950" y="94340"/>
                </a:lnTo>
                <a:lnTo>
                  <a:pt x="29950" y="94350"/>
                </a:lnTo>
                <a:lnTo>
                  <a:pt x="29950" y="94360"/>
                </a:lnTo>
                <a:lnTo>
                  <a:pt x="29950" y="94370"/>
                </a:lnTo>
                <a:lnTo>
                  <a:pt x="29950" y="94380"/>
                </a:lnTo>
                <a:lnTo>
                  <a:pt x="29960" y="94380"/>
                </a:lnTo>
                <a:lnTo>
                  <a:pt x="29960" y="94390"/>
                </a:lnTo>
                <a:lnTo>
                  <a:pt x="29970" y="94390"/>
                </a:lnTo>
                <a:lnTo>
                  <a:pt x="29970" y="94400"/>
                </a:lnTo>
                <a:lnTo>
                  <a:pt x="29960" y="94400"/>
                </a:lnTo>
                <a:lnTo>
                  <a:pt x="29960" y="94410"/>
                </a:lnTo>
                <a:lnTo>
                  <a:pt x="29960" y="94420"/>
                </a:lnTo>
                <a:lnTo>
                  <a:pt x="29960" y="94430"/>
                </a:lnTo>
                <a:lnTo>
                  <a:pt x="29960" y="94440"/>
                </a:lnTo>
                <a:lnTo>
                  <a:pt x="29960" y="94450"/>
                </a:lnTo>
                <a:lnTo>
                  <a:pt x="29960" y="94460"/>
                </a:lnTo>
                <a:lnTo>
                  <a:pt x="29960" y="94450"/>
                </a:lnTo>
                <a:lnTo>
                  <a:pt x="29960" y="94460"/>
                </a:lnTo>
                <a:lnTo>
                  <a:pt x="29950" y="94460"/>
                </a:lnTo>
                <a:lnTo>
                  <a:pt x="29960" y="94460"/>
                </a:lnTo>
                <a:lnTo>
                  <a:pt x="29960" y="94470"/>
                </a:lnTo>
                <a:lnTo>
                  <a:pt x="29970" y="94470"/>
                </a:lnTo>
                <a:lnTo>
                  <a:pt x="29960" y="94470"/>
                </a:lnTo>
                <a:lnTo>
                  <a:pt x="29960" y="94480"/>
                </a:lnTo>
                <a:lnTo>
                  <a:pt x="29970" y="94480"/>
                </a:lnTo>
                <a:lnTo>
                  <a:pt x="29970" y="94490"/>
                </a:lnTo>
                <a:lnTo>
                  <a:pt x="29980" y="94490"/>
                </a:lnTo>
                <a:lnTo>
                  <a:pt x="29980" y="94480"/>
                </a:lnTo>
                <a:lnTo>
                  <a:pt x="29990" y="94480"/>
                </a:lnTo>
                <a:lnTo>
                  <a:pt x="30000" y="94480"/>
                </a:lnTo>
                <a:lnTo>
                  <a:pt x="30000" y="94490"/>
                </a:lnTo>
                <a:lnTo>
                  <a:pt x="30010" y="94490"/>
                </a:lnTo>
                <a:lnTo>
                  <a:pt x="30010" y="94500"/>
                </a:lnTo>
                <a:lnTo>
                  <a:pt x="30010" y="94490"/>
                </a:lnTo>
                <a:lnTo>
                  <a:pt x="30020" y="94490"/>
                </a:lnTo>
                <a:lnTo>
                  <a:pt x="30020" y="94480"/>
                </a:lnTo>
                <a:lnTo>
                  <a:pt x="30020" y="94470"/>
                </a:lnTo>
                <a:lnTo>
                  <a:pt x="30030" y="94470"/>
                </a:lnTo>
                <a:lnTo>
                  <a:pt x="30020" y="94470"/>
                </a:lnTo>
                <a:lnTo>
                  <a:pt x="30020" y="94480"/>
                </a:lnTo>
                <a:lnTo>
                  <a:pt x="30020" y="94470"/>
                </a:lnTo>
                <a:lnTo>
                  <a:pt x="30020" y="94460"/>
                </a:lnTo>
                <a:lnTo>
                  <a:pt x="30020" y="94450"/>
                </a:lnTo>
                <a:lnTo>
                  <a:pt x="30020" y="94460"/>
                </a:lnTo>
                <a:lnTo>
                  <a:pt x="30030" y="94460"/>
                </a:lnTo>
                <a:lnTo>
                  <a:pt x="30030" y="94470"/>
                </a:lnTo>
                <a:lnTo>
                  <a:pt x="30030" y="94480"/>
                </a:lnTo>
                <a:lnTo>
                  <a:pt x="30020" y="94480"/>
                </a:lnTo>
                <a:lnTo>
                  <a:pt x="30030" y="94480"/>
                </a:lnTo>
                <a:lnTo>
                  <a:pt x="30030" y="94490"/>
                </a:lnTo>
                <a:lnTo>
                  <a:pt x="30040" y="94490"/>
                </a:lnTo>
                <a:lnTo>
                  <a:pt x="30030" y="94490"/>
                </a:lnTo>
                <a:lnTo>
                  <a:pt x="30040" y="94490"/>
                </a:lnTo>
                <a:lnTo>
                  <a:pt x="30040" y="94500"/>
                </a:lnTo>
                <a:lnTo>
                  <a:pt x="30040" y="94510"/>
                </a:lnTo>
                <a:lnTo>
                  <a:pt x="30050" y="94510"/>
                </a:lnTo>
                <a:lnTo>
                  <a:pt x="30050" y="94500"/>
                </a:lnTo>
                <a:lnTo>
                  <a:pt x="30040" y="94500"/>
                </a:lnTo>
                <a:lnTo>
                  <a:pt x="30040" y="94490"/>
                </a:lnTo>
                <a:lnTo>
                  <a:pt x="30050" y="94490"/>
                </a:lnTo>
                <a:lnTo>
                  <a:pt x="30050" y="94500"/>
                </a:lnTo>
                <a:lnTo>
                  <a:pt x="30060" y="94500"/>
                </a:lnTo>
                <a:lnTo>
                  <a:pt x="30060" y="94510"/>
                </a:lnTo>
                <a:lnTo>
                  <a:pt x="30060" y="94520"/>
                </a:lnTo>
                <a:lnTo>
                  <a:pt x="30050" y="94520"/>
                </a:lnTo>
                <a:lnTo>
                  <a:pt x="30050" y="94510"/>
                </a:lnTo>
                <a:lnTo>
                  <a:pt x="30050" y="94520"/>
                </a:lnTo>
                <a:lnTo>
                  <a:pt x="30060" y="94520"/>
                </a:lnTo>
                <a:lnTo>
                  <a:pt x="30060" y="94530"/>
                </a:lnTo>
                <a:lnTo>
                  <a:pt x="30070" y="94530"/>
                </a:lnTo>
                <a:lnTo>
                  <a:pt x="30070" y="94540"/>
                </a:lnTo>
                <a:lnTo>
                  <a:pt x="30080" y="94540"/>
                </a:lnTo>
                <a:lnTo>
                  <a:pt x="30080" y="94530"/>
                </a:lnTo>
                <a:lnTo>
                  <a:pt x="30080" y="94540"/>
                </a:lnTo>
                <a:lnTo>
                  <a:pt x="30090" y="94540"/>
                </a:lnTo>
                <a:lnTo>
                  <a:pt x="30100" y="94540"/>
                </a:lnTo>
                <a:lnTo>
                  <a:pt x="30090" y="94540"/>
                </a:lnTo>
                <a:lnTo>
                  <a:pt x="30100" y="94540"/>
                </a:lnTo>
                <a:lnTo>
                  <a:pt x="30100" y="94550"/>
                </a:lnTo>
                <a:lnTo>
                  <a:pt x="30100" y="94560"/>
                </a:lnTo>
                <a:lnTo>
                  <a:pt x="30100" y="94570"/>
                </a:lnTo>
                <a:lnTo>
                  <a:pt x="30100" y="94580"/>
                </a:lnTo>
                <a:lnTo>
                  <a:pt x="30100" y="94590"/>
                </a:lnTo>
                <a:lnTo>
                  <a:pt x="30100" y="94600"/>
                </a:lnTo>
                <a:lnTo>
                  <a:pt x="30100" y="94610"/>
                </a:lnTo>
                <a:lnTo>
                  <a:pt x="30100" y="94620"/>
                </a:lnTo>
                <a:lnTo>
                  <a:pt x="30100" y="94630"/>
                </a:lnTo>
                <a:lnTo>
                  <a:pt x="30090" y="94630"/>
                </a:lnTo>
                <a:lnTo>
                  <a:pt x="30090" y="94640"/>
                </a:lnTo>
                <a:lnTo>
                  <a:pt x="30090" y="94650"/>
                </a:lnTo>
                <a:lnTo>
                  <a:pt x="30080" y="94650"/>
                </a:lnTo>
                <a:lnTo>
                  <a:pt x="30080" y="94660"/>
                </a:lnTo>
                <a:lnTo>
                  <a:pt x="30070" y="94660"/>
                </a:lnTo>
                <a:lnTo>
                  <a:pt x="30070" y="94670"/>
                </a:lnTo>
                <a:lnTo>
                  <a:pt x="30060" y="94670"/>
                </a:lnTo>
                <a:lnTo>
                  <a:pt x="30060" y="94680"/>
                </a:lnTo>
                <a:lnTo>
                  <a:pt x="30050" y="94680"/>
                </a:lnTo>
                <a:lnTo>
                  <a:pt x="30050" y="94690"/>
                </a:lnTo>
                <a:lnTo>
                  <a:pt x="30040" y="94690"/>
                </a:lnTo>
                <a:lnTo>
                  <a:pt x="30040" y="94700"/>
                </a:lnTo>
                <a:lnTo>
                  <a:pt x="30040" y="94710"/>
                </a:lnTo>
                <a:lnTo>
                  <a:pt x="30030" y="94710"/>
                </a:lnTo>
                <a:lnTo>
                  <a:pt x="30030" y="94720"/>
                </a:lnTo>
                <a:lnTo>
                  <a:pt x="30020" y="94720"/>
                </a:lnTo>
                <a:lnTo>
                  <a:pt x="30010" y="94720"/>
                </a:lnTo>
                <a:lnTo>
                  <a:pt x="30010" y="94710"/>
                </a:lnTo>
                <a:lnTo>
                  <a:pt x="30010" y="94700"/>
                </a:lnTo>
                <a:lnTo>
                  <a:pt x="30000" y="94700"/>
                </a:lnTo>
                <a:lnTo>
                  <a:pt x="30000" y="94690"/>
                </a:lnTo>
                <a:lnTo>
                  <a:pt x="29990" y="94690"/>
                </a:lnTo>
                <a:lnTo>
                  <a:pt x="29980" y="94690"/>
                </a:lnTo>
                <a:lnTo>
                  <a:pt x="29970" y="94690"/>
                </a:lnTo>
                <a:lnTo>
                  <a:pt x="29970" y="94700"/>
                </a:lnTo>
                <a:lnTo>
                  <a:pt x="29960" y="94700"/>
                </a:lnTo>
                <a:lnTo>
                  <a:pt x="29960" y="94710"/>
                </a:lnTo>
                <a:lnTo>
                  <a:pt x="29950" y="94700"/>
                </a:lnTo>
                <a:lnTo>
                  <a:pt x="29940" y="94700"/>
                </a:lnTo>
                <a:lnTo>
                  <a:pt x="29940" y="94690"/>
                </a:lnTo>
                <a:lnTo>
                  <a:pt x="29930" y="94690"/>
                </a:lnTo>
                <a:lnTo>
                  <a:pt x="29920" y="94690"/>
                </a:lnTo>
                <a:lnTo>
                  <a:pt x="29920" y="94680"/>
                </a:lnTo>
                <a:lnTo>
                  <a:pt x="29910" y="94680"/>
                </a:lnTo>
                <a:lnTo>
                  <a:pt x="29900" y="94680"/>
                </a:lnTo>
                <a:lnTo>
                  <a:pt x="29900" y="94670"/>
                </a:lnTo>
                <a:lnTo>
                  <a:pt x="29890" y="94670"/>
                </a:lnTo>
                <a:lnTo>
                  <a:pt x="29890" y="94660"/>
                </a:lnTo>
                <a:lnTo>
                  <a:pt x="29880" y="94660"/>
                </a:lnTo>
                <a:lnTo>
                  <a:pt x="29880" y="94670"/>
                </a:lnTo>
                <a:lnTo>
                  <a:pt x="29890" y="94670"/>
                </a:lnTo>
                <a:lnTo>
                  <a:pt x="29890" y="94680"/>
                </a:lnTo>
                <a:lnTo>
                  <a:pt x="29900" y="94680"/>
                </a:lnTo>
                <a:lnTo>
                  <a:pt x="29900" y="94690"/>
                </a:lnTo>
                <a:lnTo>
                  <a:pt x="29890" y="94690"/>
                </a:lnTo>
                <a:lnTo>
                  <a:pt x="29880" y="94690"/>
                </a:lnTo>
                <a:lnTo>
                  <a:pt x="29880" y="94680"/>
                </a:lnTo>
                <a:lnTo>
                  <a:pt x="29870" y="94680"/>
                </a:lnTo>
                <a:lnTo>
                  <a:pt x="29860" y="94680"/>
                </a:lnTo>
                <a:lnTo>
                  <a:pt x="29860" y="94690"/>
                </a:lnTo>
                <a:lnTo>
                  <a:pt x="29860" y="94700"/>
                </a:lnTo>
                <a:lnTo>
                  <a:pt x="29850" y="94700"/>
                </a:lnTo>
                <a:lnTo>
                  <a:pt x="29850" y="94710"/>
                </a:lnTo>
                <a:lnTo>
                  <a:pt x="29860" y="94710"/>
                </a:lnTo>
                <a:lnTo>
                  <a:pt x="29860" y="94720"/>
                </a:lnTo>
                <a:lnTo>
                  <a:pt x="29870" y="94720"/>
                </a:lnTo>
                <a:lnTo>
                  <a:pt x="29880" y="94720"/>
                </a:lnTo>
                <a:lnTo>
                  <a:pt x="29890" y="94720"/>
                </a:lnTo>
                <a:lnTo>
                  <a:pt x="29900" y="94720"/>
                </a:lnTo>
                <a:lnTo>
                  <a:pt x="29900" y="94710"/>
                </a:lnTo>
                <a:lnTo>
                  <a:pt x="29910" y="94710"/>
                </a:lnTo>
                <a:lnTo>
                  <a:pt x="29920" y="94720"/>
                </a:lnTo>
                <a:lnTo>
                  <a:pt x="29920" y="94730"/>
                </a:lnTo>
                <a:lnTo>
                  <a:pt x="29920" y="94740"/>
                </a:lnTo>
                <a:lnTo>
                  <a:pt x="29930" y="94740"/>
                </a:lnTo>
                <a:lnTo>
                  <a:pt x="29940" y="94740"/>
                </a:lnTo>
                <a:lnTo>
                  <a:pt x="29940" y="94750"/>
                </a:lnTo>
                <a:lnTo>
                  <a:pt x="29930" y="94750"/>
                </a:lnTo>
                <a:lnTo>
                  <a:pt x="29930" y="94760"/>
                </a:lnTo>
                <a:lnTo>
                  <a:pt x="29920" y="94760"/>
                </a:lnTo>
                <a:lnTo>
                  <a:pt x="29920" y="94750"/>
                </a:lnTo>
                <a:lnTo>
                  <a:pt x="29910" y="94750"/>
                </a:lnTo>
                <a:lnTo>
                  <a:pt x="29910" y="94760"/>
                </a:lnTo>
                <a:lnTo>
                  <a:pt x="29900" y="94760"/>
                </a:lnTo>
                <a:lnTo>
                  <a:pt x="29900" y="94770"/>
                </a:lnTo>
                <a:lnTo>
                  <a:pt x="29890" y="94770"/>
                </a:lnTo>
                <a:lnTo>
                  <a:pt x="29890" y="94780"/>
                </a:lnTo>
                <a:lnTo>
                  <a:pt x="29880" y="94780"/>
                </a:lnTo>
                <a:lnTo>
                  <a:pt x="29870" y="94780"/>
                </a:lnTo>
                <a:lnTo>
                  <a:pt x="29870" y="94790"/>
                </a:lnTo>
                <a:lnTo>
                  <a:pt x="29860" y="94790"/>
                </a:lnTo>
                <a:lnTo>
                  <a:pt x="29860" y="94800"/>
                </a:lnTo>
                <a:lnTo>
                  <a:pt x="29860" y="94810"/>
                </a:lnTo>
                <a:lnTo>
                  <a:pt x="29860" y="94820"/>
                </a:lnTo>
                <a:lnTo>
                  <a:pt x="29870" y="94820"/>
                </a:lnTo>
                <a:lnTo>
                  <a:pt x="29860" y="94830"/>
                </a:lnTo>
                <a:lnTo>
                  <a:pt x="29850" y="94830"/>
                </a:lnTo>
                <a:lnTo>
                  <a:pt x="29840" y="94830"/>
                </a:lnTo>
                <a:lnTo>
                  <a:pt x="29830" y="94830"/>
                </a:lnTo>
                <a:lnTo>
                  <a:pt x="29820" y="94830"/>
                </a:lnTo>
                <a:lnTo>
                  <a:pt x="29810" y="94830"/>
                </a:lnTo>
                <a:lnTo>
                  <a:pt x="29800" y="94830"/>
                </a:lnTo>
                <a:lnTo>
                  <a:pt x="29800" y="94840"/>
                </a:lnTo>
                <a:lnTo>
                  <a:pt x="29790" y="94840"/>
                </a:lnTo>
                <a:lnTo>
                  <a:pt x="29790" y="94850"/>
                </a:lnTo>
                <a:lnTo>
                  <a:pt x="29790" y="94860"/>
                </a:lnTo>
                <a:lnTo>
                  <a:pt x="29780" y="94860"/>
                </a:lnTo>
                <a:lnTo>
                  <a:pt x="29780" y="94870"/>
                </a:lnTo>
                <a:lnTo>
                  <a:pt x="29790" y="94870"/>
                </a:lnTo>
                <a:lnTo>
                  <a:pt x="29790" y="94880"/>
                </a:lnTo>
                <a:lnTo>
                  <a:pt x="29780" y="94880"/>
                </a:lnTo>
                <a:lnTo>
                  <a:pt x="29780" y="94890"/>
                </a:lnTo>
                <a:lnTo>
                  <a:pt x="29770" y="94890"/>
                </a:lnTo>
                <a:lnTo>
                  <a:pt x="29770" y="94900"/>
                </a:lnTo>
                <a:lnTo>
                  <a:pt x="29760" y="94900"/>
                </a:lnTo>
                <a:lnTo>
                  <a:pt x="29760" y="94910"/>
                </a:lnTo>
                <a:lnTo>
                  <a:pt x="29750" y="94910"/>
                </a:lnTo>
                <a:lnTo>
                  <a:pt x="29750" y="94920"/>
                </a:lnTo>
                <a:lnTo>
                  <a:pt x="29740" y="94920"/>
                </a:lnTo>
                <a:lnTo>
                  <a:pt x="29740" y="94930"/>
                </a:lnTo>
                <a:lnTo>
                  <a:pt x="29730" y="94940"/>
                </a:lnTo>
                <a:lnTo>
                  <a:pt x="29730" y="94930"/>
                </a:lnTo>
                <a:lnTo>
                  <a:pt x="29720" y="94930"/>
                </a:lnTo>
                <a:lnTo>
                  <a:pt x="29720" y="94940"/>
                </a:lnTo>
                <a:lnTo>
                  <a:pt x="29710" y="94940"/>
                </a:lnTo>
                <a:lnTo>
                  <a:pt x="29700" y="94940"/>
                </a:lnTo>
                <a:lnTo>
                  <a:pt x="29700" y="94950"/>
                </a:lnTo>
                <a:lnTo>
                  <a:pt x="29690" y="94950"/>
                </a:lnTo>
                <a:lnTo>
                  <a:pt x="29680" y="94950"/>
                </a:lnTo>
                <a:lnTo>
                  <a:pt x="29680" y="94960"/>
                </a:lnTo>
                <a:lnTo>
                  <a:pt x="29670" y="94960"/>
                </a:lnTo>
                <a:lnTo>
                  <a:pt x="29670" y="94970"/>
                </a:lnTo>
                <a:lnTo>
                  <a:pt x="29670" y="94980"/>
                </a:lnTo>
                <a:lnTo>
                  <a:pt x="29660" y="94980"/>
                </a:lnTo>
                <a:lnTo>
                  <a:pt x="29660" y="94970"/>
                </a:lnTo>
                <a:lnTo>
                  <a:pt x="29660" y="94980"/>
                </a:lnTo>
                <a:lnTo>
                  <a:pt x="29650" y="94980"/>
                </a:lnTo>
                <a:lnTo>
                  <a:pt x="29650" y="94990"/>
                </a:lnTo>
                <a:lnTo>
                  <a:pt x="29650" y="95000"/>
                </a:lnTo>
                <a:lnTo>
                  <a:pt x="29660" y="95000"/>
                </a:lnTo>
                <a:lnTo>
                  <a:pt x="29670" y="95000"/>
                </a:lnTo>
                <a:lnTo>
                  <a:pt x="29670" y="94990"/>
                </a:lnTo>
                <a:lnTo>
                  <a:pt x="29680" y="94990"/>
                </a:lnTo>
                <a:lnTo>
                  <a:pt x="29680" y="94980"/>
                </a:lnTo>
                <a:lnTo>
                  <a:pt x="29680" y="94970"/>
                </a:lnTo>
                <a:lnTo>
                  <a:pt x="29670" y="94970"/>
                </a:lnTo>
                <a:lnTo>
                  <a:pt x="29670" y="94960"/>
                </a:lnTo>
                <a:lnTo>
                  <a:pt x="29680" y="94960"/>
                </a:lnTo>
                <a:lnTo>
                  <a:pt x="29680" y="94970"/>
                </a:lnTo>
                <a:lnTo>
                  <a:pt x="29680" y="94980"/>
                </a:lnTo>
                <a:lnTo>
                  <a:pt x="29690" y="94980"/>
                </a:lnTo>
                <a:lnTo>
                  <a:pt x="29690" y="94990"/>
                </a:lnTo>
                <a:lnTo>
                  <a:pt x="29700" y="94990"/>
                </a:lnTo>
                <a:lnTo>
                  <a:pt x="29700" y="95000"/>
                </a:lnTo>
                <a:lnTo>
                  <a:pt x="29690" y="95000"/>
                </a:lnTo>
                <a:lnTo>
                  <a:pt x="29680" y="95000"/>
                </a:lnTo>
                <a:lnTo>
                  <a:pt x="29680" y="95010"/>
                </a:lnTo>
                <a:lnTo>
                  <a:pt x="29670" y="95010"/>
                </a:lnTo>
                <a:lnTo>
                  <a:pt x="29670" y="95020"/>
                </a:lnTo>
                <a:lnTo>
                  <a:pt x="29670" y="95010"/>
                </a:lnTo>
                <a:lnTo>
                  <a:pt x="29660" y="95010"/>
                </a:lnTo>
                <a:lnTo>
                  <a:pt x="29650" y="95010"/>
                </a:lnTo>
                <a:lnTo>
                  <a:pt x="29650" y="95020"/>
                </a:lnTo>
                <a:lnTo>
                  <a:pt x="29640" y="95020"/>
                </a:lnTo>
                <a:lnTo>
                  <a:pt x="29630" y="95020"/>
                </a:lnTo>
                <a:lnTo>
                  <a:pt x="29630" y="95030"/>
                </a:lnTo>
                <a:lnTo>
                  <a:pt x="29620" y="95030"/>
                </a:lnTo>
                <a:lnTo>
                  <a:pt x="29610" y="95030"/>
                </a:lnTo>
                <a:lnTo>
                  <a:pt x="29610" y="95040"/>
                </a:lnTo>
                <a:lnTo>
                  <a:pt x="29600" y="95040"/>
                </a:lnTo>
                <a:lnTo>
                  <a:pt x="29610" y="95040"/>
                </a:lnTo>
                <a:lnTo>
                  <a:pt x="29600" y="95040"/>
                </a:lnTo>
                <a:lnTo>
                  <a:pt x="29590" y="95040"/>
                </a:lnTo>
                <a:lnTo>
                  <a:pt x="29580" y="95040"/>
                </a:lnTo>
                <a:lnTo>
                  <a:pt x="29580" y="95050"/>
                </a:lnTo>
                <a:lnTo>
                  <a:pt x="29570" y="95050"/>
                </a:lnTo>
                <a:lnTo>
                  <a:pt x="29570" y="95060"/>
                </a:lnTo>
                <a:lnTo>
                  <a:pt x="29560" y="95060"/>
                </a:lnTo>
                <a:lnTo>
                  <a:pt x="29570" y="95060"/>
                </a:lnTo>
                <a:lnTo>
                  <a:pt x="29560" y="95060"/>
                </a:lnTo>
                <a:lnTo>
                  <a:pt x="29550" y="95060"/>
                </a:lnTo>
                <a:lnTo>
                  <a:pt x="29550" y="95070"/>
                </a:lnTo>
                <a:lnTo>
                  <a:pt x="29540" y="95060"/>
                </a:lnTo>
                <a:lnTo>
                  <a:pt x="29530" y="95070"/>
                </a:lnTo>
                <a:lnTo>
                  <a:pt x="29520" y="95070"/>
                </a:lnTo>
                <a:lnTo>
                  <a:pt x="29520" y="95080"/>
                </a:lnTo>
                <a:lnTo>
                  <a:pt x="29510" y="95080"/>
                </a:lnTo>
                <a:lnTo>
                  <a:pt x="29500" y="95080"/>
                </a:lnTo>
                <a:lnTo>
                  <a:pt x="29500" y="95090"/>
                </a:lnTo>
                <a:lnTo>
                  <a:pt x="29500" y="95080"/>
                </a:lnTo>
                <a:lnTo>
                  <a:pt x="29500" y="95090"/>
                </a:lnTo>
                <a:lnTo>
                  <a:pt x="29490" y="95090"/>
                </a:lnTo>
                <a:lnTo>
                  <a:pt x="29490" y="95100"/>
                </a:lnTo>
                <a:lnTo>
                  <a:pt x="29480" y="95100"/>
                </a:lnTo>
                <a:lnTo>
                  <a:pt x="29470" y="95100"/>
                </a:lnTo>
                <a:lnTo>
                  <a:pt x="29470" y="95110"/>
                </a:lnTo>
                <a:lnTo>
                  <a:pt x="29460" y="95110"/>
                </a:lnTo>
                <a:lnTo>
                  <a:pt x="29460" y="95120"/>
                </a:lnTo>
                <a:lnTo>
                  <a:pt x="29460" y="95110"/>
                </a:lnTo>
                <a:lnTo>
                  <a:pt x="29450" y="95110"/>
                </a:lnTo>
                <a:lnTo>
                  <a:pt x="29450" y="95120"/>
                </a:lnTo>
                <a:lnTo>
                  <a:pt x="29440" y="95120"/>
                </a:lnTo>
                <a:lnTo>
                  <a:pt x="29430" y="95120"/>
                </a:lnTo>
                <a:lnTo>
                  <a:pt x="29430" y="95130"/>
                </a:lnTo>
                <a:lnTo>
                  <a:pt x="29420" y="95130"/>
                </a:lnTo>
                <a:lnTo>
                  <a:pt x="29410" y="95130"/>
                </a:lnTo>
                <a:lnTo>
                  <a:pt x="29410" y="95120"/>
                </a:lnTo>
                <a:lnTo>
                  <a:pt x="29400" y="95120"/>
                </a:lnTo>
                <a:lnTo>
                  <a:pt x="29400" y="95130"/>
                </a:lnTo>
                <a:lnTo>
                  <a:pt x="29390" y="95130"/>
                </a:lnTo>
                <a:lnTo>
                  <a:pt x="29380" y="95130"/>
                </a:lnTo>
                <a:lnTo>
                  <a:pt x="29380" y="95140"/>
                </a:lnTo>
                <a:lnTo>
                  <a:pt x="29370" y="95140"/>
                </a:lnTo>
                <a:lnTo>
                  <a:pt x="29360" y="95140"/>
                </a:lnTo>
                <a:lnTo>
                  <a:pt x="29350" y="95140"/>
                </a:lnTo>
                <a:lnTo>
                  <a:pt x="29350" y="95150"/>
                </a:lnTo>
                <a:lnTo>
                  <a:pt x="29340" y="95150"/>
                </a:lnTo>
                <a:lnTo>
                  <a:pt x="29330" y="95150"/>
                </a:lnTo>
                <a:lnTo>
                  <a:pt x="29330" y="95160"/>
                </a:lnTo>
                <a:lnTo>
                  <a:pt x="29330" y="95150"/>
                </a:lnTo>
                <a:lnTo>
                  <a:pt x="29320" y="95150"/>
                </a:lnTo>
                <a:lnTo>
                  <a:pt x="29320" y="95160"/>
                </a:lnTo>
                <a:lnTo>
                  <a:pt x="29310" y="95160"/>
                </a:lnTo>
                <a:lnTo>
                  <a:pt x="29300" y="95160"/>
                </a:lnTo>
                <a:lnTo>
                  <a:pt x="29300" y="95170"/>
                </a:lnTo>
                <a:lnTo>
                  <a:pt x="29290" y="95170"/>
                </a:lnTo>
                <a:lnTo>
                  <a:pt x="29290" y="95180"/>
                </a:lnTo>
                <a:lnTo>
                  <a:pt x="29290" y="95170"/>
                </a:lnTo>
                <a:lnTo>
                  <a:pt x="29280" y="95170"/>
                </a:lnTo>
                <a:lnTo>
                  <a:pt x="29270" y="95170"/>
                </a:lnTo>
                <a:lnTo>
                  <a:pt x="29260" y="95170"/>
                </a:lnTo>
                <a:lnTo>
                  <a:pt x="29260" y="95180"/>
                </a:lnTo>
                <a:lnTo>
                  <a:pt x="29250" y="95180"/>
                </a:lnTo>
                <a:lnTo>
                  <a:pt x="29250" y="95170"/>
                </a:lnTo>
                <a:lnTo>
                  <a:pt x="29240" y="95170"/>
                </a:lnTo>
                <a:lnTo>
                  <a:pt x="29240" y="95160"/>
                </a:lnTo>
                <a:lnTo>
                  <a:pt x="29230" y="95160"/>
                </a:lnTo>
                <a:lnTo>
                  <a:pt x="29220" y="95160"/>
                </a:lnTo>
                <a:lnTo>
                  <a:pt x="29220" y="95170"/>
                </a:lnTo>
                <a:lnTo>
                  <a:pt x="29210" y="95170"/>
                </a:lnTo>
                <a:lnTo>
                  <a:pt x="29200" y="95170"/>
                </a:lnTo>
                <a:lnTo>
                  <a:pt x="29200" y="95160"/>
                </a:lnTo>
                <a:lnTo>
                  <a:pt x="29200" y="95150"/>
                </a:lnTo>
                <a:lnTo>
                  <a:pt x="29190" y="95140"/>
                </a:lnTo>
                <a:lnTo>
                  <a:pt x="29190" y="95130"/>
                </a:lnTo>
                <a:lnTo>
                  <a:pt x="29190" y="95120"/>
                </a:lnTo>
                <a:lnTo>
                  <a:pt x="29180" y="95120"/>
                </a:lnTo>
                <a:lnTo>
                  <a:pt x="29170" y="95120"/>
                </a:lnTo>
                <a:lnTo>
                  <a:pt x="29170" y="95110"/>
                </a:lnTo>
                <a:lnTo>
                  <a:pt x="29180" y="95110"/>
                </a:lnTo>
                <a:lnTo>
                  <a:pt x="29190" y="95110"/>
                </a:lnTo>
                <a:lnTo>
                  <a:pt x="29190" y="95100"/>
                </a:lnTo>
                <a:lnTo>
                  <a:pt x="29180" y="95100"/>
                </a:lnTo>
                <a:lnTo>
                  <a:pt x="29180" y="95090"/>
                </a:lnTo>
                <a:lnTo>
                  <a:pt x="29180" y="95080"/>
                </a:lnTo>
                <a:lnTo>
                  <a:pt x="29180" y="95070"/>
                </a:lnTo>
                <a:lnTo>
                  <a:pt x="29170" y="95070"/>
                </a:lnTo>
                <a:lnTo>
                  <a:pt x="29170" y="95080"/>
                </a:lnTo>
                <a:lnTo>
                  <a:pt x="29170" y="95070"/>
                </a:lnTo>
                <a:lnTo>
                  <a:pt x="29160" y="95070"/>
                </a:lnTo>
                <a:lnTo>
                  <a:pt x="29170" y="95070"/>
                </a:lnTo>
                <a:lnTo>
                  <a:pt x="29170" y="95060"/>
                </a:lnTo>
                <a:lnTo>
                  <a:pt x="29170" y="95050"/>
                </a:lnTo>
                <a:lnTo>
                  <a:pt x="29160" y="95050"/>
                </a:lnTo>
                <a:lnTo>
                  <a:pt x="29160" y="95040"/>
                </a:lnTo>
                <a:lnTo>
                  <a:pt x="29150" y="95040"/>
                </a:lnTo>
                <a:lnTo>
                  <a:pt x="29150" y="95030"/>
                </a:lnTo>
                <a:lnTo>
                  <a:pt x="29140" y="95030"/>
                </a:lnTo>
                <a:lnTo>
                  <a:pt x="29140" y="95020"/>
                </a:lnTo>
                <a:lnTo>
                  <a:pt x="29140" y="95030"/>
                </a:lnTo>
                <a:lnTo>
                  <a:pt x="29130" y="95030"/>
                </a:lnTo>
                <a:lnTo>
                  <a:pt x="29120" y="95030"/>
                </a:lnTo>
                <a:lnTo>
                  <a:pt x="29120" y="95020"/>
                </a:lnTo>
                <a:lnTo>
                  <a:pt x="29130" y="95020"/>
                </a:lnTo>
                <a:lnTo>
                  <a:pt x="29130" y="95010"/>
                </a:lnTo>
                <a:lnTo>
                  <a:pt x="29130" y="95000"/>
                </a:lnTo>
                <a:lnTo>
                  <a:pt x="29120" y="95000"/>
                </a:lnTo>
                <a:lnTo>
                  <a:pt x="29110" y="95000"/>
                </a:lnTo>
                <a:lnTo>
                  <a:pt x="29110" y="94990"/>
                </a:lnTo>
                <a:lnTo>
                  <a:pt x="29100" y="94990"/>
                </a:lnTo>
                <a:lnTo>
                  <a:pt x="29110" y="94990"/>
                </a:lnTo>
                <a:lnTo>
                  <a:pt x="29110" y="94980"/>
                </a:lnTo>
                <a:lnTo>
                  <a:pt x="29120" y="94980"/>
                </a:lnTo>
                <a:lnTo>
                  <a:pt x="29120" y="94970"/>
                </a:lnTo>
                <a:lnTo>
                  <a:pt x="29110" y="94970"/>
                </a:lnTo>
                <a:lnTo>
                  <a:pt x="29110" y="94960"/>
                </a:lnTo>
                <a:lnTo>
                  <a:pt x="29100" y="94960"/>
                </a:lnTo>
                <a:lnTo>
                  <a:pt x="29100" y="94950"/>
                </a:lnTo>
                <a:lnTo>
                  <a:pt x="29110" y="94940"/>
                </a:lnTo>
                <a:lnTo>
                  <a:pt x="29120" y="94940"/>
                </a:lnTo>
                <a:lnTo>
                  <a:pt x="29120" y="94930"/>
                </a:lnTo>
                <a:lnTo>
                  <a:pt x="29110" y="94930"/>
                </a:lnTo>
                <a:lnTo>
                  <a:pt x="29100" y="94930"/>
                </a:lnTo>
                <a:lnTo>
                  <a:pt x="29090" y="94930"/>
                </a:lnTo>
                <a:lnTo>
                  <a:pt x="29090" y="94940"/>
                </a:lnTo>
                <a:lnTo>
                  <a:pt x="29090" y="94930"/>
                </a:lnTo>
                <a:lnTo>
                  <a:pt x="29080" y="94930"/>
                </a:lnTo>
                <a:lnTo>
                  <a:pt x="29080" y="94920"/>
                </a:lnTo>
                <a:lnTo>
                  <a:pt x="29080" y="94910"/>
                </a:lnTo>
                <a:lnTo>
                  <a:pt x="29070" y="94910"/>
                </a:lnTo>
                <a:lnTo>
                  <a:pt x="29060" y="94910"/>
                </a:lnTo>
                <a:lnTo>
                  <a:pt x="29060" y="94900"/>
                </a:lnTo>
                <a:lnTo>
                  <a:pt x="29060" y="94890"/>
                </a:lnTo>
                <a:lnTo>
                  <a:pt x="29070" y="94890"/>
                </a:lnTo>
                <a:lnTo>
                  <a:pt x="29070" y="94880"/>
                </a:lnTo>
                <a:lnTo>
                  <a:pt x="29060" y="94880"/>
                </a:lnTo>
                <a:lnTo>
                  <a:pt x="29060" y="94890"/>
                </a:lnTo>
                <a:lnTo>
                  <a:pt x="29050" y="94890"/>
                </a:lnTo>
                <a:lnTo>
                  <a:pt x="29050" y="94900"/>
                </a:lnTo>
                <a:lnTo>
                  <a:pt x="29040" y="94900"/>
                </a:lnTo>
                <a:lnTo>
                  <a:pt x="29030" y="94900"/>
                </a:lnTo>
                <a:lnTo>
                  <a:pt x="29030" y="94890"/>
                </a:lnTo>
                <a:lnTo>
                  <a:pt x="29040" y="94890"/>
                </a:lnTo>
                <a:lnTo>
                  <a:pt x="29040" y="94880"/>
                </a:lnTo>
                <a:lnTo>
                  <a:pt x="29040" y="94870"/>
                </a:lnTo>
                <a:lnTo>
                  <a:pt x="29040" y="94860"/>
                </a:lnTo>
                <a:lnTo>
                  <a:pt x="29030" y="94860"/>
                </a:lnTo>
                <a:lnTo>
                  <a:pt x="29020" y="94860"/>
                </a:lnTo>
                <a:lnTo>
                  <a:pt x="29010" y="94860"/>
                </a:lnTo>
                <a:lnTo>
                  <a:pt x="29000" y="94860"/>
                </a:lnTo>
                <a:lnTo>
                  <a:pt x="29010" y="94860"/>
                </a:lnTo>
                <a:lnTo>
                  <a:pt x="29010" y="94850"/>
                </a:lnTo>
                <a:lnTo>
                  <a:pt x="29020" y="94850"/>
                </a:lnTo>
                <a:lnTo>
                  <a:pt x="29010" y="94840"/>
                </a:lnTo>
                <a:lnTo>
                  <a:pt x="29000" y="94840"/>
                </a:lnTo>
                <a:lnTo>
                  <a:pt x="29000" y="94830"/>
                </a:lnTo>
                <a:lnTo>
                  <a:pt x="28990" y="94830"/>
                </a:lnTo>
                <a:lnTo>
                  <a:pt x="28990" y="94820"/>
                </a:lnTo>
                <a:lnTo>
                  <a:pt x="28980" y="94820"/>
                </a:lnTo>
                <a:lnTo>
                  <a:pt x="28970" y="94820"/>
                </a:lnTo>
                <a:lnTo>
                  <a:pt x="28970" y="94810"/>
                </a:lnTo>
                <a:lnTo>
                  <a:pt x="28960" y="94800"/>
                </a:lnTo>
                <a:lnTo>
                  <a:pt x="28950" y="94800"/>
                </a:lnTo>
                <a:lnTo>
                  <a:pt x="28950" y="94790"/>
                </a:lnTo>
                <a:lnTo>
                  <a:pt x="28950" y="94780"/>
                </a:lnTo>
                <a:lnTo>
                  <a:pt x="28950" y="94770"/>
                </a:lnTo>
                <a:lnTo>
                  <a:pt x="28940" y="94770"/>
                </a:lnTo>
                <a:lnTo>
                  <a:pt x="28940" y="94780"/>
                </a:lnTo>
                <a:lnTo>
                  <a:pt x="28940" y="94790"/>
                </a:lnTo>
                <a:lnTo>
                  <a:pt x="28930" y="94790"/>
                </a:lnTo>
                <a:lnTo>
                  <a:pt x="28930" y="94780"/>
                </a:lnTo>
                <a:lnTo>
                  <a:pt x="28930" y="94770"/>
                </a:lnTo>
                <a:lnTo>
                  <a:pt x="28920" y="94770"/>
                </a:lnTo>
                <a:lnTo>
                  <a:pt x="28920" y="94760"/>
                </a:lnTo>
                <a:lnTo>
                  <a:pt x="28910" y="94760"/>
                </a:lnTo>
                <a:lnTo>
                  <a:pt x="28910" y="94750"/>
                </a:lnTo>
                <a:lnTo>
                  <a:pt x="28910" y="94740"/>
                </a:lnTo>
                <a:lnTo>
                  <a:pt x="28900" y="94740"/>
                </a:lnTo>
                <a:lnTo>
                  <a:pt x="28900" y="94750"/>
                </a:lnTo>
                <a:lnTo>
                  <a:pt x="28900" y="94760"/>
                </a:lnTo>
                <a:lnTo>
                  <a:pt x="28890" y="94760"/>
                </a:lnTo>
                <a:lnTo>
                  <a:pt x="28890" y="94750"/>
                </a:lnTo>
                <a:lnTo>
                  <a:pt x="28890" y="94740"/>
                </a:lnTo>
                <a:lnTo>
                  <a:pt x="28880" y="94740"/>
                </a:lnTo>
                <a:lnTo>
                  <a:pt x="28870" y="94740"/>
                </a:lnTo>
                <a:lnTo>
                  <a:pt x="28870" y="94730"/>
                </a:lnTo>
                <a:lnTo>
                  <a:pt x="28870" y="94720"/>
                </a:lnTo>
                <a:lnTo>
                  <a:pt x="28860" y="94720"/>
                </a:lnTo>
                <a:lnTo>
                  <a:pt x="28860" y="94710"/>
                </a:lnTo>
                <a:lnTo>
                  <a:pt x="28850" y="94710"/>
                </a:lnTo>
                <a:lnTo>
                  <a:pt x="28850" y="94700"/>
                </a:lnTo>
                <a:lnTo>
                  <a:pt x="28840" y="94700"/>
                </a:lnTo>
                <a:lnTo>
                  <a:pt x="28830" y="94700"/>
                </a:lnTo>
                <a:lnTo>
                  <a:pt x="28830" y="94690"/>
                </a:lnTo>
                <a:lnTo>
                  <a:pt x="28830" y="94680"/>
                </a:lnTo>
                <a:lnTo>
                  <a:pt x="28840" y="94680"/>
                </a:lnTo>
                <a:lnTo>
                  <a:pt x="28840" y="94670"/>
                </a:lnTo>
                <a:lnTo>
                  <a:pt x="28830" y="94670"/>
                </a:lnTo>
                <a:lnTo>
                  <a:pt x="28830" y="94680"/>
                </a:lnTo>
                <a:lnTo>
                  <a:pt x="28830" y="94670"/>
                </a:lnTo>
                <a:lnTo>
                  <a:pt x="28830" y="94660"/>
                </a:lnTo>
                <a:lnTo>
                  <a:pt x="28830" y="94650"/>
                </a:lnTo>
                <a:lnTo>
                  <a:pt x="28840" y="94650"/>
                </a:lnTo>
                <a:lnTo>
                  <a:pt x="28840" y="94640"/>
                </a:lnTo>
                <a:lnTo>
                  <a:pt x="28840" y="94630"/>
                </a:lnTo>
                <a:lnTo>
                  <a:pt x="28830" y="94630"/>
                </a:lnTo>
                <a:lnTo>
                  <a:pt x="28820" y="94630"/>
                </a:lnTo>
                <a:lnTo>
                  <a:pt x="28820" y="94620"/>
                </a:lnTo>
                <a:lnTo>
                  <a:pt x="28810" y="94620"/>
                </a:lnTo>
                <a:lnTo>
                  <a:pt x="28810" y="94610"/>
                </a:lnTo>
                <a:lnTo>
                  <a:pt x="28820" y="94610"/>
                </a:lnTo>
                <a:lnTo>
                  <a:pt x="28810" y="94610"/>
                </a:lnTo>
                <a:lnTo>
                  <a:pt x="28810" y="94600"/>
                </a:lnTo>
                <a:lnTo>
                  <a:pt x="28800" y="94600"/>
                </a:lnTo>
                <a:lnTo>
                  <a:pt x="28800" y="94590"/>
                </a:lnTo>
                <a:lnTo>
                  <a:pt x="28800" y="94580"/>
                </a:lnTo>
                <a:lnTo>
                  <a:pt x="28790" y="94570"/>
                </a:lnTo>
                <a:lnTo>
                  <a:pt x="28790" y="94560"/>
                </a:lnTo>
                <a:lnTo>
                  <a:pt x="28780" y="94560"/>
                </a:lnTo>
                <a:lnTo>
                  <a:pt x="28770" y="94560"/>
                </a:lnTo>
                <a:lnTo>
                  <a:pt x="28770" y="94550"/>
                </a:lnTo>
                <a:lnTo>
                  <a:pt x="28760" y="94550"/>
                </a:lnTo>
                <a:lnTo>
                  <a:pt x="28760" y="94540"/>
                </a:lnTo>
                <a:lnTo>
                  <a:pt x="28760" y="94530"/>
                </a:lnTo>
                <a:lnTo>
                  <a:pt x="28750" y="94530"/>
                </a:lnTo>
                <a:lnTo>
                  <a:pt x="28750" y="94520"/>
                </a:lnTo>
                <a:lnTo>
                  <a:pt x="28740" y="94520"/>
                </a:lnTo>
                <a:lnTo>
                  <a:pt x="28740" y="94510"/>
                </a:lnTo>
                <a:lnTo>
                  <a:pt x="28730" y="94510"/>
                </a:lnTo>
                <a:lnTo>
                  <a:pt x="28730" y="94500"/>
                </a:lnTo>
                <a:lnTo>
                  <a:pt x="28720" y="94500"/>
                </a:lnTo>
                <a:lnTo>
                  <a:pt x="28720" y="94490"/>
                </a:lnTo>
                <a:lnTo>
                  <a:pt x="28730" y="94490"/>
                </a:lnTo>
                <a:lnTo>
                  <a:pt x="28720" y="94490"/>
                </a:lnTo>
                <a:lnTo>
                  <a:pt x="28720" y="94480"/>
                </a:lnTo>
                <a:lnTo>
                  <a:pt x="28730" y="94480"/>
                </a:lnTo>
                <a:lnTo>
                  <a:pt x="28730" y="94470"/>
                </a:lnTo>
                <a:lnTo>
                  <a:pt x="28720" y="94470"/>
                </a:lnTo>
                <a:lnTo>
                  <a:pt x="28720" y="94460"/>
                </a:lnTo>
                <a:lnTo>
                  <a:pt x="28710" y="94450"/>
                </a:lnTo>
                <a:lnTo>
                  <a:pt x="28720" y="94450"/>
                </a:lnTo>
                <a:lnTo>
                  <a:pt x="28720" y="94440"/>
                </a:lnTo>
                <a:lnTo>
                  <a:pt x="28720" y="94430"/>
                </a:lnTo>
                <a:lnTo>
                  <a:pt x="28710" y="94430"/>
                </a:lnTo>
                <a:lnTo>
                  <a:pt x="28710" y="94420"/>
                </a:lnTo>
                <a:lnTo>
                  <a:pt x="28710" y="94410"/>
                </a:lnTo>
                <a:lnTo>
                  <a:pt x="28710" y="94400"/>
                </a:lnTo>
                <a:lnTo>
                  <a:pt x="28700" y="94400"/>
                </a:lnTo>
                <a:lnTo>
                  <a:pt x="28700" y="94390"/>
                </a:lnTo>
                <a:lnTo>
                  <a:pt x="28690" y="94390"/>
                </a:lnTo>
                <a:lnTo>
                  <a:pt x="28680" y="94390"/>
                </a:lnTo>
                <a:lnTo>
                  <a:pt x="28690" y="94390"/>
                </a:lnTo>
                <a:lnTo>
                  <a:pt x="28690" y="94380"/>
                </a:lnTo>
                <a:lnTo>
                  <a:pt x="28680" y="94380"/>
                </a:lnTo>
                <a:lnTo>
                  <a:pt x="28680" y="94370"/>
                </a:lnTo>
                <a:lnTo>
                  <a:pt x="28680" y="94360"/>
                </a:lnTo>
                <a:lnTo>
                  <a:pt x="28690" y="94360"/>
                </a:lnTo>
                <a:lnTo>
                  <a:pt x="28690" y="94350"/>
                </a:lnTo>
                <a:lnTo>
                  <a:pt x="28690" y="94340"/>
                </a:lnTo>
                <a:lnTo>
                  <a:pt x="28680" y="94340"/>
                </a:lnTo>
                <a:lnTo>
                  <a:pt x="28670" y="94340"/>
                </a:lnTo>
                <a:lnTo>
                  <a:pt x="28660" y="94340"/>
                </a:lnTo>
                <a:lnTo>
                  <a:pt x="28650" y="94340"/>
                </a:lnTo>
                <a:lnTo>
                  <a:pt x="28640" y="94340"/>
                </a:lnTo>
                <a:lnTo>
                  <a:pt x="28640" y="94350"/>
                </a:lnTo>
                <a:lnTo>
                  <a:pt x="28630" y="94350"/>
                </a:lnTo>
                <a:lnTo>
                  <a:pt x="28620" y="94350"/>
                </a:lnTo>
                <a:lnTo>
                  <a:pt x="28610" y="94350"/>
                </a:lnTo>
                <a:lnTo>
                  <a:pt x="28600" y="94350"/>
                </a:lnTo>
                <a:lnTo>
                  <a:pt x="28590" y="94350"/>
                </a:lnTo>
                <a:lnTo>
                  <a:pt x="28590" y="94340"/>
                </a:lnTo>
                <a:lnTo>
                  <a:pt x="28580" y="94340"/>
                </a:lnTo>
                <a:lnTo>
                  <a:pt x="28570" y="94340"/>
                </a:lnTo>
                <a:lnTo>
                  <a:pt x="28560" y="94340"/>
                </a:lnTo>
                <a:lnTo>
                  <a:pt x="28550" y="94340"/>
                </a:lnTo>
                <a:lnTo>
                  <a:pt x="28540" y="94340"/>
                </a:lnTo>
                <a:lnTo>
                  <a:pt x="28530" y="94340"/>
                </a:lnTo>
                <a:lnTo>
                  <a:pt x="28530" y="94330"/>
                </a:lnTo>
                <a:lnTo>
                  <a:pt x="28540" y="94330"/>
                </a:lnTo>
                <a:lnTo>
                  <a:pt x="28540" y="94320"/>
                </a:lnTo>
                <a:lnTo>
                  <a:pt x="28530" y="94320"/>
                </a:lnTo>
                <a:lnTo>
                  <a:pt x="28530" y="94330"/>
                </a:lnTo>
                <a:lnTo>
                  <a:pt x="28520" y="94330"/>
                </a:lnTo>
                <a:lnTo>
                  <a:pt x="28520" y="94320"/>
                </a:lnTo>
                <a:lnTo>
                  <a:pt x="28510" y="94320"/>
                </a:lnTo>
                <a:lnTo>
                  <a:pt x="28500" y="94320"/>
                </a:lnTo>
                <a:lnTo>
                  <a:pt x="28490" y="94320"/>
                </a:lnTo>
                <a:lnTo>
                  <a:pt x="28480" y="94320"/>
                </a:lnTo>
                <a:lnTo>
                  <a:pt x="28480" y="94310"/>
                </a:lnTo>
                <a:lnTo>
                  <a:pt x="28470" y="94310"/>
                </a:lnTo>
                <a:lnTo>
                  <a:pt x="28460" y="94310"/>
                </a:lnTo>
                <a:lnTo>
                  <a:pt x="28460" y="94320"/>
                </a:lnTo>
                <a:lnTo>
                  <a:pt x="28450" y="94320"/>
                </a:lnTo>
                <a:lnTo>
                  <a:pt x="28440" y="94310"/>
                </a:lnTo>
                <a:lnTo>
                  <a:pt x="28430" y="94310"/>
                </a:lnTo>
                <a:lnTo>
                  <a:pt x="28420" y="94310"/>
                </a:lnTo>
                <a:lnTo>
                  <a:pt x="28410" y="94310"/>
                </a:lnTo>
                <a:lnTo>
                  <a:pt x="28410" y="94300"/>
                </a:lnTo>
                <a:lnTo>
                  <a:pt x="28410" y="94290"/>
                </a:lnTo>
                <a:lnTo>
                  <a:pt x="28400" y="94290"/>
                </a:lnTo>
                <a:lnTo>
                  <a:pt x="28400" y="94300"/>
                </a:lnTo>
                <a:lnTo>
                  <a:pt x="28390" y="94300"/>
                </a:lnTo>
                <a:lnTo>
                  <a:pt x="28390" y="94290"/>
                </a:lnTo>
                <a:lnTo>
                  <a:pt x="28380" y="94300"/>
                </a:lnTo>
                <a:lnTo>
                  <a:pt x="28380" y="94290"/>
                </a:lnTo>
                <a:lnTo>
                  <a:pt x="28370" y="94290"/>
                </a:lnTo>
                <a:lnTo>
                  <a:pt x="28360" y="94290"/>
                </a:lnTo>
                <a:lnTo>
                  <a:pt x="28350" y="94300"/>
                </a:lnTo>
                <a:lnTo>
                  <a:pt x="28350" y="94290"/>
                </a:lnTo>
                <a:lnTo>
                  <a:pt x="28340" y="94290"/>
                </a:lnTo>
                <a:lnTo>
                  <a:pt x="28340" y="94300"/>
                </a:lnTo>
                <a:lnTo>
                  <a:pt x="28330" y="94300"/>
                </a:lnTo>
                <a:lnTo>
                  <a:pt x="28330" y="94290"/>
                </a:lnTo>
                <a:lnTo>
                  <a:pt x="28320" y="94290"/>
                </a:lnTo>
                <a:lnTo>
                  <a:pt x="28310" y="94290"/>
                </a:lnTo>
                <a:lnTo>
                  <a:pt x="29020" y="93710"/>
                </a:lnTo>
                <a:lnTo>
                  <a:pt x="29030" y="93710"/>
                </a:lnTo>
                <a:lnTo>
                  <a:pt x="29040" y="93710"/>
                </a:lnTo>
                <a:lnTo>
                  <a:pt x="29040" y="93720"/>
                </a:lnTo>
                <a:lnTo>
                  <a:pt x="29050" y="93720"/>
                </a:lnTo>
                <a:lnTo>
                  <a:pt x="29060" y="93720"/>
                </a:lnTo>
                <a:lnTo>
                  <a:pt x="29060" y="93730"/>
                </a:lnTo>
                <a:lnTo>
                  <a:pt x="29070" y="93730"/>
                </a:lnTo>
                <a:lnTo>
                  <a:pt x="29080" y="93730"/>
                </a:lnTo>
                <a:lnTo>
                  <a:pt x="29090" y="93730"/>
                </a:lnTo>
                <a:lnTo>
                  <a:pt x="29100" y="93730"/>
                </a:lnTo>
                <a:lnTo>
                  <a:pt x="29110" y="93730"/>
                </a:lnTo>
                <a:lnTo>
                  <a:pt x="29110" y="93720"/>
                </a:lnTo>
                <a:lnTo>
                  <a:pt x="29120" y="93720"/>
                </a:lnTo>
                <a:lnTo>
                  <a:pt x="29130" y="93720"/>
                </a:lnTo>
                <a:lnTo>
                  <a:pt x="29140" y="93720"/>
                </a:lnTo>
                <a:lnTo>
                  <a:pt x="29140" y="93730"/>
                </a:lnTo>
                <a:lnTo>
                  <a:pt x="29150" y="93730"/>
                </a:lnTo>
                <a:lnTo>
                  <a:pt x="29160" y="93730"/>
                </a:lnTo>
                <a:lnTo>
                  <a:pt x="29170" y="93730"/>
                </a:lnTo>
                <a:lnTo>
                  <a:pt x="29180" y="93730"/>
                </a:lnTo>
                <a:lnTo>
                  <a:pt x="29190" y="93730"/>
                </a:lnTo>
                <a:lnTo>
                  <a:pt x="29190" y="93720"/>
                </a:lnTo>
                <a:lnTo>
                  <a:pt x="29200" y="93720"/>
                </a:lnTo>
                <a:lnTo>
                  <a:pt x="29200" y="93710"/>
                </a:lnTo>
                <a:lnTo>
                  <a:pt x="29210" y="93710"/>
                </a:lnTo>
                <a:lnTo>
                  <a:pt x="29220" y="93700"/>
                </a:lnTo>
                <a:lnTo>
                  <a:pt x="29230" y="93700"/>
                </a:lnTo>
                <a:lnTo>
                  <a:pt x="29230" y="93690"/>
                </a:lnTo>
                <a:lnTo>
                  <a:pt x="29240" y="93690"/>
                </a:lnTo>
                <a:lnTo>
                  <a:pt x="29250" y="93690"/>
                </a:lnTo>
                <a:lnTo>
                  <a:pt x="29260" y="93690"/>
                </a:lnTo>
                <a:lnTo>
                  <a:pt x="29270" y="93700"/>
                </a:lnTo>
                <a:lnTo>
                  <a:pt x="29280" y="93700"/>
                </a:lnTo>
                <a:lnTo>
                  <a:pt x="29290" y="93700"/>
                </a:lnTo>
                <a:lnTo>
                  <a:pt x="29300" y="93700"/>
                </a:lnTo>
                <a:lnTo>
                  <a:pt x="29300" y="93710"/>
                </a:lnTo>
                <a:lnTo>
                  <a:pt x="29310" y="93710"/>
                </a:lnTo>
                <a:lnTo>
                  <a:pt x="29320" y="93710"/>
                </a:lnTo>
                <a:lnTo>
                  <a:pt x="29320" y="93720"/>
                </a:lnTo>
                <a:lnTo>
                  <a:pt x="29330" y="93720"/>
                </a:lnTo>
                <a:lnTo>
                  <a:pt x="29330" y="93710"/>
                </a:lnTo>
                <a:lnTo>
                  <a:pt x="29340" y="93710"/>
                </a:lnTo>
                <a:lnTo>
                  <a:pt x="29350" y="93710"/>
                </a:lnTo>
                <a:lnTo>
                  <a:pt x="29360" y="93710"/>
                </a:lnTo>
                <a:lnTo>
                  <a:pt x="29370" y="93700"/>
                </a:lnTo>
                <a:lnTo>
                  <a:pt x="29380" y="93690"/>
                </a:lnTo>
                <a:lnTo>
                  <a:pt x="29380" y="93680"/>
                </a:lnTo>
                <a:lnTo>
                  <a:pt x="29390" y="93680"/>
                </a:lnTo>
                <a:lnTo>
                  <a:pt x="29390" y="93670"/>
                </a:lnTo>
                <a:lnTo>
                  <a:pt x="29400" y="93660"/>
                </a:lnTo>
                <a:lnTo>
                  <a:pt x="29400" y="93650"/>
                </a:lnTo>
                <a:lnTo>
                  <a:pt x="29410" y="93650"/>
                </a:lnTo>
                <a:lnTo>
                  <a:pt x="29410" y="93640"/>
                </a:lnTo>
                <a:lnTo>
                  <a:pt x="29420" y="93640"/>
                </a:lnTo>
                <a:lnTo>
                  <a:pt x="29430" y="93640"/>
                </a:lnTo>
                <a:lnTo>
                  <a:pt x="29440" y="9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Mo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50" y="92170"/>
                </a:moveTo>
                <a:lnTo>
                  <a:pt x="29150" y="92180"/>
                </a:lnTo>
                <a:lnTo>
                  <a:pt x="29140" y="92180"/>
                </a:lnTo>
                <a:lnTo>
                  <a:pt x="29140" y="92190"/>
                </a:lnTo>
                <a:lnTo>
                  <a:pt x="29150" y="92200"/>
                </a:lnTo>
                <a:lnTo>
                  <a:pt x="29160" y="92210"/>
                </a:lnTo>
                <a:lnTo>
                  <a:pt x="29160" y="92200"/>
                </a:lnTo>
                <a:lnTo>
                  <a:pt x="29170" y="92200"/>
                </a:lnTo>
                <a:lnTo>
                  <a:pt x="29180" y="92200"/>
                </a:lnTo>
                <a:lnTo>
                  <a:pt x="29180" y="92210"/>
                </a:lnTo>
                <a:lnTo>
                  <a:pt x="29190" y="92210"/>
                </a:lnTo>
                <a:lnTo>
                  <a:pt x="29190" y="92220"/>
                </a:lnTo>
                <a:lnTo>
                  <a:pt x="29190" y="92230"/>
                </a:lnTo>
                <a:lnTo>
                  <a:pt x="29190" y="92240"/>
                </a:lnTo>
                <a:lnTo>
                  <a:pt x="29200" y="92240"/>
                </a:lnTo>
                <a:lnTo>
                  <a:pt x="29210" y="92250"/>
                </a:lnTo>
                <a:lnTo>
                  <a:pt x="29220" y="92260"/>
                </a:lnTo>
                <a:lnTo>
                  <a:pt x="29230" y="92260"/>
                </a:lnTo>
                <a:lnTo>
                  <a:pt x="29240" y="92260"/>
                </a:lnTo>
                <a:lnTo>
                  <a:pt x="29250" y="92260"/>
                </a:lnTo>
                <a:lnTo>
                  <a:pt x="29260" y="92260"/>
                </a:lnTo>
                <a:lnTo>
                  <a:pt x="29270" y="92260"/>
                </a:lnTo>
                <a:lnTo>
                  <a:pt x="29280" y="92260"/>
                </a:lnTo>
                <a:lnTo>
                  <a:pt x="29280" y="92270"/>
                </a:lnTo>
                <a:lnTo>
                  <a:pt x="29290" y="92270"/>
                </a:lnTo>
                <a:lnTo>
                  <a:pt x="29560" y="92540"/>
                </a:lnTo>
                <a:lnTo>
                  <a:pt x="29250" y="92770"/>
                </a:lnTo>
                <a:lnTo>
                  <a:pt x="29590" y="93110"/>
                </a:lnTo>
                <a:lnTo>
                  <a:pt x="29440" y="93640"/>
                </a:lnTo>
                <a:lnTo>
                  <a:pt x="29430" y="93640"/>
                </a:lnTo>
                <a:lnTo>
                  <a:pt x="29420" y="93640"/>
                </a:lnTo>
                <a:lnTo>
                  <a:pt x="29410" y="93640"/>
                </a:lnTo>
                <a:lnTo>
                  <a:pt x="29410" y="93650"/>
                </a:lnTo>
                <a:lnTo>
                  <a:pt x="29400" y="93650"/>
                </a:lnTo>
                <a:lnTo>
                  <a:pt x="29400" y="93660"/>
                </a:lnTo>
                <a:lnTo>
                  <a:pt x="29390" y="93670"/>
                </a:lnTo>
                <a:lnTo>
                  <a:pt x="29390" y="93680"/>
                </a:lnTo>
                <a:lnTo>
                  <a:pt x="29380" y="93680"/>
                </a:lnTo>
                <a:lnTo>
                  <a:pt x="29380" y="93690"/>
                </a:lnTo>
                <a:lnTo>
                  <a:pt x="29370" y="93700"/>
                </a:lnTo>
                <a:lnTo>
                  <a:pt x="29360" y="93710"/>
                </a:lnTo>
                <a:lnTo>
                  <a:pt x="29350" y="93710"/>
                </a:lnTo>
                <a:lnTo>
                  <a:pt x="29340" y="93710"/>
                </a:lnTo>
                <a:lnTo>
                  <a:pt x="29330" y="93710"/>
                </a:lnTo>
                <a:lnTo>
                  <a:pt x="29330" y="93720"/>
                </a:lnTo>
                <a:lnTo>
                  <a:pt x="29320" y="93720"/>
                </a:lnTo>
                <a:lnTo>
                  <a:pt x="29320" y="93710"/>
                </a:lnTo>
                <a:lnTo>
                  <a:pt x="29310" y="93710"/>
                </a:lnTo>
                <a:lnTo>
                  <a:pt x="29300" y="93710"/>
                </a:lnTo>
                <a:lnTo>
                  <a:pt x="29300" y="93700"/>
                </a:lnTo>
                <a:lnTo>
                  <a:pt x="29290" y="93700"/>
                </a:lnTo>
                <a:lnTo>
                  <a:pt x="29280" y="93700"/>
                </a:lnTo>
                <a:lnTo>
                  <a:pt x="29270" y="93700"/>
                </a:lnTo>
                <a:lnTo>
                  <a:pt x="29260" y="93690"/>
                </a:lnTo>
                <a:lnTo>
                  <a:pt x="29250" y="93690"/>
                </a:lnTo>
                <a:lnTo>
                  <a:pt x="29240" y="93690"/>
                </a:lnTo>
                <a:lnTo>
                  <a:pt x="29230" y="93690"/>
                </a:lnTo>
                <a:lnTo>
                  <a:pt x="29230" y="93700"/>
                </a:lnTo>
                <a:lnTo>
                  <a:pt x="29220" y="93700"/>
                </a:lnTo>
                <a:lnTo>
                  <a:pt x="29210" y="93710"/>
                </a:lnTo>
                <a:lnTo>
                  <a:pt x="29200" y="93710"/>
                </a:lnTo>
                <a:lnTo>
                  <a:pt x="29200" y="93720"/>
                </a:lnTo>
                <a:lnTo>
                  <a:pt x="29190" y="93720"/>
                </a:lnTo>
                <a:lnTo>
                  <a:pt x="29190" y="93730"/>
                </a:lnTo>
                <a:lnTo>
                  <a:pt x="29180" y="93730"/>
                </a:lnTo>
                <a:lnTo>
                  <a:pt x="29170" y="93730"/>
                </a:lnTo>
                <a:lnTo>
                  <a:pt x="29160" y="93730"/>
                </a:lnTo>
                <a:lnTo>
                  <a:pt x="29150" y="93730"/>
                </a:lnTo>
                <a:lnTo>
                  <a:pt x="29140" y="93730"/>
                </a:lnTo>
                <a:lnTo>
                  <a:pt x="29140" y="93720"/>
                </a:lnTo>
                <a:lnTo>
                  <a:pt x="29130" y="93720"/>
                </a:lnTo>
                <a:lnTo>
                  <a:pt x="29120" y="93720"/>
                </a:lnTo>
                <a:lnTo>
                  <a:pt x="29110" y="93720"/>
                </a:lnTo>
                <a:lnTo>
                  <a:pt x="29110" y="93730"/>
                </a:lnTo>
                <a:lnTo>
                  <a:pt x="29100" y="93730"/>
                </a:lnTo>
                <a:lnTo>
                  <a:pt x="29090" y="93730"/>
                </a:lnTo>
                <a:lnTo>
                  <a:pt x="29080" y="93730"/>
                </a:lnTo>
                <a:lnTo>
                  <a:pt x="29070" y="93730"/>
                </a:lnTo>
                <a:lnTo>
                  <a:pt x="29060" y="93730"/>
                </a:lnTo>
                <a:lnTo>
                  <a:pt x="29060" y="93720"/>
                </a:lnTo>
                <a:lnTo>
                  <a:pt x="29050" y="93720"/>
                </a:lnTo>
                <a:lnTo>
                  <a:pt x="29040" y="93720"/>
                </a:lnTo>
                <a:lnTo>
                  <a:pt x="29040" y="93710"/>
                </a:lnTo>
                <a:lnTo>
                  <a:pt x="29030" y="93710"/>
                </a:lnTo>
                <a:lnTo>
                  <a:pt x="29020" y="93710"/>
                </a:lnTo>
                <a:lnTo>
                  <a:pt x="29010" y="93700"/>
                </a:lnTo>
                <a:lnTo>
                  <a:pt x="29000" y="93700"/>
                </a:lnTo>
                <a:lnTo>
                  <a:pt x="28990" y="93700"/>
                </a:lnTo>
                <a:lnTo>
                  <a:pt x="28980" y="93700"/>
                </a:lnTo>
                <a:lnTo>
                  <a:pt x="28970" y="93700"/>
                </a:lnTo>
                <a:lnTo>
                  <a:pt x="28960" y="93700"/>
                </a:lnTo>
                <a:lnTo>
                  <a:pt x="28950" y="93700"/>
                </a:lnTo>
                <a:lnTo>
                  <a:pt x="28940" y="93700"/>
                </a:lnTo>
                <a:lnTo>
                  <a:pt x="28930" y="93700"/>
                </a:lnTo>
                <a:lnTo>
                  <a:pt x="28920" y="93700"/>
                </a:lnTo>
                <a:lnTo>
                  <a:pt x="28920" y="93690"/>
                </a:lnTo>
                <a:lnTo>
                  <a:pt x="28910" y="93690"/>
                </a:lnTo>
                <a:lnTo>
                  <a:pt x="28890" y="93680"/>
                </a:lnTo>
                <a:lnTo>
                  <a:pt x="28880" y="93670"/>
                </a:lnTo>
                <a:lnTo>
                  <a:pt x="28870" y="93670"/>
                </a:lnTo>
                <a:lnTo>
                  <a:pt x="28870" y="93660"/>
                </a:lnTo>
                <a:lnTo>
                  <a:pt x="28860" y="93660"/>
                </a:lnTo>
                <a:lnTo>
                  <a:pt x="28860" y="93650"/>
                </a:lnTo>
                <a:lnTo>
                  <a:pt x="28850" y="93650"/>
                </a:lnTo>
                <a:lnTo>
                  <a:pt x="28840" y="93650"/>
                </a:lnTo>
                <a:lnTo>
                  <a:pt x="28830" y="93650"/>
                </a:lnTo>
                <a:lnTo>
                  <a:pt x="28820" y="93640"/>
                </a:lnTo>
                <a:lnTo>
                  <a:pt x="28810" y="93640"/>
                </a:lnTo>
                <a:lnTo>
                  <a:pt x="28800" y="93630"/>
                </a:lnTo>
                <a:lnTo>
                  <a:pt x="28790" y="93630"/>
                </a:lnTo>
                <a:lnTo>
                  <a:pt x="28780" y="93630"/>
                </a:lnTo>
                <a:lnTo>
                  <a:pt x="28770" y="93630"/>
                </a:lnTo>
                <a:lnTo>
                  <a:pt x="28760" y="93630"/>
                </a:lnTo>
                <a:lnTo>
                  <a:pt x="28750" y="93630"/>
                </a:lnTo>
                <a:lnTo>
                  <a:pt x="28740" y="93630"/>
                </a:lnTo>
                <a:lnTo>
                  <a:pt x="28740" y="93620"/>
                </a:lnTo>
                <a:lnTo>
                  <a:pt x="28730" y="93620"/>
                </a:lnTo>
                <a:lnTo>
                  <a:pt x="28720" y="93620"/>
                </a:lnTo>
                <a:lnTo>
                  <a:pt x="28710" y="93620"/>
                </a:lnTo>
                <a:lnTo>
                  <a:pt x="28700" y="93620"/>
                </a:lnTo>
                <a:lnTo>
                  <a:pt x="28700" y="93610"/>
                </a:lnTo>
                <a:lnTo>
                  <a:pt x="28690" y="93610"/>
                </a:lnTo>
                <a:lnTo>
                  <a:pt x="28680" y="93610"/>
                </a:lnTo>
                <a:lnTo>
                  <a:pt x="28670" y="93610"/>
                </a:lnTo>
                <a:lnTo>
                  <a:pt x="28660" y="93600"/>
                </a:lnTo>
                <a:lnTo>
                  <a:pt x="28650" y="93590"/>
                </a:lnTo>
                <a:lnTo>
                  <a:pt x="28640" y="93590"/>
                </a:lnTo>
                <a:lnTo>
                  <a:pt x="28630" y="93590"/>
                </a:lnTo>
                <a:lnTo>
                  <a:pt x="28620" y="93590"/>
                </a:lnTo>
                <a:lnTo>
                  <a:pt x="28610" y="93590"/>
                </a:lnTo>
                <a:lnTo>
                  <a:pt x="28610" y="93580"/>
                </a:lnTo>
                <a:lnTo>
                  <a:pt x="28600" y="93580"/>
                </a:lnTo>
                <a:lnTo>
                  <a:pt x="28600" y="93570"/>
                </a:lnTo>
                <a:lnTo>
                  <a:pt x="28590" y="93550"/>
                </a:lnTo>
                <a:lnTo>
                  <a:pt x="28570" y="93530"/>
                </a:lnTo>
                <a:lnTo>
                  <a:pt x="28560" y="93500"/>
                </a:lnTo>
                <a:lnTo>
                  <a:pt x="28540" y="93480"/>
                </a:lnTo>
                <a:lnTo>
                  <a:pt x="28520" y="93450"/>
                </a:lnTo>
                <a:lnTo>
                  <a:pt x="28500" y="93430"/>
                </a:lnTo>
                <a:lnTo>
                  <a:pt x="28490" y="93420"/>
                </a:lnTo>
                <a:lnTo>
                  <a:pt x="28480" y="93410"/>
                </a:lnTo>
                <a:lnTo>
                  <a:pt x="28470" y="93400"/>
                </a:lnTo>
                <a:lnTo>
                  <a:pt x="28460" y="93380"/>
                </a:lnTo>
                <a:lnTo>
                  <a:pt x="28460" y="93370"/>
                </a:lnTo>
                <a:lnTo>
                  <a:pt x="28450" y="93370"/>
                </a:lnTo>
                <a:lnTo>
                  <a:pt x="28450" y="93360"/>
                </a:lnTo>
                <a:lnTo>
                  <a:pt x="28450" y="93350"/>
                </a:lnTo>
                <a:lnTo>
                  <a:pt x="28450" y="93340"/>
                </a:lnTo>
                <a:lnTo>
                  <a:pt x="28450" y="93330"/>
                </a:lnTo>
                <a:lnTo>
                  <a:pt x="28460" y="93330"/>
                </a:lnTo>
                <a:lnTo>
                  <a:pt x="28460" y="93320"/>
                </a:lnTo>
                <a:lnTo>
                  <a:pt x="28470" y="93320"/>
                </a:lnTo>
                <a:lnTo>
                  <a:pt x="28480" y="93320"/>
                </a:lnTo>
                <a:lnTo>
                  <a:pt x="28480" y="93310"/>
                </a:lnTo>
                <a:lnTo>
                  <a:pt x="28490" y="93310"/>
                </a:lnTo>
                <a:lnTo>
                  <a:pt x="28490" y="93300"/>
                </a:lnTo>
                <a:lnTo>
                  <a:pt x="28490" y="93290"/>
                </a:lnTo>
                <a:lnTo>
                  <a:pt x="28500" y="93290"/>
                </a:lnTo>
                <a:lnTo>
                  <a:pt x="28490" y="93290"/>
                </a:lnTo>
                <a:lnTo>
                  <a:pt x="28490" y="93280"/>
                </a:lnTo>
                <a:lnTo>
                  <a:pt x="28490" y="93270"/>
                </a:lnTo>
                <a:lnTo>
                  <a:pt x="28490" y="93260"/>
                </a:lnTo>
                <a:lnTo>
                  <a:pt x="28500" y="93260"/>
                </a:lnTo>
                <a:lnTo>
                  <a:pt x="28500" y="93250"/>
                </a:lnTo>
                <a:lnTo>
                  <a:pt x="28490" y="93250"/>
                </a:lnTo>
                <a:lnTo>
                  <a:pt x="28490" y="93240"/>
                </a:lnTo>
                <a:lnTo>
                  <a:pt x="28480" y="93240"/>
                </a:lnTo>
                <a:lnTo>
                  <a:pt x="28480" y="93230"/>
                </a:lnTo>
                <a:lnTo>
                  <a:pt x="28470" y="93230"/>
                </a:lnTo>
                <a:lnTo>
                  <a:pt x="28470" y="93220"/>
                </a:lnTo>
                <a:lnTo>
                  <a:pt x="28470" y="93210"/>
                </a:lnTo>
                <a:lnTo>
                  <a:pt x="28470" y="93200"/>
                </a:lnTo>
                <a:lnTo>
                  <a:pt x="28470" y="93190"/>
                </a:lnTo>
                <a:lnTo>
                  <a:pt x="28460" y="93190"/>
                </a:lnTo>
                <a:lnTo>
                  <a:pt x="28460" y="93180"/>
                </a:lnTo>
                <a:lnTo>
                  <a:pt x="28450" y="93180"/>
                </a:lnTo>
                <a:lnTo>
                  <a:pt x="28450" y="93170"/>
                </a:lnTo>
                <a:lnTo>
                  <a:pt x="28440" y="93170"/>
                </a:lnTo>
                <a:lnTo>
                  <a:pt x="28440" y="93160"/>
                </a:lnTo>
                <a:lnTo>
                  <a:pt x="28440" y="93150"/>
                </a:lnTo>
                <a:lnTo>
                  <a:pt x="28440" y="93140"/>
                </a:lnTo>
                <a:lnTo>
                  <a:pt x="28430" y="93140"/>
                </a:lnTo>
                <a:lnTo>
                  <a:pt x="28430" y="93130"/>
                </a:lnTo>
                <a:lnTo>
                  <a:pt x="28420" y="93130"/>
                </a:lnTo>
                <a:lnTo>
                  <a:pt x="28420" y="93120"/>
                </a:lnTo>
                <a:lnTo>
                  <a:pt x="28420" y="93110"/>
                </a:lnTo>
                <a:lnTo>
                  <a:pt x="28420" y="93100"/>
                </a:lnTo>
                <a:lnTo>
                  <a:pt x="28420" y="93090"/>
                </a:lnTo>
                <a:lnTo>
                  <a:pt x="28410" y="93090"/>
                </a:lnTo>
                <a:lnTo>
                  <a:pt x="28420" y="93090"/>
                </a:lnTo>
                <a:lnTo>
                  <a:pt x="28420" y="93080"/>
                </a:lnTo>
                <a:lnTo>
                  <a:pt x="28410" y="93080"/>
                </a:lnTo>
                <a:lnTo>
                  <a:pt x="28400" y="93080"/>
                </a:lnTo>
                <a:lnTo>
                  <a:pt x="28410" y="93080"/>
                </a:lnTo>
                <a:lnTo>
                  <a:pt x="28410" y="93070"/>
                </a:lnTo>
                <a:lnTo>
                  <a:pt x="28420" y="93070"/>
                </a:lnTo>
                <a:lnTo>
                  <a:pt x="28420" y="93060"/>
                </a:lnTo>
                <a:lnTo>
                  <a:pt x="28410" y="93060"/>
                </a:lnTo>
                <a:lnTo>
                  <a:pt x="28400" y="93060"/>
                </a:lnTo>
                <a:lnTo>
                  <a:pt x="28400" y="93050"/>
                </a:lnTo>
                <a:lnTo>
                  <a:pt x="28390" y="93050"/>
                </a:lnTo>
                <a:lnTo>
                  <a:pt x="28380" y="93050"/>
                </a:lnTo>
                <a:lnTo>
                  <a:pt x="28380" y="93040"/>
                </a:lnTo>
                <a:lnTo>
                  <a:pt x="28380" y="93030"/>
                </a:lnTo>
                <a:lnTo>
                  <a:pt x="28380" y="93020"/>
                </a:lnTo>
                <a:lnTo>
                  <a:pt x="28390" y="93020"/>
                </a:lnTo>
                <a:lnTo>
                  <a:pt x="28390" y="93010"/>
                </a:lnTo>
                <a:lnTo>
                  <a:pt x="28380" y="93010"/>
                </a:lnTo>
                <a:lnTo>
                  <a:pt x="28380" y="93000"/>
                </a:lnTo>
                <a:lnTo>
                  <a:pt x="28390" y="93000"/>
                </a:lnTo>
                <a:lnTo>
                  <a:pt x="28390" y="92990"/>
                </a:lnTo>
                <a:lnTo>
                  <a:pt x="28390" y="92980"/>
                </a:lnTo>
                <a:lnTo>
                  <a:pt x="28380" y="92980"/>
                </a:lnTo>
                <a:lnTo>
                  <a:pt x="28380" y="92970"/>
                </a:lnTo>
                <a:lnTo>
                  <a:pt x="28380" y="92980"/>
                </a:lnTo>
                <a:lnTo>
                  <a:pt x="28370" y="92980"/>
                </a:lnTo>
                <a:lnTo>
                  <a:pt x="28370" y="92970"/>
                </a:lnTo>
                <a:lnTo>
                  <a:pt x="28370" y="92960"/>
                </a:lnTo>
                <a:lnTo>
                  <a:pt x="28370" y="92950"/>
                </a:lnTo>
                <a:lnTo>
                  <a:pt x="28360" y="92950"/>
                </a:lnTo>
                <a:lnTo>
                  <a:pt x="28350" y="92940"/>
                </a:lnTo>
                <a:lnTo>
                  <a:pt x="28350" y="92930"/>
                </a:lnTo>
                <a:lnTo>
                  <a:pt x="28350" y="92920"/>
                </a:lnTo>
                <a:lnTo>
                  <a:pt x="28350" y="92910"/>
                </a:lnTo>
                <a:lnTo>
                  <a:pt x="28360" y="92910"/>
                </a:lnTo>
                <a:lnTo>
                  <a:pt x="28350" y="92910"/>
                </a:lnTo>
                <a:lnTo>
                  <a:pt x="28340" y="92910"/>
                </a:lnTo>
                <a:lnTo>
                  <a:pt x="28340" y="92900"/>
                </a:lnTo>
                <a:lnTo>
                  <a:pt x="28330" y="92900"/>
                </a:lnTo>
                <a:lnTo>
                  <a:pt x="28320" y="92900"/>
                </a:lnTo>
                <a:lnTo>
                  <a:pt x="28320" y="92910"/>
                </a:lnTo>
                <a:lnTo>
                  <a:pt x="28310" y="92910"/>
                </a:lnTo>
                <a:lnTo>
                  <a:pt x="28300" y="92910"/>
                </a:lnTo>
                <a:lnTo>
                  <a:pt x="28310" y="92910"/>
                </a:lnTo>
                <a:lnTo>
                  <a:pt x="28310" y="92900"/>
                </a:lnTo>
                <a:lnTo>
                  <a:pt x="28310" y="92890"/>
                </a:lnTo>
                <a:lnTo>
                  <a:pt x="28300" y="92890"/>
                </a:lnTo>
                <a:lnTo>
                  <a:pt x="28300" y="92900"/>
                </a:lnTo>
                <a:lnTo>
                  <a:pt x="28290" y="92900"/>
                </a:lnTo>
                <a:lnTo>
                  <a:pt x="28290" y="92890"/>
                </a:lnTo>
                <a:lnTo>
                  <a:pt x="28290" y="92880"/>
                </a:lnTo>
                <a:lnTo>
                  <a:pt x="28280" y="92880"/>
                </a:lnTo>
                <a:lnTo>
                  <a:pt x="28280" y="92890"/>
                </a:lnTo>
                <a:lnTo>
                  <a:pt x="28270" y="92890"/>
                </a:lnTo>
                <a:lnTo>
                  <a:pt x="28260" y="92900"/>
                </a:lnTo>
                <a:lnTo>
                  <a:pt x="28250" y="92900"/>
                </a:lnTo>
                <a:lnTo>
                  <a:pt x="28240" y="92900"/>
                </a:lnTo>
                <a:lnTo>
                  <a:pt x="28240" y="92910"/>
                </a:lnTo>
                <a:lnTo>
                  <a:pt x="28230" y="92910"/>
                </a:lnTo>
                <a:lnTo>
                  <a:pt x="28220" y="92900"/>
                </a:lnTo>
                <a:lnTo>
                  <a:pt x="28210" y="92900"/>
                </a:lnTo>
                <a:lnTo>
                  <a:pt x="28200" y="92900"/>
                </a:lnTo>
                <a:lnTo>
                  <a:pt x="28190" y="92900"/>
                </a:lnTo>
                <a:lnTo>
                  <a:pt x="28180" y="92900"/>
                </a:lnTo>
                <a:lnTo>
                  <a:pt x="28180" y="92890"/>
                </a:lnTo>
                <a:lnTo>
                  <a:pt x="28190" y="92890"/>
                </a:lnTo>
                <a:lnTo>
                  <a:pt x="28190" y="92880"/>
                </a:lnTo>
                <a:lnTo>
                  <a:pt x="28180" y="92880"/>
                </a:lnTo>
                <a:lnTo>
                  <a:pt x="28170" y="92880"/>
                </a:lnTo>
                <a:lnTo>
                  <a:pt x="28170" y="92890"/>
                </a:lnTo>
                <a:lnTo>
                  <a:pt x="28160" y="92890"/>
                </a:lnTo>
                <a:lnTo>
                  <a:pt x="28160" y="92880"/>
                </a:lnTo>
                <a:lnTo>
                  <a:pt x="28160" y="92870"/>
                </a:lnTo>
                <a:lnTo>
                  <a:pt x="28160" y="92860"/>
                </a:lnTo>
                <a:lnTo>
                  <a:pt x="28160" y="92870"/>
                </a:lnTo>
                <a:lnTo>
                  <a:pt x="28150" y="92870"/>
                </a:lnTo>
                <a:lnTo>
                  <a:pt x="28150" y="92860"/>
                </a:lnTo>
                <a:lnTo>
                  <a:pt x="28140" y="92860"/>
                </a:lnTo>
                <a:lnTo>
                  <a:pt x="28150" y="92860"/>
                </a:lnTo>
                <a:lnTo>
                  <a:pt x="28150" y="92850"/>
                </a:lnTo>
                <a:lnTo>
                  <a:pt x="28160" y="92850"/>
                </a:lnTo>
                <a:lnTo>
                  <a:pt x="28150" y="92850"/>
                </a:lnTo>
                <a:lnTo>
                  <a:pt x="28150" y="92840"/>
                </a:lnTo>
                <a:lnTo>
                  <a:pt x="28140" y="92840"/>
                </a:lnTo>
                <a:lnTo>
                  <a:pt x="28130" y="92840"/>
                </a:lnTo>
                <a:lnTo>
                  <a:pt x="28120" y="92840"/>
                </a:lnTo>
                <a:lnTo>
                  <a:pt x="28110" y="92840"/>
                </a:lnTo>
                <a:lnTo>
                  <a:pt x="28110" y="92830"/>
                </a:lnTo>
                <a:lnTo>
                  <a:pt x="28110" y="92820"/>
                </a:lnTo>
                <a:lnTo>
                  <a:pt x="28100" y="92820"/>
                </a:lnTo>
                <a:lnTo>
                  <a:pt x="28090" y="92820"/>
                </a:lnTo>
                <a:lnTo>
                  <a:pt x="28090" y="92830"/>
                </a:lnTo>
                <a:lnTo>
                  <a:pt x="28090" y="92840"/>
                </a:lnTo>
                <a:lnTo>
                  <a:pt x="28080" y="92840"/>
                </a:lnTo>
                <a:lnTo>
                  <a:pt x="28080" y="92830"/>
                </a:lnTo>
                <a:lnTo>
                  <a:pt x="28070" y="92830"/>
                </a:lnTo>
                <a:lnTo>
                  <a:pt x="28060" y="92830"/>
                </a:lnTo>
                <a:lnTo>
                  <a:pt x="28050" y="92830"/>
                </a:lnTo>
                <a:lnTo>
                  <a:pt x="28050" y="92820"/>
                </a:lnTo>
                <a:lnTo>
                  <a:pt x="28050" y="92810"/>
                </a:lnTo>
                <a:lnTo>
                  <a:pt x="28040" y="92810"/>
                </a:lnTo>
                <a:lnTo>
                  <a:pt x="28030" y="92810"/>
                </a:lnTo>
                <a:lnTo>
                  <a:pt x="28030" y="92800"/>
                </a:lnTo>
                <a:lnTo>
                  <a:pt x="28020" y="92800"/>
                </a:lnTo>
                <a:lnTo>
                  <a:pt x="28010" y="92800"/>
                </a:lnTo>
                <a:lnTo>
                  <a:pt x="28010" y="92790"/>
                </a:lnTo>
                <a:lnTo>
                  <a:pt x="28010" y="92780"/>
                </a:lnTo>
                <a:lnTo>
                  <a:pt x="28000" y="92780"/>
                </a:lnTo>
                <a:lnTo>
                  <a:pt x="28000" y="92770"/>
                </a:lnTo>
                <a:lnTo>
                  <a:pt x="28000" y="92760"/>
                </a:lnTo>
                <a:lnTo>
                  <a:pt x="28010" y="92760"/>
                </a:lnTo>
                <a:lnTo>
                  <a:pt x="28010" y="92750"/>
                </a:lnTo>
                <a:lnTo>
                  <a:pt x="28000" y="92740"/>
                </a:lnTo>
                <a:lnTo>
                  <a:pt x="28000" y="92730"/>
                </a:lnTo>
                <a:lnTo>
                  <a:pt x="28000" y="92720"/>
                </a:lnTo>
                <a:lnTo>
                  <a:pt x="28010" y="92720"/>
                </a:lnTo>
                <a:lnTo>
                  <a:pt x="28010" y="92710"/>
                </a:lnTo>
                <a:lnTo>
                  <a:pt x="28000" y="92710"/>
                </a:lnTo>
                <a:lnTo>
                  <a:pt x="28000" y="92700"/>
                </a:lnTo>
                <a:lnTo>
                  <a:pt x="28000" y="92690"/>
                </a:lnTo>
                <a:lnTo>
                  <a:pt x="28010" y="92690"/>
                </a:lnTo>
                <a:lnTo>
                  <a:pt x="28010" y="92680"/>
                </a:lnTo>
                <a:lnTo>
                  <a:pt x="28000" y="92680"/>
                </a:lnTo>
                <a:lnTo>
                  <a:pt x="28000" y="92670"/>
                </a:lnTo>
                <a:lnTo>
                  <a:pt x="27990" y="92670"/>
                </a:lnTo>
                <a:lnTo>
                  <a:pt x="27980" y="92670"/>
                </a:lnTo>
                <a:lnTo>
                  <a:pt x="27970" y="92670"/>
                </a:lnTo>
                <a:lnTo>
                  <a:pt x="27970" y="92660"/>
                </a:lnTo>
                <a:lnTo>
                  <a:pt x="27970" y="92650"/>
                </a:lnTo>
                <a:lnTo>
                  <a:pt x="27970" y="92640"/>
                </a:lnTo>
                <a:lnTo>
                  <a:pt x="27970" y="92630"/>
                </a:lnTo>
                <a:lnTo>
                  <a:pt x="27960" y="92630"/>
                </a:lnTo>
                <a:lnTo>
                  <a:pt x="27960" y="92620"/>
                </a:lnTo>
                <a:lnTo>
                  <a:pt x="27950" y="92620"/>
                </a:lnTo>
                <a:lnTo>
                  <a:pt x="27950" y="92610"/>
                </a:lnTo>
                <a:lnTo>
                  <a:pt x="27960" y="92610"/>
                </a:lnTo>
                <a:lnTo>
                  <a:pt x="27960" y="92600"/>
                </a:lnTo>
                <a:lnTo>
                  <a:pt x="27950" y="92600"/>
                </a:lnTo>
                <a:lnTo>
                  <a:pt x="27950" y="92590"/>
                </a:lnTo>
                <a:lnTo>
                  <a:pt x="27940" y="92590"/>
                </a:lnTo>
                <a:lnTo>
                  <a:pt x="27930" y="92580"/>
                </a:lnTo>
                <a:lnTo>
                  <a:pt x="27930" y="92570"/>
                </a:lnTo>
                <a:lnTo>
                  <a:pt x="27930" y="92560"/>
                </a:lnTo>
                <a:lnTo>
                  <a:pt x="27930" y="92550"/>
                </a:lnTo>
                <a:lnTo>
                  <a:pt x="27920" y="92550"/>
                </a:lnTo>
                <a:lnTo>
                  <a:pt x="27910" y="92550"/>
                </a:lnTo>
                <a:lnTo>
                  <a:pt x="27910" y="92540"/>
                </a:lnTo>
                <a:lnTo>
                  <a:pt x="27920" y="92540"/>
                </a:lnTo>
                <a:lnTo>
                  <a:pt x="27920" y="92530"/>
                </a:lnTo>
                <a:lnTo>
                  <a:pt x="27920" y="92520"/>
                </a:lnTo>
                <a:lnTo>
                  <a:pt x="27920" y="92510"/>
                </a:lnTo>
                <a:lnTo>
                  <a:pt x="27920" y="92500"/>
                </a:lnTo>
                <a:lnTo>
                  <a:pt x="27920" y="92490"/>
                </a:lnTo>
                <a:lnTo>
                  <a:pt x="27920" y="92480"/>
                </a:lnTo>
                <a:lnTo>
                  <a:pt x="27910" y="92480"/>
                </a:lnTo>
                <a:lnTo>
                  <a:pt x="27910" y="92470"/>
                </a:lnTo>
                <a:lnTo>
                  <a:pt x="27900" y="92470"/>
                </a:lnTo>
                <a:lnTo>
                  <a:pt x="27900" y="92460"/>
                </a:lnTo>
                <a:lnTo>
                  <a:pt x="27910" y="92460"/>
                </a:lnTo>
                <a:lnTo>
                  <a:pt x="27910" y="92450"/>
                </a:lnTo>
                <a:lnTo>
                  <a:pt x="27910" y="92440"/>
                </a:lnTo>
                <a:lnTo>
                  <a:pt x="27920" y="92440"/>
                </a:lnTo>
                <a:lnTo>
                  <a:pt x="27920" y="92430"/>
                </a:lnTo>
                <a:lnTo>
                  <a:pt x="27920" y="92420"/>
                </a:lnTo>
                <a:lnTo>
                  <a:pt x="27930" y="92410"/>
                </a:lnTo>
                <a:lnTo>
                  <a:pt x="27930" y="92400"/>
                </a:lnTo>
                <a:lnTo>
                  <a:pt x="27920" y="92400"/>
                </a:lnTo>
                <a:lnTo>
                  <a:pt x="27910" y="92390"/>
                </a:lnTo>
                <a:lnTo>
                  <a:pt x="27900" y="92380"/>
                </a:lnTo>
                <a:lnTo>
                  <a:pt x="27900" y="92370"/>
                </a:lnTo>
                <a:lnTo>
                  <a:pt x="27900" y="92360"/>
                </a:lnTo>
                <a:lnTo>
                  <a:pt x="27910" y="92360"/>
                </a:lnTo>
                <a:lnTo>
                  <a:pt x="27910" y="92350"/>
                </a:lnTo>
                <a:lnTo>
                  <a:pt x="27920" y="92350"/>
                </a:lnTo>
                <a:lnTo>
                  <a:pt x="27930" y="92350"/>
                </a:lnTo>
                <a:lnTo>
                  <a:pt x="27940" y="92350"/>
                </a:lnTo>
                <a:lnTo>
                  <a:pt x="27950" y="92350"/>
                </a:lnTo>
                <a:lnTo>
                  <a:pt x="27950" y="92340"/>
                </a:lnTo>
                <a:lnTo>
                  <a:pt x="27960" y="92340"/>
                </a:lnTo>
                <a:lnTo>
                  <a:pt x="27960" y="92330"/>
                </a:lnTo>
                <a:lnTo>
                  <a:pt x="27960" y="92320"/>
                </a:lnTo>
                <a:lnTo>
                  <a:pt x="27990" y="92310"/>
                </a:lnTo>
                <a:lnTo>
                  <a:pt x="28010" y="92300"/>
                </a:lnTo>
                <a:lnTo>
                  <a:pt x="28020" y="92290"/>
                </a:lnTo>
                <a:lnTo>
                  <a:pt x="28030" y="92290"/>
                </a:lnTo>
                <a:lnTo>
                  <a:pt x="28040" y="92290"/>
                </a:lnTo>
                <a:lnTo>
                  <a:pt x="28050" y="92280"/>
                </a:lnTo>
                <a:lnTo>
                  <a:pt x="28060" y="92280"/>
                </a:lnTo>
                <a:lnTo>
                  <a:pt x="28070" y="92280"/>
                </a:lnTo>
                <a:lnTo>
                  <a:pt x="28080" y="92280"/>
                </a:lnTo>
                <a:lnTo>
                  <a:pt x="28090" y="92280"/>
                </a:lnTo>
                <a:lnTo>
                  <a:pt x="28100" y="92280"/>
                </a:lnTo>
                <a:lnTo>
                  <a:pt x="28110" y="92280"/>
                </a:lnTo>
                <a:lnTo>
                  <a:pt x="28120" y="92280"/>
                </a:lnTo>
                <a:lnTo>
                  <a:pt x="28130" y="92290"/>
                </a:lnTo>
                <a:lnTo>
                  <a:pt x="28140" y="92290"/>
                </a:lnTo>
                <a:lnTo>
                  <a:pt x="28150" y="92300"/>
                </a:lnTo>
                <a:lnTo>
                  <a:pt x="28160" y="92300"/>
                </a:lnTo>
                <a:lnTo>
                  <a:pt x="28160" y="92310"/>
                </a:lnTo>
                <a:lnTo>
                  <a:pt x="28170" y="92310"/>
                </a:lnTo>
                <a:lnTo>
                  <a:pt x="28170" y="92320"/>
                </a:lnTo>
                <a:lnTo>
                  <a:pt x="28180" y="92330"/>
                </a:lnTo>
                <a:lnTo>
                  <a:pt x="28180" y="92340"/>
                </a:lnTo>
                <a:lnTo>
                  <a:pt x="28190" y="92340"/>
                </a:lnTo>
                <a:lnTo>
                  <a:pt x="28190" y="92350"/>
                </a:lnTo>
                <a:lnTo>
                  <a:pt x="28190" y="92360"/>
                </a:lnTo>
                <a:lnTo>
                  <a:pt x="28200" y="92360"/>
                </a:lnTo>
                <a:lnTo>
                  <a:pt x="28210" y="92360"/>
                </a:lnTo>
                <a:lnTo>
                  <a:pt x="28210" y="92370"/>
                </a:lnTo>
                <a:lnTo>
                  <a:pt x="28220" y="92370"/>
                </a:lnTo>
                <a:lnTo>
                  <a:pt x="28220" y="92380"/>
                </a:lnTo>
                <a:lnTo>
                  <a:pt x="28230" y="92380"/>
                </a:lnTo>
                <a:lnTo>
                  <a:pt x="28230" y="92390"/>
                </a:lnTo>
                <a:lnTo>
                  <a:pt x="28240" y="92390"/>
                </a:lnTo>
                <a:lnTo>
                  <a:pt x="28250" y="92390"/>
                </a:lnTo>
                <a:lnTo>
                  <a:pt x="28250" y="92400"/>
                </a:lnTo>
                <a:lnTo>
                  <a:pt x="28260" y="92400"/>
                </a:lnTo>
                <a:lnTo>
                  <a:pt x="28270" y="92410"/>
                </a:lnTo>
                <a:lnTo>
                  <a:pt x="28280" y="92410"/>
                </a:lnTo>
                <a:lnTo>
                  <a:pt x="28290" y="92410"/>
                </a:lnTo>
                <a:lnTo>
                  <a:pt x="28290" y="92420"/>
                </a:lnTo>
                <a:lnTo>
                  <a:pt x="28300" y="92420"/>
                </a:lnTo>
                <a:lnTo>
                  <a:pt x="28310" y="92420"/>
                </a:lnTo>
                <a:lnTo>
                  <a:pt x="28310" y="92430"/>
                </a:lnTo>
                <a:lnTo>
                  <a:pt x="28320" y="92430"/>
                </a:lnTo>
                <a:lnTo>
                  <a:pt x="28320" y="92440"/>
                </a:lnTo>
                <a:lnTo>
                  <a:pt x="28330" y="92440"/>
                </a:lnTo>
                <a:lnTo>
                  <a:pt x="28340" y="92440"/>
                </a:lnTo>
                <a:lnTo>
                  <a:pt x="28350" y="92450"/>
                </a:lnTo>
                <a:lnTo>
                  <a:pt x="28360" y="92450"/>
                </a:lnTo>
                <a:lnTo>
                  <a:pt x="28370" y="92450"/>
                </a:lnTo>
                <a:lnTo>
                  <a:pt x="28380" y="92460"/>
                </a:lnTo>
                <a:lnTo>
                  <a:pt x="28390" y="92460"/>
                </a:lnTo>
                <a:lnTo>
                  <a:pt x="28390" y="92450"/>
                </a:lnTo>
                <a:lnTo>
                  <a:pt x="28400" y="92450"/>
                </a:lnTo>
                <a:lnTo>
                  <a:pt x="28410" y="92450"/>
                </a:lnTo>
                <a:lnTo>
                  <a:pt x="28420" y="92450"/>
                </a:lnTo>
                <a:lnTo>
                  <a:pt x="28420" y="92440"/>
                </a:lnTo>
                <a:lnTo>
                  <a:pt x="28430" y="92450"/>
                </a:lnTo>
                <a:lnTo>
                  <a:pt x="28430" y="92440"/>
                </a:lnTo>
                <a:lnTo>
                  <a:pt x="28440" y="92440"/>
                </a:lnTo>
                <a:lnTo>
                  <a:pt x="28440" y="92450"/>
                </a:lnTo>
                <a:lnTo>
                  <a:pt x="28450" y="92440"/>
                </a:lnTo>
                <a:lnTo>
                  <a:pt x="28460" y="92440"/>
                </a:lnTo>
                <a:lnTo>
                  <a:pt x="28460" y="92430"/>
                </a:lnTo>
                <a:lnTo>
                  <a:pt x="28470" y="92430"/>
                </a:lnTo>
                <a:lnTo>
                  <a:pt x="28480" y="92430"/>
                </a:lnTo>
                <a:lnTo>
                  <a:pt x="28490" y="92440"/>
                </a:lnTo>
                <a:lnTo>
                  <a:pt x="28500" y="92440"/>
                </a:lnTo>
                <a:lnTo>
                  <a:pt x="28510" y="92440"/>
                </a:lnTo>
                <a:lnTo>
                  <a:pt x="28520" y="92440"/>
                </a:lnTo>
                <a:lnTo>
                  <a:pt x="28520" y="92450"/>
                </a:lnTo>
                <a:lnTo>
                  <a:pt x="28530" y="92450"/>
                </a:lnTo>
                <a:lnTo>
                  <a:pt x="28530" y="92440"/>
                </a:lnTo>
                <a:lnTo>
                  <a:pt x="28540" y="92440"/>
                </a:lnTo>
                <a:lnTo>
                  <a:pt x="28550" y="92440"/>
                </a:lnTo>
                <a:lnTo>
                  <a:pt x="28550" y="92430"/>
                </a:lnTo>
                <a:lnTo>
                  <a:pt x="28560" y="92430"/>
                </a:lnTo>
                <a:lnTo>
                  <a:pt x="28570" y="92430"/>
                </a:lnTo>
                <a:lnTo>
                  <a:pt x="28580" y="92430"/>
                </a:lnTo>
                <a:lnTo>
                  <a:pt x="28580" y="92420"/>
                </a:lnTo>
                <a:lnTo>
                  <a:pt x="28590" y="92420"/>
                </a:lnTo>
                <a:lnTo>
                  <a:pt x="28600" y="92420"/>
                </a:lnTo>
                <a:lnTo>
                  <a:pt x="28610" y="92410"/>
                </a:lnTo>
                <a:lnTo>
                  <a:pt x="28620" y="92410"/>
                </a:lnTo>
                <a:lnTo>
                  <a:pt x="28620" y="92400"/>
                </a:lnTo>
                <a:lnTo>
                  <a:pt x="28630" y="92400"/>
                </a:lnTo>
                <a:lnTo>
                  <a:pt x="28630" y="92410"/>
                </a:lnTo>
                <a:lnTo>
                  <a:pt x="28640" y="92410"/>
                </a:lnTo>
                <a:lnTo>
                  <a:pt x="28640" y="92420"/>
                </a:lnTo>
                <a:lnTo>
                  <a:pt x="28650" y="92420"/>
                </a:lnTo>
                <a:lnTo>
                  <a:pt x="28660" y="92420"/>
                </a:lnTo>
                <a:lnTo>
                  <a:pt x="28660" y="92430"/>
                </a:lnTo>
                <a:lnTo>
                  <a:pt x="28670" y="92430"/>
                </a:lnTo>
                <a:lnTo>
                  <a:pt x="28670" y="92440"/>
                </a:lnTo>
                <a:lnTo>
                  <a:pt x="28680" y="92440"/>
                </a:lnTo>
                <a:lnTo>
                  <a:pt x="28690" y="92440"/>
                </a:lnTo>
                <a:lnTo>
                  <a:pt x="28690" y="92450"/>
                </a:lnTo>
                <a:lnTo>
                  <a:pt x="28700" y="92450"/>
                </a:lnTo>
                <a:lnTo>
                  <a:pt x="28710" y="92450"/>
                </a:lnTo>
                <a:lnTo>
                  <a:pt x="28720" y="92450"/>
                </a:lnTo>
                <a:lnTo>
                  <a:pt x="28730" y="92450"/>
                </a:lnTo>
                <a:lnTo>
                  <a:pt x="28740" y="92450"/>
                </a:lnTo>
                <a:lnTo>
                  <a:pt x="28750" y="92440"/>
                </a:lnTo>
                <a:lnTo>
                  <a:pt x="28760" y="92430"/>
                </a:lnTo>
                <a:lnTo>
                  <a:pt x="28760" y="92420"/>
                </a:lnTo>
                <a:lnTo>
                  <a:pt x="28770" y="92420"/>
                </a:lnTo>
                <a:lnTo>
                  <a:pt x="28780" y="92420"/>
                </a:lnTo>
                <a:lnTo>
                  <a:pt x="28780" y="92410"/>
                </a:lnTo>
                <a:lnTo>
                  <a:pt x="28790" y="92410"/>
                </a:lnTo>
                <a:lnTo>
                  <a:pt x="28800" y="92410"/>
                </a:lnTo>
                <a:lnTo>
                  <a:pt x="28800" y="92400"/>
                </a:lnTo>
                <a:lnTo>
                  <a:pt x="28810" y="92400"/>
                </a:lnTo>
                <a:lnTo>
                  <a:pt x="28810" y="92390"/>
                </a:lnTo>
                <a:lnTo>
                  <a:pt x="28820" y="92390"/>
                </a:lnTo>
                <a:lnTo>
                  <a:pt x="28830" y="92380"/>
                </a:lnTo>
                <a:lnTo>
                  <a:pt x="28840" y="92380"/>
                </a:lnTo>
                <a:lnTo>
                  <a:pt x="28840" y="92370"/>
                </a:lnTo>
                <a:lnTo>
                  <a:pt x="28850" y="92370"/>
                </a:lnTo>
                <a:lnTo>
                  <a:pt x="28850" y="92360"/>
                </a:lnTo>
                <a:lnTo>
                  <a:pt x="28860" y="92360"/>
                </a:lnTo>
                <a:lnTo>
                  <a:pt x="28860" y="92350"/>
                </a:lnTo>
                <a:lnTo>
                  <a:pt x="28860" y="92340"/>
                </a:lnTo>
                <a:lnTo>
                  <a:pt x="28870" y="92340"/>
                </a:lnTo>
                <a:lnTo>
                  <a:pt x="28870" y="92330"/>
                </a:lnTo>
                <a:lnTo>
                  <a:pt x="28870" y="92320"/>
                </a:lnTo>
                <a:lnTo>
                  <a:pt x="28870" y="92310"/>
                </a:lnTo>
                <a:lnTo>
                  <a:pt x="28870" y="92300"/>
                </a:lnTo>
                <a:lnTo>
                  <a:pt x="28870" y="92290"/>
                </a:lnTo>
                <a:lnTo>
                  <a:pt x="28870" y="92300"/>
                </a:lnTo>
                <a:lnTo>
                  <a:pt x="28880" y="92300"/>
                </a:lnTo>
                <a:lnTo>
                  <a:pt x="28890" y="92300"/>
                </a:lnTo>
                <a:lnTo>
                  <a:pt x="28900" y="92300"/>
                </a:lnTo>
                <a:lnTo>
                  <a:pt x="28910" y="92300"/>
                </a:lnTo>
                <a:lnTo>
                  <a:pt x="28910" y="92290"/>
                </a:lnTo>
                <a:lnTo>
                  <a:pt x="28920" y="92290"/>
                </a:lnTo>
                <a:lnTo>
                  <a:pt x="28920" y="92280"/>
                </a:lnTo>
                <a:lnTo>
                  <a:pt x="28920" y="92270"/>
                </a:lnTo>
                <a:lnTo>
                  <a:pt x="28930" y="92270"/>
                </a:lnTo>
                <a:lnTo>
                  <a:pt x="28940" y="92270"/>
                </a:lnTo>
                <a:lnTo>
                  <a:pt x="28950" y="92270"/>
                </a:lnTo>
                <a:lnTo>
                  <a:pt x="28950" y="92260"/>
                </a:lnTo>
                <a:lnTo>
                  <a:pt x="28960" y="92260"/>
                </a:lnTo>
                <a:lnTo>
                  <a:pt x="28960" y="92250"/>
                </a:lnTo>
                <a:lnTo>
                  <a:pt x="28960" y="92240"/>
                </a:lnTo>
                <a:lnTo>
                  <a:pt x="28970" y="92230"/>
                </a:lnTo>
                <a:lnTo>
                  <a:pt x="28960" y="92230"/>
                </a:lnTo>
                <a:lnTo>
                  <a:pt x="28960" y="92220"/>
                </a:lnTo>
                <a:lnTo>
                  <a:pt x="28960" y="92230"/>
                </a:lnTo>
                <a:lnTo>
                  <a:pt x="28970" y="92230"/>
                </a:lnTo>
                <a:lnTo>
                  <a:pt x="28980" y="92230"/>
                </a:lnTo>
                <a:lnTo>
                  <a:pt x="28990" y="92230"/>
                </a:lnTo>
                <a:lnTo>
                  <a:pt x="29000" y="92230"/>
                </a:lnTo>
                <a:lnTo>
                  <a:pt x="29000" y="92220"/>
                </a:lnTo>
                <a:lnTo>
                  <a:pt x="29010" y="92220"/>
                </a:lnTo>
                <a:lnTo>
                  <a:pt x="29020" y="92210"/>
                </a:lnTo>
                <a:lnTo>
                  <a:pt x="29030" y="92210"/>
                </a:lnTo>
                <a:lnTo>
                  <a:pt x="29040" y="92210"/>
                </a:lnTo>
                <a:lnTo>
                  <a:pt x="29050" y="92210"/>
                </a:lnTo>
                <a:lnTo>
                  <a:pt x="29050" y="92200"/>
                </a:lnTo>
                <a:lnTo>
                  <a:pt x="29060" y="92200"/>
                </a:lnTo>
                <a:lnTo>
                  <a:pt x="29070" y="92190"/>
                </a:lnTo>
                <a:lnTo>
                  <a:pt x="29080" y="92190"/>
                </a:lnTo>
                <a:lnTo>
                  <a:pt x="29080" y="92180"/>
                </a:lnTo>
                <a:lnTo>
                  <a:pt x="29090" y="92180"/>
                </a:lnTo>
                <a:lnTo>
                  <a:pt x="29100" y="92180"/>
                </a:lnTo>
                <a:lnTo>
                  <a:pt x="29110" y="92190"/>
                </a:lnTo>
                <a:lnTo>
                  <a:pt x="29120" y="92190"/>
                </a:lnTo>
                <a:lnTo>
                  <a:pt x="29120" y="92180"/>
                </a:lnTo>
                <a:lnTo>
                  <a:pt x="29130" y="92180"/>
                </a:lnTo>
                <a:lnTo>
                  <a:pt x="29140" y="92180"/>
                </a:lnTo>
                <a:lnTo>
                  <a:pt x="29140" y="92170"/>
                </a:lnTo>
                <a:lnTo>
                  <a:pt x="29150" y="92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amplemouss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380" y="92040"/>
                </a:moveTo>
                <a:lnTo>
                  <a:pt x="29390" y="92040"/>
                </a:lnTo>
                <a:lnTo>
                  <a:pt x="29390" y="92050"/>
                </a:lnTo>
                <a:lnTo>
                  <a:pt x="29380" y="92050"/>
                </a:lnTo>
                <a:lnTo>
                  <a:pt x="29370" y="92050"/>
                </a:lnTo>
                <a:lnTo>
                  <a:pt x="29380" y="92050"/>
                </a:lnTo>
                <a:lnTo>
                  <a:pt x="29380" y="92060"/>
                </a:lnTo>
                <a:lnTo>
                  <a:pt x="29370" y="92060"/>
                </a:lnTo>
                <a:lnTo>
                  <a:pt x="29370" y="92070"/>
                </a:lnTo>
                <a:lnTo>
                  <a:pt x="29370" y="92080"/>
                </a:lnTo>
                <a:lnTo>
                  <a:pt x="29360" y="92080"/>
                </a:lnTo>
                <a:lnTo>
                  <a:pt x="29360" y="92090"/>
                </a:lnTo>
                <a:lnTo>
                  <a:pt x="29350" y="92090"/>
                </a:lnTo>
                <a:lnTo>
                  <a:pt x="29340" y="92090"/>
                </a:lnTo>
                <a:lnTo>
                  <a:pt x="29340" y="92100"/>
                </a:lnTo>
                <a:lnTo>
                  <a:pt x="29330" y="92100"/>
                </a:lnTo>
                <a:lnTo>
                  <a:pt x="29340" y="92100"/>
                </a:lnTo>
                <a:lnTo>
                  <a:pt x="29330" y="92100"/>
                </a:lnTo>
                <a:lnTo>
                  <a:pt x="29330" y="92110"/>
                </a:lnTo>
                <a:lnTo>
                  <a:pt x="29330" y="92100"/>
                </a:lnTo>
                <a:lnTo>
                  <a:pt x="29320" y="92100"/>
                </a:lnTo>
                <a:lnTo>
                  <a:pt x="29310" y="92100"/>
                </a:lnTo>
                <a:lnTo>
                  <a:pt x="29320" y="92100"/>
                </a:lnTo>
                <a:lnTo>
                  <a:pt x="29320" y="92110"/>
                </a:lnTo>
                <a:lnTo>
                  <a:pt x="29310" y="92110"/>
                </a:lnTo>
                <a:lnTo>
                  <a:pt x="29300" y="92110"/>
                </a:lnTo>
                <a:lnTo>
                  <a:pt x="29300" y="92120"/>
                </a:lnTo>
                <a:lnTo>
                  <a:pt x="29290" y="92120"/>
                </a:lnTo>
                <a:lnTo>
                  <a:pt x="29280" y="92120"/>
                </a:lnTo>
                <a:lnTo>
                  <a:pt x="29280" y="92110"/>
                </a:lnTo>
                <a:lnTo>
                  <a:pt x="29290" y="92110"/>
                </a:lnTo>
                <a:lnTo>
                  <a:pt x="29280" y="92110"/>
                </a:lnTo>
                <a:lnTo>
                  <a:pt x="29280" y="92100"/>
                </a:lnTo>
                <a:lnTo>
                  <a:pt x="29280" y="92110"/>
                </a:lnTo>
                <a:lnTo>
                  <a:pt x="29270" y="92110"/>
                </a:lnTo>
                <a:lnTo>
                  <a:pt x="29270" y="92100"/>
                </a:lnTo>
                <a:lnTo>
                  <a:pt x="29270" y="92110"/>
                </a:lnTo>
                <a:lnTo>
                  <a:pt x="29260" y="92110"/>
                </a:lnTo>
                <a:lnTo>
                  <a:pt x="29260" y="92120"/>
                </a:lnTo>
                <a:lnTo>
                  <a:pt x="29260" y="92130"/>
                </a:lnTo>
                <a:lnTo>
                  <a:pt x="29250" y="92120"/>
                </a:lnTo>
                <a:lnTo>
                  <a:pt x="29250" y="92110"/>
                </a:lnTo>
                <a:lnTo>
                  <a:pt x="29250" y="92120"/>
                </a:lnTo>
                <a:lnTo>
                  <a:pt x="29240" y="92120"/>
                </a:lnTo>
                <a:lnTo>
                  <a:pt x="29230" y="92120"/>
                </a:lnTo>
                <a:lnTo>
                  <a:pt x="29230" y="92110"/>
                </a:lnTo>
                <a:lnTo>
                  <a:pt x="29220" y="92110"/>
                </a:lnTo>
                <a:lnTo>
                  <a:pt x="29210" y="92110"/>
                </a:lnTo>
                <a:lnTo>
                  <a:pt x="29210" y="92120"/>
                </a:lnTo>
                <a:lnTo>
                  <a:pt x="29210" y="92130"/>
                </a:lnTo>
                <a:lnTo>
                  <a:pt x="29200" y="92130"/>
                </a:lnTo>
                <a:lnTo>
                  <a:pt x="29190" y="92140"/>
                </a:lnTo>
                <a:lnTo>
                  <a:pt x="29190" y="92150"/>
                </a:lnTo>
                <a:lnTo>
                  <a:pt x="29180" y="92150"/>
                </a:lnTo>
                <a:lnTo>
                  <a:pt x="29170" y="92160"/>
                </a:lnTo>
                <a:lnTo>
                  <a:pt x="29160" y="92160"/>
                </a:lnTo>
                <a:lnTo>
                  <a:pt x="29160" y="92170"/>
                </a:lnTo>
                <a:lnTo>
                  <a:pt x="29150" y="92170"/>
                </a:lnTo>
                <a:lnTo>
                  <a:pt x="29140" y="92170"/>
                </a:lnTo>
                <a:lnTo>
                  <a:pt x="29140" y="92180"/>
                </a:lnTo>
                <a:lnTo>
                  <a:pt x="29130" y="92180"/>
                </a:lnTo>
                <a:lnTo>
                  <a:pt x="29120" y="92180"/>
                </a:lnTo>
                <a:lnTo>
                  <a:pt x="29120" y="92190"/>
                </a:lnTo>
                <a:lnTo>
                  <a:pt x="29110" y="92190"/>
                </a:lnTo>
                <a:lnTo>
                  <a:pt x="29100" y="92180"/>
                </a:lnTo>
                <a:lnTo>
                  <a:pt x="29090" y="92180"/>
                </a:lnTo>
                <a:lnTo>
                  <a:pt x="29080" y="92180"/>
                </a:lnTo>
                <a:lnTo>
                  <a:pt x="29080" y="92190"/>
                </a:lnTo>
                <a:lnTo>
                  <a:pt x="29070" y="92190"/>
                </a:lnTo>
                <a:lnTo>
                  <a:pt x="29060" y="92200"/>
                </a:lnTo>
                <a:lnTo>
                  <a:pt x="29050" y="92200"/>
                </a:lnTo>
                <a:lnTo>
                  <a:pt x="29050" y="92210"/>
                </a:lnTo>
                <a:lnTo>
                  <a:pt x="29040" y="92210"/>
                </a:lnTo>
                <a:lnTo>
                  <a:pt x="29030" y="92210"/>
                </a:lnTo>
                <a:lnTo>
                  <a:pt x="29020" y="92210"/>
                </a:lnTo>
                <a:lnTo>
                  <a:pt x="29010" y="92220"/>
                </a:lnTo>
                <a:lnTo>
                  <a:pt x="29000" y="92220"/>
                </a:lnTo>
                <a:lnTo>
                  <a:pt x="29000" y="92230"/>
                </a:lnTo>
                <a:lnTo>
                  <a:pt x="28990" y="92230"/>
                </a:lnTo>
                <a:lnTo>
                  <a:pt x="28980" y="92230"/>
                </a:lnTo>
                <a:lnTo>
                  <a:pt x="28970" y="92230"/>
                </a:lnTo>
                <a:lnTo>
                  <a:pt x="28960" y="92230"/>
                </a:lnTo>
                <a:lnTo>
                  <a:pt x="28960" y="92220"/>
                </a:lnTo>
                <a:lnTo>
                  <a:pt x="28960" y="92230"/>
                </a:lnTo>
                <a:lnTo>
                  <a:pt x="28970" y="92230"/>
                </a:lnTo>
                <a:lnTo>
                  <a:pt x="28960" y="92240"/>
                </a:lnTo>
                <a:lnTo>
                  <a:pt x="28960" y="92250"/>
                </a:lnTo>
                <a:lnTo>
                  <a:pt x="28960" y="92260"/>
                </a:lnTo>
                <a:lnTo>
                  <a:pt x="28950" y="92260"/>
                </a:lnTo>
                <a:lnTo>
                  <a:pt x="28950" y="92270"/>
                </a:lnTo>
                <a:lnTo>
                  <a:pt x="28940" y="92270"/>
                </a:lnTo>
                <a:lnTo>
                  <a:pt x="28930" y="92270"/>
                </a:lnTo>
                <a:lnTo>
                  <a:pt x="28920" y="92270"/>
                </a:lnTo>
                <a:lnTo>
                  <a:pt x="28920" y="92280"/>
                </a:lnTo>
                <a:lnTo>
                  <a:pt x="28920" y="92290"/>
                </a:lnTo>
                <a:lnTo>
                  <a:pt x="28910" y="92290"/>
                </a:lnTo>
                <a:lnTo>
                  <a:pt x="28910" y="92300"/>
                </a:lnTo>
                <a:lnTo>
                  <a:pt x="28900" y="92300"/>
                </a:lnTo>
                <a:lnTo>
                  <a:pt x="28890" y="92300"/>
                </a:lnTo>
                <a:lnTo>
                  <a:pt x="28880" y="92300"/>
                </a:lnTo>
                <a:lnTo>
                  <a:pt x="28870" y="92300"/>
                </a:lnTo>
                <a:lnTo>
                  <a:pt x="28870" y="92290"/>
                </a:lnTo>
                <a:lnTo>
                  <a:pt x="28870" y="92300"/>
                </a:lnTo>
                <a:lnTo>
                  <a:pt x="28870" y="92310"/>
                </a:lnTo>
                <a:lnTo>
                  <a:pt x="28870" y="92320"/>
                </a:lnTo>
                <a:lnTo>
                  <a:pt x="28870" y="92330"/>
                </a:lnTo>
                <a:lnTo>
                  <a:pt x="28870" y="92340"/>
                </a:lnTo>
                <a:lnTo>
                  <a:pt x="28860" y="92340"/>
                </a:lnTo>
                <a:lnTo>
                  <a:pt x="28860" y="92350"/>
                </a:lnTo>
                <a:lnTo>
                  <a:pt x="28860" y="92360"/>
                </a:lnTo>
                <a:lnTo>
                  <a:pt x="28850" y="92360"/>
                </a:lnTo>
                <a:lnTo>
                  <a:pt x="28850" y="92370"/>
                </a:lnTo>
                <a:lnTo>
                  <a:pt x="28840" y="92370"/>
                </a:lnTo>
                <a:lnTo>
                  <a:pt x="28840" y="92380"/>
                </a:lnTo>
                <a:lnTo>
                  <a:pt x="28830" y="92380"/>
                </a:lnTo>
                <a:lnTo>
                  <a:pt x="28820" y="92390"/>
                </a:lnTo>
                <a:lnTo>
                  <a:pt x="28810" y="92390"/>
                </a:lnTo>
                <a:lnTo>
                  <a:pt x="28810" y="92400"/>
                </a:lnTo>
                <a:lnTo>
                  <a:pt x="28800" y="92400"/>
                </a:lnTo>
                <a:lnTo>
                  <a:pt x="28800" y="92410"/>
                </a:lnTo>
                <a:lnTo>
                  <a:pt x="28790" y="92410"/>
                </a:lnTo>
                <a:lnTo>
                  <a:pt x="28780" y="92410"/>
                </a:lnTo>
                <a:lnTo>
                  <a:pt x="28780" y="92420"/>
                </a:lnTo>
                <a:lnTo>
                  <a:pt x="28770" y="92420"/>
                </a:lnTo>
                <a:lnTo>
                  <a:pt x="28760" y="92420"/>
                </a:lnTo>
                <a:lnTo>
                  <a:pt x="28760" y="92430"/>
                </a:lnTo>
                <a:lnTo>
                  <a:pt x="28750" y="92440"/>
                </a:lnTo>
                <a:lnTo>
                  <a:pt x="28740" y="92450"/>
                </a:lnTo>
                <a:lnTo>
                  <a:pt x="28730" y="92450"/>
                </a:lnTo>
                <a:lnTo>
                  <a:pt x="28720" y="92450"/>
                </a:lnTo>
                <a:lnTo>
                  <a:pt x="28710" y="92450"/>
                </a:lnTo>
                <a:lnTo>
                  <a:pt x="28700" y="92450"/>
                </a:lnTo>
                <a:lnTo>
                  <a:pt x="28690" y="92450"/>
                </a:lnTo>
                <a:lnTo>
                  <a:pt x="28690" y="92440"/>
                </a:lnTo>
                <a:lnTo>
                  <a:pt x="28680" y="92440"/>
                </a:lnTo>
                <a:lnTo>
                  <a:pt x="28670" y="92440"/>
                </a:lnTo>
                <a:lnTo>
                  <a:pt x="28670" y="92430"/>
                </a:lnTo>
                <a:lnTo>
                  <a:pt x="28660" y="92430"/>
                </a:lnTo>
                <a:lnTo>
                  <a:pt x="28660" y="92420"/>
                </a:lnTo>
                <a:lnTo>
                  <a:pt x="28650" y="92420"/>
                </a:lnTo>
                <a:lnTo>
                  <a:pt x="28640" y="92420"/>
                </a:lnTo>
                <a:lnTo>
                  <a:pt x="28640" y="92410"/>
                </a:lnTo>
                <a:lnTo>
                  <a:pt x="28630" y="92410"/>
                </a:lnTo>
                <a:lnTo>
                  <a:pt x="28630" y="92400"/>
                </a:lnTo>
                <a:lnTo>
                  <a:pt x="28630" y="92390"/>
                </a:lnTo>
                <a:lnTo>
                  <a:pt x="28630" y="92380"/>
                </a:lnTo>
                <a:lnTo>
                  <a:pt x="28630" y="92370"/>
                </a:lnTo>
                <a:lnTo>
                  <a:pt x="28630" y="92360"/>
                </a:lnTo>
                <a:lnTo>
                  <a:pt x="28620" y="92350"/>
                </a:lnTo>
                <a:lnTo>
                  <a:pt x="28620" y="92340"/>
                </a:lnTo>
                <a:lnTo>
                  <a:pt x="28620" y="92330"/>
                </a:lnTo>
                <a:lnTo>
                  <a:pt x="28620" y="92320"/>
                </a:lnTo>
                <a:lnTo>
                  <a:pt x="28630" y="92320"/>
                </a:lnTo>
                <a:lnTo>
                  <a:pt x="28630" y="92310"/>
                </a:lnTo>
                <a:lnTo>
                  <a:pt x="28630" y="92300"/>
                </a:lnTo>
                <a:lnTo>
                  <a:pt x="28630" y="92290"/>
                </a:lnTo>
                <a:lnTo>
                  <a:pt x="28620" y="92290"/>
                </a:lnTo>
                <a:lnTo>
                  <a:pt x="28620" y="92280"/>
                </a:lnTo>
                <a:lnTo>
                  <a:pt x="28610" y="92270"/>
                </a:lnTo>
                <a:lnTo>
                  <a:pt x="28610" y="92260"/>
                </a:lnTo>
                <a:lnTo>
                  <a:pt x="28610" y="92250"/>
                </a:lnTo>
                <a:lnTo>
                  <a:pt x="28610" y="92240"/>
                </a:lnTo>
                <a:lnTo>
                  <a:pt x="28610" y="92230"/>
                </a:lnTo>
                <a:lnTo>
                  <a:pt x="28620" y="92230"/>
                </a:lnTo>
                <a:lnTo>
                  <a:pt x="28620" y="92220"/>
                </a:lnTo>
                <a:lnTo>
                  <a:pt x="28620" y="92210"/>
                </a:lnTo>
                <a:lnTo>
                  <a:pt x="28620" y="92200"/>
                </a:lnTo>
                <a:lnTo>
                  <a:pt x="28610" y="92200"/>
                </a:lnTo>
                <a:lnTo>
                  <a:pt x="28610" y="92190"/>
                </a:lnTo>
                <a:lnTo>
                  <a:pt x="28600" y="92180"/>
                </a:lnTo>
                <a:lnTo>
                  <a:pt x="28600" y="92170"/>
                </a:lnTo>
                <a:lnTo>
                  <a:pt x="28600" y="92160"/>
                </a:lnTo>
                <a:lnTo>
                  <a:pt x="28590" y="92150"/>
                </a:lnTo>
                <a:lnTo>
                  <a:pt x="28590" y="92140"/>
                </a:lnTo>
                <a:lnTo>
                  <a:pt x="28580" y="92140"/>
                </a:lnTo>
                <a:lnTo>
                  <a:pt x="28580" y="92130"/>
                </a:lnTo>
                <a:lnTo>
                  <a:pt x="28580" y="92120"/>
                </a:lnTo>
                <a:lnTo>
                  <a:pt x="28590" y="92110"/>
                </a:lnTo>
                <a:lnTo>
                  <a:pt x="28580" y="92110"/>
                </a:lnTo>
                <a:lnTo>
                  <a:pt x="28580" y="92100"/>
                </a:lnTo>
                <a:lnTo>
                  <a:pt x="28580" y="92090"/>
                </a:lnTo>
                <a:lnTo>
                  <a:pt x="28580" y="92080"/>
                </a:lnTo>
                <a:lnTo>
                  <a:pt x="28590" y="92080"/>
                </a:lnTo>
                <a:lnTo>
                  <a:pt x="28580" y="92070"/>
                </a:lnTo>
                <a:lnTo>
                  <a:pt x="28580" y="92060"/>
                </a:lnTo>
                <a:lnTo>
                  <a:pt x="28590" y="92060"/>
                </a:lnTo>
                <a:lnTo>
                  <a:pt x="28590" y="92050"/>
                </a:lnTo>
                <a:lnTo>
                  <a:pt x="28580" y="92040"/>
                </a:lnTo>
                <a:lnTo>
                  <a:pt x="28570" y="92020"/>
                </a:lnTo>
                <a:lnTo>
                  <a:pt x="28560" y="92010"/>
                </a:lnTo>
                <a:lnTo>
                  <a:pt x="28560" y="92000"/>
                </a:lnTo>
                <a:lnTo>
                  <a:pt x="28550" y="91990"/>
                </a:lnTo>
                <a:lnTo>
                  <a:pt x="28540" y="91990"/>
                </a:lnTo>
                <a:lnTo>
                  <a:pt x="28540" y="91980"/>
                </a:lnTo>
                <a:lnTo>
                  <a:pt x="28530" y="91980"/>
                </a:lnTo>
                <a:lnTo>
                  <a:pt x="28530" y="91970"/>
                </a:lnTo>
                <a:lnTo>
                  <a:pt x="28530" y="91960"/>
                </a:lnTo>
                <a:lnTo>
                  <a:pt x="28530" y="91950"/>
                </a:lnTo>
                <a:lnTo>
                  <a:pt x="28520" y="91950"/>
                </a:lnTo>
                <a:lnTo>
                  <a:pt x="28520" y="91940"/>
                </a:lnTo>
                <a:lnTo>
                  <a:pt x="28510" y="91930"/>
                </a:lnTo>
                <a:lnTo>
                  <a:pt x="28470" y="91950"/>
                </a:lnTo>
                <a:lnTo>
                  <a:pt x="28440" y="91950"/>
                </a:lnTo>
                <a:lnTo>
                  <a:pt x="28430" y="91960"/>
                </a:lnTo>
                <a:lnTo>
                  <a:pt x="28420" y="91960"/>
                </a:lnTo>
                <a:lnTo>
                  <a:pt x="28410" y="91960"/>
                </a:lnTo>
                <a:lnTo>
                  <a:pt x="28410" y="91970"/>
                </a:lnTo>
                <a:lnTo>
                  <a:pt x="28400" y="91970"/>
                </a:lnTo>
                <a:lnTo>
                  <a:pt x="28400" y="91960"/>
                </a:lnTo>
                <a:lnTo>
                  <a:pt x="28400" y="91970"/>
                </a:lnTo>
                <a:lnTo>
                  <a:pt x="28390" y="91970"/>
                </a:lnTo>
                <a:lnTo>
                  <a:pt x="28380" y="91970"/>
                </a:lnTo>
                <a:lnTo>
                  <a:pt x="28370" y="91970"/>
                </a:lnTo>
                <a:lnTo>
                  <a:pt x="28360" y="91970"/>
                </a:lnTo>
                <a:lnTo>
                  <a:pt x="28360" y="91960"/>
                </a:lnTo>
                <a:lnTo>
                  <a:pt x="28350" y="91960"/>
                </a:lnTo>
                <a:lnTo>
                  <a:pt x="28350" y="91950"/>
                </a:lnTo>
                <a:lnTo>
                  <a:pt x="28340" y="91950"/>
                </a:lnTo>
                <a:lnTo>
                  <a:pt x="28330" y="91950"/>
                </a:lnTo>
                <a:lnTo>
                  <a:pt x="28330" y="91960"/>
                </a:lnTo>
                <a:lnTo>
                  <a:pt x="28330" y="91950"/>
                </a:lnTo>
                <a:lnTo>
                  <a:pt x="28320" y="91950"/>
                </a:lnTo>
                <a:lnTo>
                  <a:pt x="28320" y="91940"/>
                </a:lnTo>
                <a:lnTo>
                  <a:pt x="28310" y="91940"/>
                </a:lnTo>
                <a:lnTo>
                  <a:pt x="28300" y="91930"/>
                </a:lnTo>
                <a:lnTo>
                  <a:pt x="28290" y="91930"/>
                </a:lnTo>
                <a:lnTo>
                  <a:pt x="28290" y="91940"/>
                </a:lnTo>
                <a:lnTo>
                  <a:pt x="28280" y="91940"/>
                </a:lnTo>
                <a:lnTo>
                  <a:pt x="28280" y="91930"/>
                </a:lnTo>
                <a:lnTo>
                  <a:pt x="28270" y="91930"/>
                </a:lnTo>
                <a:lnTo>
                  <a:pt x="28260" y="91930"/>
                </a:lnTo>
                <a:lnTo>
                  <a:pt x="28250" y="91930"/>
                </a:lnTo>
                <a:lnTo>
                  <a:pt x="28240" y="91930"/>
                </a:lnTo>
                <a:lnTo>
                  <a:pt x="28240" y="91920"/>
                </a:lnTo>
                <a:lnTo>
                  <a:pt x="28230" y="91920"/>
                </a:lnTo>
                <a:lnTo>
                  <a:pt x="28230" y="91910"/>
                </a:lnTo>
                <a:lnTo>
                  <a:pt x="28220" y="91910"/>
                </a:lnTo>
                <a:lnTo>
                  <a:pt x="28220" y="91920"/>
                </a:lnTo>
                <a:lnTo>
                  <a:pt x="28220" y="91930"/>
                </a:lnTo>
                <a:lnTo>
                  <a:pt x="28210" y="91930"/>
                </a:lnTo>
                <a:lnTo>
                  <a:pt x="28200" y="91930"/>
                </a:lnTo>
                <a:lnTo>
                  <a:pt x="28190" y="91930"/>
                </a:lnTo>
                <a:lnTo>
                  <a:pt x="28190" y="91920"/>
                </a:lnTo>
                <a:lnTo>
                  <a:pt x="28180" y="91920"/>
                </a:lnTo>
                <a:lnTo>
                  <a:pt x="28180" y="91910"/>
                </a:lnTo>
                <a:lnTo>
                  <a:pt x="28170" y="91910"/>
                </a:lnTo>
                <a:lnTo>
                  <a:pt x="28170" y="91900"/>
                </a:lnTo>
                <a:lnTo>
                  <a:pt x="28160" y="91900"/>
                </a:lnTo>
                <a:lnTo>
                  <a:pt x="28160" y="91910"/>
                </a:lnTo>
                <a:lnTo>
                  <a:pt x="28150" y="91910"/>
                </a:lnTo>
                <a:lnTo>
                  <a:pt x="28150" y="91900"/>
                </a:lnTo>
                <a:lnTo>
                  <a:pt x="28140" y="91900"/>
                </a:lnTo>
                <a:lnTo>
                  <a:pt x="28140" y="91890"/>
                </a:lnTo>
                <a:lnTo>
                  <a:pt x="28140" y="91900"/>
                </a:lnTo>
                <a:lnTo>
                  <a:pt x="28130" y="91900"/>
                </a:lnTo>
                <a:lnTo>
                  <a:pt x="28130" y="91890"/>
                </a:lnTo>
                <a:lnTo>
                  <a:pt x="28130" y="91880"/>
                </a:lnTo>
                <a:lnTo>
                  <a:pt x="28120" y="91880"/>
                </a:lnTo>
                <a:lnTo>
                  <a:pt x="28120" y="91870"/>
                </a:lnTo>
                <a:lnTo>
                  <a:pt x="28120" y="91860"/>
                </a:lnTo>
                <a:lnTo>
                  <a:pt x="28120" y="91850"/>
                </a:lnTo>
                <a:lnTo>
                  <a:pt x="28120" y="91840"/>
                </a:lnTo>
                <a:lnTo>
                  <a:pt x="28120" y="91830"/>
                </a:lnTo>
                <a:lnTo>
                  <a:pt x="28120" y="91820"/>
                </a:lnTo>
                <a:lnTo>
                  <a:pt x="28120" y="91810"/>
                </a:lnTo>
                <a:lnTo>
                  <a:pt x="28110" y="91800"/>
                </a:lnTo>
                <a:lnTo>
                  <a:pt x="28120" y="91800"/>
                </a:lnTo>
                <a:lnTo>
                  <a:pt x="28120" y="91790"/>
                </a:lnTo>
                <a:lnTo>
                  <a:pt x="28120" y="91780"/>
                </a:lnTo>
                <a:lnTo>
                  <a:pt x="28120" y="91770"/>
                </a:lnTo>
                <a:lnTo>
                  <a:pt x="28130" y="91760"/>
                </a:lnTo>
                <a:lnTo>
                  <a:pt x="28130" y="91750"/>
                </a:lnTo>
                <a:lnTo>
                  <a:pt x="28130" y="91740"/>
                </a:lnTo>
                <a:lnTo>
                  <a:pt x="28130" y="91730"/>
                </a:lnTo>
                <a:lnTo>
                  <a:pt x="28140" y="91730"/>
                </a:lnTo>
                <a:lnTo>
                  <a:pt x="28140" y="91720"/>
                </a:lnTo>
                <a:lnTo>
                  <a:pt x="28140" y="91710"/>
                </a:lnTo>
                <a:lnTo>
                  <a:pt x="28150" y="91710"/>
                </a:lnTo>
                <a:lnTo>
                  <a:pt x="28150" y="91700"/>
                </a:lnTo>
                <a:lnTo>
                  <a:pt x="28160" y="91700"/>
                </a:lnTo>
                <a:lnTo>
                  <a:pt x="28160" y="91690"/>
                </a:lnTo>
                <a:lnTo>
                  <a:pt x="28160" y="91680"/>
                </a:lnTo>
                <a:lnTo>
                  <a:pt x="28170" y="91680"/>
                </a:lnTo>
                <a:lnTo>
                  <a:pt x="28170" y="91670"/>
                </a:lnTo>
                <a:lnTo>
                  <a:pt x="28180" y="91670"/>
                </a:lnTo>
                <a:lnTo>
                  <a:pt x="28180" y="91660"/>
                </a:lnTo>
                <a:lnTo>
                  <a:pt x="28190" y="91660"/>
                </a:lnTo>
                <a:lnTo>
                  <a:pt x="28200" y="91660"/>
                </a:lnTo>
                <a:lnTo>
                  <a:pt x="28200" y="91650"/>
                </a:lnTo>
                <a:lnTo>
                  <a:pt x="28210" y="91650"/>
                </a:lnTo>
                <a:lnTo>
                  <a:pt x="28220" y="91650"/>
                </a:lnTo>
                <a:lnTo>
                  <a:pt x="28220" y="91640"/>
                </a:lnTo>
                <a:lnTo>
                  <a:pt x="28230" y="91640"/>
                </a:lnTo>
                <a:lnTo>
                  <a:pt x="28240" y="91640"/>
                </a:lnTo>
                <a:lnTo>
                  <a:pt x="28250" y="91630"/>
                </a:lnTo>
                <a:lnTo>
                  <a:pt x="28260" y="91630"/>
                </a:lnTo>
                <a:lnTo>
                  <a:pt x="28260" y="91620"/>
                </a:lnTo>
                <a:lnTo>
                  <a:pt x="28270" y="91620"/>
                </a:lnTo>
                <a:lnTo>
                  <a:pt x="28280" y="91620"/>
                </a:lnTo>
                <a:lnTo>
                  <a:pt x="28290" y="91620"/>
                </a:lnTo>
                <a:lnTo>
                  <a:pt x="28300" y="91620"/>
                </a:lnTo>
                <a:lnTo>
                  <a:pt x="28300" y="91610"/>
                </a:lnTo>
                <a:lnTo>
                  <a:pt x="28300" y="91600"/>
                </a:lnTo>
                <a:lnTo>
                  <a:pt x="28300" y="91590"/>
                </a:lnTo>
                <a:lnTo>
                  <a:pt x="28290" y="91590"/>
                </a:lnTo>
                <a:lnTo>
                  <a:pt x="28280" y="91590"/>
                </a:lnTo>
                <a:lnTo>
                  <a:pt x="28280" y="91580"/>
                </a:lnTo>
                <a:lnTo>
                  <a:pt x="28270" y="91580"/>
                </a:lnTo>
                <a:lnTo>
                  <a:pt x="28260" y="91570"/>
                </a:lnTo>
                <a:lnTo>
                  <a:pt x="28260" y="91560"/>
                </a:lnTo>
                <a:lnTo>
                  <a:pt x="28250" y="91560"/>
                </a:lnTo>
                <a:lnTo>
                  <a:pt x="28250" y="91550"/>
                </a:lnTo>
                <a:lnTo>
                  <a:pt x="28240" y="91550"/>
                </a:lnTo>
                <a:lnTo>
                  <a:pt x="28240" y="91540"/>
                </a:lnTo>
                <a:lnTo>
                  <a:pt x="28240" y="91530"/>
                </a:lnTo>
                <a:lnTo>
                  <a:pt x="28230" y="91530"/>
                </a:lnTo>
                <a:lnTo>
                  <a:pt x="28230" y="91520"/>
                </a:lnTo>
                <a:lnTo>
                  <a:pt x="28220" y="91520"/>
                </a:lnTo>
                <a:lnTo>
                  <a:pt x="28220" y="91510"/>
                </a:lnTo>
                <a:lnTo>
                  <a:pt x="28220" y="91500"/>
                </a:lnTo>
                <a:lnTo>
                  <a:pt x="28220" y="91490"/>
                </a:lnTo>
                <a:lnTo>
                  <a:pt x="28220" y="91500"/>
                </a:lnTo>
                <a:lnTo>
                  <a:pt x="28220" y="91490"/>
                </a:lnTo>
                <a:lnTo>
                  <a:pt x="28220" y="91480"/>
                </a:lnTo>
                <a:lnTo>
                  <a:pt x="28220" y="91470"/>
                </a:lnTo>
                <a:lnTo>
                  <a:pt x="28230" y="91470"/>
                </a:lnTo>
                <a:lnTo>
                  <a:pt x="28240" y="91470"/>
                </a:lnTo>
                <a:lnTo>
                  <a:pt x="28240" y="91460"/>
                </a:lnTo>
                <a:lnTo>
                  <a:pt x="28250" y="91460"/>
                </a:lnTo>
                <a:lnTo>
                  <a:pt x="28260" y="91460"/>
                </a:lnTo>
                <a:lnTo>
                  <a:pt x="28270" y="91460"/>
                </a:lnTo>
                <a:lnTo>
                  <a:pt x="28270" y="91450"/>
                </a:lnTo>
                <a:lnTo>
                  <a:pt x="28280" y="91450"/>
                </a:lnTo>
                <a:lnTo>
                  <a:pt x="28280" y="91440"/>
                </a:lnTo>
                <a:lnTo>
                  <a:pt x="28280" y="91430"/>
                </a:lnTo>
                <a:lnTo>
                  <a:pt x="28290" y="91430"/>
                </a:lnTo>
                <a:lnTo>
                  <a:pt x="28290" y="91420"/>
                </a:lnTo>
                <a:lnTo>
                  <a:pt x="28280" y="91420"/>
                </a:lnTo>
                <a:lnTo>
                  <a:pt x="28280" y="91410"/>
                </a:lnTo>
                <a:lnTo>
                  <a:pt x="28270" y="91410"/>
                </a:lnTo>
                <a:lnTo>
                  <a:pt x="28260" y="91410"/>
                </a:lnTo>
                <a:lnTo>
                  <a:pt x="28260" y="91400"/>
                </a:lnTo>
                <a:lnTo>
                  <a:pt x="28250" y="91400"/>
                </a:lnTo>
                <a:lnTo>
                  <a:pt x="28250" y="91390"/>
                </a:lnTo>
                <a:lnTo>
                  <a:pt x="28250" y="91380"/>
                </a:lnTo>
                <a:lnTo>
                  <a:pt x="28250" y="91370"/>
                </a:lnTo>
                <a:lnTo>
                  <a:pt x="28250" y="91360"/>
                </a:lnTo>
                <a:lnTo>
                  <a:pt x="28250" y="91350"/>
                </a:lnTo>
                <a:lnTo>
                  <a:pt x="28250" y="91340"/>
                </a:lnTo>
                <a:lnTo>
                  <a:pt x="28250" y="91330"/>
                </a:lnTo>
                <a:lnTo>
                  <a:pt x="28260" y="91330"/>
                </a:lnTo>
                <a:lnTo>
                  <a:pt x="28260" y="91320"/>
                </a:lnTo>
                <a:lnTo>
                  <a:pt x="28260" y="91310"/>
                </a:lnTo>
                <a:lnTo>
                  <a:pt x="28270" y="91310"/>
                </a:lnTo>
                <a:lnTo>
                  <a:pt x="28270" y="91300"/>
                </a:lnTo>
                <a:lnTo>
                  <a:pt x="28280" y="91300"/>
                </a:lnTo>
                <a:lnTo>
                  <a:pt x="28280" y="91290"/>
                </a:lnTo>
                <a:lnTo>
                  <a:pt x="28290" y="91290"/>
                </a:lnTo>
                <a:lnTo>
                  <a:pt x="28290" y="91280"/>
                </a:lnTo>
                <a:lnTo>
                  <a:pt x="28300" y="91270"/>
                </a:lnTo>
                <a:lnTo>
                  <a:pt x="28300" y="91260"/>
                </a:lnTo>
                <a:lnTo>
                  <a:pt x="28310" y="91260"/>
                </a:lnTo>
                <a:lnTo>
                  <a:pt x="28310" y="91250"/>
                </a:lnTo>
                <a:lnTo>
                  <a:pt x="28310" y="91240"/>
                </a:lnTo>
                <a:lnTo>
                  <a:pt x="28310" y="91230"/>
                </a:lnTo>
                <a:lnTo>
                  <a:pt x="28310" y="91220"/>
                </a:lnTo>
                <a:lnTo>
                  <a:pt x="28320" y="91220"/>
                </a:lnTo>
                <a:lnTo>
                  <a:pt x="28320" y="91210"/>
                </a:lnTo>
                <a:lnTo>
                  <a:pt x="28320" y="91200"/>
                </a:lnTo>
                <a:lnTo>
                  <a:pt x="28310" y="91200"/>
                </a:lnTo>
                <a:lnTo>
                  <a:pt x="28320" y="91200"/>
                </a:lnTo>
                <a:lnTo>
                  <a:pt x="28310" y="91200"/>
                </a:lnTo>
                <a:lnTo>
                  <a:pt x="28310" y="91190"/>
                </a:lnTo>
                <a:lnTo>
                  <a:pt x="28320" y="91190"/>
                </a:lnTo>
                <a:lnTo>
                  <a:pt x="28320" y="91180"/>
                </a:lnTo>
                <a:lnTo>
                  <a:pt x="28330" y="91180"/>
                </a:lnTo>
                <a:lnTo>
                  <a:pt x="28330" y="91170"/>
                </a:lnTo>
                <a:lnTo>
                  <a:pt x="28330" y="91180"/>
                </a:lnTo>
                <a:lnTo>
                  <a:pt x="28340" y="91180"/>
                </a:lnTo>
                <a:lnTo>
                  <a:pt x="28340" y="91170"/>
                </a:lnTo>
                <a:lnTo>
                  <a:pt x="28340" y="91160"/>
                </a:lnTo>
                <a:lnTo>
                  <a:pt x="28330" y="91160"/>
                </a:lnTo>
                <a:lnTo>
                  <a:pt x="28330" y="91150"/>
                </a:lnTo>
                <a:lnTo>
                  <a:pt x="28330" y="91140"/>
                </a:lnTo>
                <a:lnTo>
                  <a:pt x="28340" y="91140"/>
                </a:lnTo>
                <a:lnTo>
                  <a:pt x="28340" y="91130"/>
                </a:lnTo>
                <a:lnTo>
                  <a:pt x="28340" y="91120"/>
                </a:lnTo>
                <a:lnTo>
                  <a:pt x="28340" y="91110"/>
                </a:lnTo>
                <a:lnTo>
                  <a:pt x="28340" y="91100"/>
                </a:lnTo>
                <a:lnTo>
                  <a:pt x="28350" y="91100"/>
                </a:lnTo>
                <a:lnTo>
                  <a:pt x="28350" y="91090"/>
                </a:lnTo>
                <a:lnTo>
                  <a:pt x="28350" y="91080"/>
                </a:lnTo>
                <a:lnTo>
                  <a:pt x="28360" y="91080"/>
                </a:lnTo>
                <a:lnTo>
                  <a:pt x="28360" y="91070"/>
                </a:lnTo>
                <a:lnTo>
                  <a:pt x="28370" y="91070"/>
                </a:lnTo>
                <a:lnTo>
                  <a:pt x="28370" y="91080"/>
                </a:lnTo>
                <a:lnTo>
                  <a:pt x="28370" y="91070"/>
                </a:lnTo>
                <a:lnTo>
                  <a:pt x="28370" y="91080"/>
                </a:lnTo>
                <a:lnTo>
                  <a:pt x="28380" y="91080"/>
                </a:lnTo>
                <a:lnTo>
                  <a:pt x="28380" y="91070"/>
                </a:lnTo>
                <a:lnTo>
                  <a:pt x="28390" y="91070"/>
                </a:lnTo>
                <a:lnTo>
                  <a:pt x="28390" y="91060"/>
                </a:lnTo>
                <a:lnTo>
                  <a:pt x="28400" y="91060"/>
                </a:lnTo>
                <a:lnTo>
                  <a:pt x="28410" y="91060"/>
                </a:lnTo>
                <a:lnTo>
                  <a:pt x="28420" y="91060"/>
                </a:lnTo>
                <a:lnTo>
                  <a:pt x="28430" y="91060"/>
                </a:lnTo>
                <a:lnTo>
                  <a:pt x="28430" y="91050"/>
                </a:lnTo>
                <a:lnTo>
                  <a:pt x="28440" y="91050"/>
                </a:lnTo>
                <a:lnTo>
                  <a:pt x="28450" y="91050"/>
                </a:lnTo>
                <a:lnTo>
                  <a:pt x="28460" y="91050"/>
                </a:lnTo>
                <a:lnTo>
                  <a:pt x="28460" y="91040"/>
                </a:lnTo>
                <a:lnTo>
                  <a:pt x="28470" y="91040"/>
                </a:lnTo>
                <a:lnTo>
                  <a:pt x="28470" y="91030"/>
                </a:lnTo>
                <a:lnTo>
                  <a:pt x="28480" y="91030"/>
                </a:lnTo>
                <a:lnTo>
                  <a:pt x="28480" y="91020"/>
                </a:lnTo>
                <a:lnTo>
                  <a:pt x="28490" y="91020"/>
                </a:lnTo>
                <a:lnTo>
                  <a:pt x="28500" y="91020"/>
                </a:lnTo>
                <a:lnTo>
                  <a:pt x="28510" y="91020"/>
                </a:lnTo>
                <a:lnTo>
                  <a:pt x="28510" y="91010"/>
                </a:lnTo>
                <a:lnTo>
                  <a:pt x="28510" y="91000"/>
                </a:lnTo>
                <a:lnTo>
                  <a:pt x="28520" y="91000"/>
                </a:lnTo>
                <a:lnTo>
                  <a:pt x="28520" y="90990"/>
                </a:lnTo>
                <a:lnTo>
                  <a:pt x="28520" y="90980"/>
                </a:lnTo>
                <a:lnTo>
                  <a:pt x="28530" y="90980"/>
                </a:lnTo>
                <a:lnTo>
                  <a:pt x="28530" y="90970"/>
                </a:lnTo>
                <a:lnTo>
                  <a:pt x="28530" y="90960"/>
                </a:lnTo>
                <a:lnTo>
                  <a:pt x="28530" y="90950"/>
                </a:lnTo>
                <a:lnTo>
                  <a:pt x="28530" y="90940"/>
                </a:lnTo>
                <a:lnTo>
                  <a:pt x="28540" y="90940"/>
                </a:lnTo>
                <a:lnTo>
                  <a:pt x="28540" y="90930"/>
                </a:lnTo>
                <a:lnTo>
                  <a:pt x="28540" y="90920"/>
                </a:lnTo>
                <a:lnTo>
                  <a:pt x="28540" y="90910"/>
                </a:lnTo>
                <a:lnTo>
                  <a:pt x="28540" y="90900"/>
                </a:lnTo>
                <a:lnTo>
                  <a:pt x="28550" y="90900"/>
                </a:lnTo>
                <a:lnTo>
                  <a:pt x="28550" y="90890"/>
                </a:lnTo>
                <a:lnTo>
                  <a:pt x="28560" y="90890"/>
                </a:lnTo>
                <a:lnTo>
                  <a:pt x="28560" y="90880"/>
                </a:lnTo>
                <a:lnTo>
                  <a:pt x="28570" y="90880"/>
                </a:lnTo>
                <a:lnTo>
                  <a:pt x="28580" y="90870"/>
                </a:lnTo>
                <a:lnTo>
                  <a:pt x="28590" y="90860"/>
                </a:lnTo>
                <a:lnTo>
                  <a:pt x="28590" y="90850"/>
                </a:lnTo>
                <a:lnTo>
                  <a:pt x="28590" y="90860"/>
                </a:lnTo>
                <a:lnTo>
                  <a:pt x="28590" y="90850"/>
                </a:lnTo>
                <a:lnTo>
                  <a:pt x="28600" y="90850"/>
                </a:lnTo>
                <a:lnTo>
                  <a:pt x="28590" y="90850"/>
                </a:lnTo>
                <a:lnTo>
                  <a:pt x="28590" y="90840"/>
                </a:lnTo>
                <a:lnTo>
                  <a:pt x="28590" y="90850"/>
                </a:lnTo>
                <a:lnTo>
                  <a:pt x="28600" y="90850"/>
                </a:lnTo>
                <a:lnTo>
                  <a:pt x="28600" y="90840"/>
                </a:lnTo>
                <a:lnTo>
                  <a:pt x="28610" y="90840"/>
                </a:lnTo>
                <a:lnTo>
                  <a:pt x="28610" y="90830"/>
                </a:lnTo>
                <a:lnTo>
                  <a:pt x="28620" y="90830"/>
                </a:lnTo>
                <a:lnTo>
                  <a:pt x="28620" y="90820"/>
                </a:lnTo>
                <a:lnTo>
                  <a:pt x="28630" y="90820"/>
                </a:lnTo>
                <a:lnTo>
                  <a:pt x="28630" y="90810"/>
                </a:lnTo>
                <a:lnTo>
                  <a:pt x="28630" y="90800"/>
                </a:lnTo>
                <a:lnTo>
                  <a:pt x="28640" y="90800"/>
                </a:lnTo>
                <a:lnTo>
                  <a:pt x="28640" y="90790"/>
                </a:lnTo>
                <a:lnTo>
                  <a:pt x="28640" y="90780"/>
                </a:lnTo>
                <a:lnTo>
                  <a:pt x="28640" y="90770"/>
                </a:lnTo>
                <a:lnTo>
                  <a:pt x="28640" y="90760"/>
                </a:lnTo>
                <a:lnTo>
                  <a:pt x="28630" y="90760"/>
                </a:lnTo>
                <a:lnTo>
                  <a:pt x="28630" y="90750"/>
                </a:lnTo>
                <a:lnTo>
                  <a:pt x="28630" y="90740"/>
                </a:lnTo>
                <a:lnTo>
                  <a:pt x="28630" y="90730"/>
                </a:lnTo>
                <a:lnTo>
                  <a:pt x="28620" y="90730"/>
                </a:lnTo>
                <a:lnTo>
                  <a:pt x="28620" y="90720"/>
                </a:lnTo>
                <a:lnTo>
                  <a:pt x="28620" y="90710"/>
                </a:lnTo>
                <a:lnTo>
                  <a:pt x="28610" y="90710"/>
                </a:lnTo>
                <a:lnTo>
                  <a:pt x="28610" y="90700"/>
                </a:lnTo>
                <a:lnTo>
                  <a:pt x="28600" y="90700"/>
                </a:lnTo>
                <a:lnTo>
                  <a:pt x="28600" y="90690"/>
                </a:lnTo>
                <a:lnTo>
                  <a:pt x="28590" y="90690"/>
                </a:lnTo>
                <a:lnTo>
                  <a:pt x="28590" y="90680"/>
                </a:lnTo>
                <a:lnTo>
                  <a:pt x="28600" y="90680"/>
                </a:lnTo>
                <a:lnTo>
                  <a:pt x="28600" y="90670"/>
                </a:lnTo>
                <a:lnTo>
                  <a:pt x="28600" y="90660"/>
                </a:lnTo>
                <a:lnTo>
                  <a:pt x="28590" y="90660"/>
                </a:lnTo>
                <a:lnTo>
                  <a:pt x="28590" y="90650"/>
                </a:lnTo>
                <a:lnTo>
                  <a:pt x="28600" y="90650"/>
                </a:lnTo>
                <a:lnTo>
                  <a:pt x="28600" y="90640"/>
                </a:lnTo>
                <a:lnTo>
                  <a:pt x="28610" y="90640"/>
                </a:lnTo>
                <a:lnTo>
                  <a:pt x="28610" y="90650"/>
                </a:lnTo>
                <a:lnTo>
                  <a:pt x="28620" y="90650"/>
                </a:lnTo>
                <a:lnTo>
                  <a:pt x="28620" y="90660"/>
                </a:lnTo>
                <a:lnTo>
                  <a:pt x="28630" y="90660"/>
                </a:lnTo>
                <a:lnTo>
                  <a:pt x="28640" y="90660"/>
                </a:lnTo>
                <a:lnTo>
                  <a:pt x="28640" y="90670"/>
                </a:lnTo>
                <a:lnTo>
                  <a:pt x="28650" y="90670"/>
                </a:lnTo>
                <a:lnTo>
                  <a:pt x="28660" y="90670"/>
                </a:lnTo>
                <a:lnTo>
                  <a:pt x="28660" y="90680"/>
                </a:lnTo>
                <a:lnTo>
                  <a:pt x="28670" y="90680"/>
                </a:lnTo>
                <a:lnTo>
                  <a:pt x="28680" y="90680"/>
                </a:lnTo>
                <a:lnTo>
                  <a:pt x="28690" y="90670"/>
                </a:lnTo>
                <a:lnTo>
                  <a:pt x="28700" y="90670"/>
                </a:lnTo>
                <a:lnTo>
                  <a:pt x="28700" y="90680"/>
                </a:lnTo>
                <a:lnTo>
                  <a:pt x="28710" y="90680"/>
                </a:lnTo>
                <a:lnTo>
                  <a:pt x="28720" y="90680"/>
                </a:lnTo>
                <a:lnTo>
                  <a:pt x="28730" y="90680"/>
                </a:lnTo>
                <a:lnTo>
                  <a:pt x="28730" y="90670"/>
                </a:lnTo>
                <a:lnTo>
                  <a:pt x="28740" y="90670"/>
                </a:lnTo>
                <a:lnTo>
                  <a:pt x="28750" y="90670"/>
                </a:lnTo>
                <a:lnTo>
                  <a:pt x="28750" y="90680"/>
                </a:lnTo>
                <a:lnTo>
                  <a:pt x="28760" y="90680"/>
                </a:lnTo>
                <a:lnTo>
                  <a:pt x="28760" y="90690"/>
                </a:lnTo>
                <a:lnTo>
                  <a:pt x="28760" y="90700"/>
                </a:lnTo>
                <a:lnTo>
                  <a:pt x="28750" y="90700"/>
                </a:lnTo>
                <a:lnTo>
                  <a:pt x="28750" y="90710"/>
                </a:lnTo>
                <a:lnTo>
                  <a:pt x="28750" y="90700"/>
                </a:lnTo>
                <a:lnTo>
                  <a:pt x="28750" y="90710"/>
                </a:lnTo>
                <a:lnTo>
                  <a:pt x="28740" y="90710"/>
                </a:lnTo>
                <a:lnTo>
                  <a:pt x="28740" y="90720"/>
                </a:lnTo>
                <a:lnTo>
                  <a:pt x="28730" y="90720"/>
                </a:lnTo>
                <a:lnTo>
                  <a:pt x="28730" y="90730"/>
                </a:lnTo>
                <a:lnTo>
                  <a:pt x="28720" y="90730"/>
                </a:lnTo>
                <a:lnTo>
                  <a:pt x="28720" y="90740"/>
                </a:lnTo>
                <a:lnTo>
                  <a:pt x="28730" y="90740"/>
                </a:lnTo>
                <a:lnTo>
                  <a:pt x="28730" y="90750"/>
                </a:lnTo>
                <a:lnTo>
                  <a:pt x="28730" y="90760"/>
                </a:lnTo>
                <a:lnTo>
                  <a:pt x="28730" y="90770"/>
                </a:lnTo>
                <a:lnTo>
                  <a:pt x="28730" y="90780"/>
                </a:lnTo>
                <a:lnTo>
                  <a:pt x="28740" y="90780"/>
                </a:lnTo>
                <a:lnTo>
                  <a:pt x="28750" y="90780"/>
                </a:lnTo>
                <a:lnTo>
                  <a:pt x="28740" y="90800"/>
                </a:lnTo>
                <a:lnTo>
                  <a:pt x="28750" y="90800"/>
                </a:lnTo>
                <a:lnTo>
                  <a:pt x="28760" y="90810"/>
                </a:lnTo>
                <a:lnTo>
                  <a:pt x="28770" y="90820"/>
                </a:lnTo>
                <a:lnTo>
                  <a:pt x="28780" y="90830"/>
                </a:lnTo>
                <a:lnTo>
                  <a:pt x="28790" y="90830"/>
                </a:lnTo>
                <a:lnTo>
                  <a:pt x="28790" y="90840"/>
                </a:lnTo>
                <a:lnTo>
                  <a:pt x="28800" y="90840"/>
                </a:lnTo>
                <a:lnTo>
                  <a:pt x="28800" y="90850"/>
                </a:lnTo>
                <a:lnTo>
                  <a:pt x="28810" y="90850"/>
                </a:lnTo>
                <a:lnTo>
                  <a:pt x="28820" y="90860"/>
                </a:lnTo>
                <a:lnTo>
                  <a:pt x="28830" y="90870"/>
                </a:lnTo>
                <a:lnTo>
                  <a:pt x="28840" y="90870"/>
                </a:lnTo>
                <a:lnTo>
                  <a:pt x="28840" y="90880"/>
                </a:lnTo>
                <a:lnTo>
                  <a:pt x="28850" y="90890"/>
                </a:lnTo>
                <a:lnTo>
                  <a:pt x="28870" y="90900"/>
                </a:lnTo>
                <a:lnTo>
                  <a:pt x="28880" y="90910"/>
                </a:lnTo>
                <a:lnTo>
                  <a:pt x="28890" y="90920"/>
                </a:lnTo>
                <a:lnTo>
                  <a:pt x="28900" y="90920"/>
                </a:lnTo>
                <a:lnTo>
                  <a:pt x="28910" y="90930"/>
                </a:lnTo>
                <a:lnTo>
                  <a:pt x="28910" y="90940"/>
                </a:lnTo>
                <a:lnTo>
                  <a:pt x="28920" y="90940"/>
                </a:lnTo>
                <a:lnTo>
                  <a:pt x="28950" y="90970"/>
                </a:lnTo>
                <a:lnTo>
                  <a:pt x="28990" y="91000"/>
                </a:lnTo>
                <a:lnTo>
                  <a:pt x="29030" y="91030"/>
                </a:lnTo>
                <a:lnTo>
                  <a:pt x="29050" y="91050"/>
                </a:lnTo>
                <a:lnTo>
                  <a:pt x="29070" y="91070"/>
                </a:lnTo>
                <a:lnTo>
                  <a:pt x="29100" y="91090"/>
                </a:lnTo>
                <a:lnTo>
                  <a:pt x="29120" y="91100"/>
                </a:lnTo>
                <a:lnTo>
                  <a:pt x="29130" y="91110"/>
                </a:lnTo>
                <a:lnTo>
                  <a:pt x="29110" y="91130"/>
                </a:lnTo>
                <a:lnTo>
                  <a:pt x="29110" y="91140"/>
                </a:lnTo>
                <a:lnTo>
                  <a:pt x="29120" y="91150"/>
                </a:lnTo>
                <a:lnTo>
                  <a:pt x="29120" y="91160"/>
                </a:lnTo>
                <a:lnTo>
                  <a:pt x="29120" y="91170"/>
                </a:lnTo>
                <a:lnTo>
                  <a:pt x="29120" y="91180"/>
                </a:lnTo>
                <a:lnTo>
                  <a:pt x="29120" y="91190"/>
                </a:lnTo>
                <a:lnTo>
                  <a:pt x="29120" y="91200"/>
                </a:lnTo>
                <a:lnTo>
                  <a:pt x="29120" y="91220"/>
                </a:lnTo>
                <a:lnTo>
                  <a:pt x="29120" y="91230"/>
                </a:lnTo>
                <a:lnTo>
                  <a:pt x="29120" y="91240"/>
                </a:lnTo>
                <a:lnTo>
                  <a:pt x="29120" y="91250"/>
                </a:lnTo>
                <a:lnTo>
                  <a:pt x="29110" y="91250"/>
                </a:lnTo>
                <a:lnTo>
                  <a:pt x="29110" y="91260"/>
                </a:lnTo>
                <a:lnTo>
                  <a:pt x="29110" y="91270"/>
                </a:lnTo>
                <a:lnTo>
                  <a:pt x="29100" y="91280"/>
                </a:lnTo>
                <a:lnTo>
                  <a:pt x="29100" y="91290"/>
                </a:lnTo>
                <a:lnTo>
                  <a:pt x="29090" y="91290"/>
                </a:lnTo>
                <a:lnTo>
                  <a:pt x="29080" y="91300"/>
                </a:lnTo>
                <a:lnTo>
                  <a:pt x="29070" y="91300"/>
                </a:lnTo>
                <a:lnTo>
                  <a:pt x="29070" y="91310"/>
                </a:lnTo>
                <a:lnTo>
                  <a:pt x="29060" y="91310"/>
                </a:lnTo>
                <a:lnTo>
                  <a:pt x="29050" y="91320"/>
                </a:lnTo>
                <a:lnTo>
                  <a:pt x="29040" y="91320"/>
                </a:lnTo>
                <a:lnTo>
                  <a:pt x="29030" y="91330"/>
                </a:lnTo>
                <a:lnTo>
                  <a:pt x="29020" y="91330"/>
                </a:lnTo>
                <a:lnTo>
                  <a:pt x="29010" y="91340"/>
                </a:lnTo>
                <a:lnTo>
                  <a:pt x="29020" y="91340"/>
                </a:lnTo>
                <a:lnTo>
                  <a:pt x="29030" y="91350"/>
                </a:lnTo>
                <a:lnTo>
                  <a:pt x="29040" y="91350"/>
                </a:lnTo>
                <a:lnTo>
                  <a:pt x="29040" y="91360"/>
                </a:lnTo>
                <a:lnTo>
                  <a:pt x="29050" y="91360"/>
                </a:lnTo>
                <a:lnTo>
                  <a:pt x="29060" y="91370"/>
                </a:lnTo>
                <a:lnTo>
                  <a:pt x="29080" y="91380"/>
                </a:lnTo>
                <a:lnTo>
                  <a:pt x="29090" y="91390"/>
                </a:lnTo>
                <a:lnTo>
                  <a:pt x="29100" y="91390"/>
                </a:lnTo>
                <a:lnTo>
                  <a:pt x="29100" y="91400"/>
                </a:lnTo>
                <a:lnTo>
                  <a:pt x="29120" y="91410"/>
                </a:lnTo>
                <a:lnTo>
                  <a:pt x="29130" y="91420"/>
                </a:lnTo>
                <a:lnTo>
                  <a:pt x="29140" y="91420"/>
                </a:lnTo>
                <a:lnTo>
                  <a:pt x="29140" y="91430"/>
                </a:lnTo>
                <a:lnTo>
                  <a:pt x="29150" y="91430"/>
                </a:lnTo>
                <a:lnTo>
                  <a:pt x="29160" y="91440"/>
                </a:lnTo>
                <a:lnTo>
                  <a:pt x="29170" y="91440"/>
                </a:lnTo>
                <a:lnTo>
                  <a:pt x="29170" y="91450"/>
                </a:lnTo>
                <a:lnTo>
                  <a:pt x="29180" y="91450"/>
                </a:lnTo>
                <a:lnTo>
                  <a:pt x="29190" y="91460"/>
                </a:lnTo>
                <a:lnTo>
                  <a:pt x="29200" y="91460"/>
                </a:lnTo>
                <a:lnTo>
                  <a:pt x="29210" y="91470"/>
                </a:lnTo>
                <a:lnTo>
                  <a:pt x="29220" y="91480"/>
                </a:lnTo>
                <a:lnTo>
                  <a:pt x="29230" y="91480"/>
                </a:lnTo>
                <a:lnTo>
                  <a:pt x="29230" y="91490"/>
                </a:lnTo>
                <a:lnTo>
                  <a:pt x="29240" y="91490"/>
                </a:lnTo>
                <a:lnTo>
                  <a:pt x="29250" y="91500"/>
                </a:lnTo>
                <a:lnTo>
                  <a:pt x="29260" y="91500"/>
                </a:lnTo>
                <a:lnTo>
                  <a:pt x="29260" y="91510"/>
                </a:lnTo>
                <a:lnTo>
                  <a:pt x="29270" y="91510"/>
                </a:lnTo>
                <a:lnTo>
                  <a:pt x="29280" y="91520"/>
                </a:lnTo>
                <a:lnTo>
                  <a:pt x="29290" y="91530"/>
                </a:lnTo>
                <a:lnTo>
                  <a:pt x="29300" y="91530"/>
                </a:lnTo>
                <a:lnTo>
                  <a:pt x="29310" y="91540"/>
                </a:lnTo>
                <a:lnTo>
                  <a:pt x="29320" y="91540"/>
                </a:lnTo>
                <a:lnTo>
                  <a:pt x="29330" y="91550"/>
                </a:lnTo>
                <a:lnTo>
                  <a:pt x="29340" y="91560"/>
                </a:lnTo>
                <a:lnTo>
                  <a:pt x="29360" y="91570"/>
                </a:lnTo>
                <a:lnTo>
                  <a:pt x="29360" y="91580"/>
                </a:lnTo>
                <a:lnTo>
                  <a:pt x="29370" y="91580"/>
                </a:lnTo>
                <a:lnTo>
                  <a:pt x="29380" y="91580"/>
                </a:lnTo>
                <a:lnTo>
                  <a:pt x="29380" y="91590"/>
                </a:lnTo>
                <a:lnTo>
                  <a:pt x="29390" y="91590"/>
                </a:lnTo>
                <a:lnTo>
                  <a:pt x="29400" y="91590"/>
                </a:lnTo>
                <a:lnTo>
                  <a:pt x="29410" y="91600"/>
                </a:lnTo>
                <a:lnTo>
                  <a:pt x="29420" y="91600"/>
                </a:lnTo>
                <a:lnTo>
                  <a:pt x="29240" y="91740"/>
                </a:lnTo>
                <a:lnTo>
                  <a:pt x="29380" y="9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Plaine Wilhem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830" y="94500"/>
                </a:moveTo>
                <a:lnTo>
                  <a:pt x="27830" y="94490"/>
                </a:lnTo>
                <a:lnTo>
                  <a:pt x="27840" y="94490"/>
                </a:lnTo>
                <a:lnTo>
                  <a:pt x="27840" y="94480"/>
                </a:lnTo>
                <a:lnTo>
                  <a:pt x="27850" y="94480"/>
                </a:lnTo>
                <a:lnTo>
                  <a:pt x="27850" y="94470"/>
                </a:lnTo>
                <a:lnTo>
                  <a:pt x="27860" y="94470"/>
                </a:lnTo>
                <a:lnTo>
                  <a:pt x="27860" y="94460"/>
                </a:lnTo>
                <a:lnTo>
                  <a:pt x="27850" y="94460"/>
                </a:lnTo>
                <a:lnTo>
                  <a:pt x="27850" y="94450"/>
                </a:lnTo>
                <a:lnTo>
                  <a:pt x="27860" y="94450"/>
                </a:lnTo>
                <a:lnTo>
                  <a:pt x="27870" y="94450"/>
                </a:lnTo>
                <a:lnTo>
                  <a:pt x="27880" y="94450"/>
                </a:lnTo>
                <a:lnTo>
                  <a:pt x="27880" y="94440"/>
                </a:lnTo>
                <a:lnTo>
                  <a:pt x="27880" y="94430"/>
                </a:lnTo>
                <a:lnTo>
                  <a:pt x="27870" y="94430"/>
                </a:lnTo>
                <a:lnTo>
                  <a:pt x="27870" y="94420"/>
                </a:lnTo>
                <a:lnTo>
                  <a:pt x="27870" y="94410"/>
                </a:lnTo>
                <a:lnTo>
                  <a:pt x="27860" y="94410"/>
                </a:lnTo>
                <a:lnTo>
                  <a:pt x="27860" y="94420"/>
                </a:lnTo>
                <a:lnTo>
                  <a:pt x="27860" y="94410"/>
                </a:lnTo>
                <a:lnTo>
                  <a:pt x="27850" y="94410"/>
                </a:lnTo>
                <a:lnTo>
                  <a:pt x="27850" y="94400"/>
                </a:lnTo>
                <a:lnTo>
                  <a:pt x="27850" y="94390"/>
                </a:lnTo>
                <a:lnTo>
                  <a:pt x="27840" y="94390"/>
                </a:lnTo>
                <a:lnTo>
                  <a:pt x="27850" y="94390"/>
                </a:lnTo>
                <a:lnTo>
                  <a:pt x="27850" y="94380"/>
                </a:lnTo>
                <a:lnTo>
                  <a:pt x="27840" y="94380"/>
                </a:lnTo>
                <a:lnTo>
                  <a:pt x="27840" y="94370"/>
                </a:lnTo>
                <a:lnTo>
                  <a:pt x="27840" y="94360"/>
                </a:lnTo>
                <a:lnTo>
                  <a:pt x="27830" y="94360"/>
                </a:lnTo>
                <a:lnTo>
                  <a:pt x="27840" y="94350"/>
                </a:lnTo>
                <a:lnTo>
                  <a:pt x="27840" y="94340"/>
                </a:lnTo>
                <a:lnTo>
                  <a:pt x="27830" y="94340"/>
                </a:lnTo>
                <a:lnTo>
                  <a:pt x="27830" y="94330"/>
                </a:lnTo>
                <a:lnTo>
                  <a:pt x="27830" y="94320"/>
                </a:lnTo>
                <a:lnTo>
                  <a:pt x="27820" y="94320"/>
                </a:lnTo>
                <a:lnTo>
                  <a:pt x="27810" y="94320"/>
                </a:lnTo>
                <a:lnTo>
                  <a:pt x="27800" y="94320"/>
                </a:lnTo>
                <a:lnTo>
                  <a:pt x="27790" y="94320"/>
                </a:lnTo>
                <a:lnTo>
                  <a:pt x="27780" y="94310"/>
                </a:lnTo>
                <a:lnTo>
                  <a:pt x="27770" y="94310"/>
                </a:lnTo>
                <a:lnTo>
                  <a:pt x="27760" y="94310"/>
                </a:lnTo>
                <a:lnTo>
                  <a:pt x="27750" y="94310"/>
                </a:lnTo>
                <a:lnTo>
                  <a:pt x="27740" y="94310"/>
                </a:lnTo>
                <a:lnTo>
                  <a:pt x="27730" y="94310"/>
                </a:lnTo>
                <a:lnTo>
                  <a:pt x="27720" y="94310"/>
                </a:lnTo>
                <a:lnTo>
                  <a:pt x="27720" y="94300"/>
                </a:lnTo>
                <a:lnTo>
                  <a:pt x="27710" y="94300"/>
                </a:lnTo>
                <a:lnTo>
                  <a:pt x="27710" y="94290"/>
                </a:lnTo>
                <a:lnTo>
                  <a:pt x="27700" y="94290"/>
                </a:lnTo>
                <a:lnTo>
                  <a:pt x="27700" y="94280"/>
                </a:lnTo>
                <a:lnTo>
                  <a:pt x="27690" y="94280"/>
                </a:lnTo>
                <a:lnTo>
                  <a:pt x="27680" y="94280"/>
                </a:lnTo>
                <a:lnTo>
                  <a:pt x="27680" y="94270"/>
                </a:lnTo>
                <a:lnTo>
                  <a:pt x="27670" y="94270"/>
                </a:lnTo>
                <a:lnTo>
                  <a:pt x="27660" y="94260"/>
                </a:lnTo>
                <a:lnTo>
                  <a:pt x="27650" y="94260"/>
                </a:lnTo>
                <a:lnTo>
                  <a:pt x="27640" y="94260"/>
                </a:lnTo>
                <a:lnTo>
                  <a:pt x="27630" y="94260"/>
                </a:lnTo>
                <a:lnTo>
                  <a:pt x="27620" y="94260"/>
                </a:lnTo>
                <a:lnTo>
                  <a:pt x="27620" y="94250"/>
                </a:lnTo>
                <a:lnTo>
                  <a:pt x="27610" y="94250"/>
                </a:lnTo>
                <a:lnTo>
                  <a:pt x="27610" y="94240"/>
                </a:lnTo>
                <a:lnTo>
                  <a:pt x="27610" y="94230"/>
                </a:lnTo>
                <a:lnTo>
                  <a:pt x="27620" y="94230"/>
                </a:lnTo>
                <a:lnTo>
                  <a:pt x="27630" y="94240"/>
                </a:lnTo>
                <a:lnTo>
                  <a:pt x="27640" y="94240"/>
                </a:lnTo>
                <a:lnTo>
                  <a:pt x="27650" y="94230"/>
                </a:lnTo>
                <a:lnTo>
                  <a:pt x="27660" y="94230"/>
                </a:lnTo>
                <a:lnTo>
                  <a:pt x="27660" y="94220"/>
                </a:lnTo>
                <a:lnTo>
                  <a:pt x="27670" y="94220"/>
                </a:lnTo>
                <a:lnTo>
                  <a:pt x="27670" y="94230"/>
                </a:lnTo>
                <a:lnTo>
                  <a:pt x="27680" y="94240"/>
                </a:lnTo>
                <a:lnTo>
                  <a:pt x="27690" y="94240"/>
                </a:lnTo>
                <a:lnTo>
                  <a:pt x="27700" y="94240"/>
                </a:lnTo>
                <a:lnTo>
                  <a:pt x="27710" y="94230"/>
                </a:lnTo>
                <a:lnTo>
                  <a:pt x="27710" y="94220"/>
                </a:lnTo>
                <a:lnTo>
                  <a:pt x="27720" y="94220"/>
                </a:lnTo>
                <a:lnTo>
                  <a:pt x="27720" y="94210"/>
                </a:lnTo>
                <a:lnTo>
                  <a:pt x="27730" y="94210"/>
                </a:lnTo>
                <a:lnTo>
                  <a:pt x="27720" y="94210"/>
                </a:lnTo>
                <a:lnTo>
                  <a:pt x="27730" y="94210"/>
                </a:lnTo>
                <a:lnTo>
                  <a:pt x="27730" y="94200"/>
                </a:lnTo>
                <a:lnTo>
                  <a:pt x="27720" y="94200"/>
                </a:lnTo>
                <a:lnTo>
                  <a:pt x="27720" y="94190"/>
                </a:lnTo>
                <a:lnTo>
                  <a:pt x="27720" y="94180"/>
                </a:lnTo>
                <a:lnTo>
                  <a:pt x="27720" y="94170"/>
                </a:lnTo>
                <a:lnTo>
                  <a:pt x="27730" y="94170"/>
                </a:lnTo>
                <a:lnTo>
                  <a:pt x="27730" y="94160"/>
                </a:lnTo>
                <a:lnTo>
                  <a:pt x="27720" y="94150"/>
                </a:lnTo>
                <a:lnTo>
                  <a:pt x="27720" y="94140"/>
                </a:lnTo>
                <a:lnTo>
                  <a:pt x="27710" y="94140"/>
                </a:lnTo>
                <a:lnTo>
                  <a:pt x="27710" y="94130"/>
                </a:lnTo>
                <a:lnTo>
                  <a:pt x="27700" y="94130"/>
                </a:lnTo>
                <a:lnTo>
                  <a:pt x="27690" y="94130"/>
                </a:lnTo>
                <a:lnTo>
                  <a:pt x="27680" y="94120"/>
                </a:lnTo>
                <a:lnTo>
                  <a:pt x="27670" y="94120"/>
                </a:lnTo>
                <a:lnTo>
                  <a:pt x="27670" y="94110"/>
                </a:lnTo>
                <a:lnTo>
                  <a:pt x="27670" y="94100"/>
                </a:lnTo>
                <a:lnTo>
                  <a:pt x="27680" y="94100"/>
                </a:lnTo>
                <a:lnTo>
                  <a:pt x="27680" y="94090"/>
                </a:lnTo>
                <a:lnTo>
                  <a:pt x="27680" y="94080"/>
                </a:lnTo>
                <a:lnTo>
                  <a:pt x="27680" y="94070"/>
                </a:lnTo>
                <a:lnTo>
                  <a:pt x="27670" y="94060"/>
                </a:lnTo>
                <a:lnTo>
                  <a:pt x="27660" y="94060"/>
                </a:lnTo>
                <a:lnTo>
                  <a:pt x="27650" y="94050"/>
                </a:lnTo>
                <a:lnTo>
                  <a:pt x="27650" y="94040"/>
                </a:lnTo>
                <a:lnTo>
                  <a:pt x="27650" y="94030"/>
                </a:lnTo>
                <a:lnTo>
                  <a:pt x="27650" y="94020"/>
                </a:lnTo>
                <a:lnTo>
                  <a:pt x="27650" y="94010"/>
                </a:lnTo>
                <a:lnTo>
                  <a:pt x="27640" y="94010"/>
                </a:lnTo>
                <a:lnTo>
                  <a:pt x="27640" y="94000"/>
                </a:lnTo>
                <a:lnTo>
                  <a:pt x="27630" y="94000"/>
                </a:lnTo>
                <a:lnTo>
                  <a:pt x="27630" y="93990"/>
                </a:lnTo>
                <a:lnTo>
                  <a:pt x="27630" y="93980"/>
                </a:lnTo>
                <a:lnTo>
                  <a:pt x="27620" y="93980"/>
                </a:lnTo>
                <a:lnTo>
                  <a:pt x="27620" y="93970"/>
                </a:lnTo>
                <a:lnTo>
                  <a:pt x="27630" y="93970"/>
                </a:lnTo>
                <a:lnTo>
                  <a:pt x="27640" y="93970"/>
                </a:lnTo>
                <a:lnTo>
                  <a:pt x="27640" y="93960"/>
                </a:lnTo>
                <a:lnTo>
                  <a:pt x="27640" y="93950"/>
                </a:lnTo>
                <a:lnTo>
                  <a:pt x="27650" y="93950"/>
                </a:lnTo>
                <a:lnTo>
                  <a:pt x="27650" y="93940"/>
                </a:lnTo>
                <a:lnTo>
                  <a:pt x="27660" y="93940"/>
                </a:lnTo>
                <a:lnTo>
                  <a:pt x="27660" y="93930"/>
                </a:lnTo>
                <a:lnTo>
                  <a:pt x="27660" y="93920"/>
                </a:lnTo>
                <a:lnTo>
                  <a:pt x="27660" y="93910"/>
                </a:lnTo>
                <a:lnTo>
                  <a:pt x="27640" y="93900"/>
                </a:lnTo>
                <a:lnTo>
                  <a:pt x="27640" y="93890"/>
                </a:lnTo>
                <a:lnTo>
                  <a:pt x="27650" y="93890"/>
                </a:lnTo>
                <a:lnTo>
                  <a:pt x="27660" y="93890"/>
                </a:lnTo>
                <a:lnTo>
                  <a:pt x="27660" y="93880"/>
                </a:lnTo>
                <a:lnTo>
                  <a:pt x="27670" y="93880"/>
                </a:lnTo>
                <a:lnTo>
                  <a:pt x="27670" y="93870"/>
                </a:lnTo>
                <a:lnTo>
                  <a:pt x="27680" y="93870"/>
                </a:lnTo>
                <a:lnTo>
                  <a:pt x="27680" y="93860"/>
                </a:lnTo>
                <a:lnTo>
                  <a:pt x="27680" y="93850"/>
                </a:lnTo>
                <a:lnTo>
                  <a:pt x="27690" y="93850"/>
                </a:lnTo>
                <a:lnTo>
                  <a:pt x="27690" y="93840"/>
                </a:lnTo>
                <a:lnTo>
                  <a:pt x="27680" y="93840"/>
                </a:lnTo>
                <a:lnTo>
                  <a:pt x="27680" y="93830"/>
                </a:lnTo>
                <a:lnTo>
                  <a:pt x="27670" y="93830"/>
                </a:lnTo>
                <a:lnTo>
                  <a:pt x="27680" y="93830"/>
                </a:lnTo>
                <a:lnTo>
                  <a:pt x="27680" y="93820"/>
                </a:lnTo>
                <a:lnTo>
                  <a:pt x="27690" y="93820"/>
                </a:lnTo>
                <a:lnTo>
                  <a:pt x="27690" y="93810"/>
                </a:lnTo>
                <a:lnTo>
                  <a:pt x="27700" y="93810"/>
                </a:lnTo>
                <a:lnTo>
                  <a:pt x="27710" y="93810"/>
                </a:lnTo>
                <a:lnTo>
                  <a:pt x="27710" y="93800"/>
                </a:lnTo>
                <a:lnTo>
                  <a:pt x="27720" y="93800"/>
                </a:lnTo>
                <a:lnTo>
                  <a:pt x="27720" y="93790"/>
                </a:lnTo>
                <a:lnTo>
                  <a:pt x="27720" y="93800"/>
                </a:lnTo>
                <a:lnTo>
                  <a:pt x="27730" y="93800"/>
                </a:lnTo>
                <a:lnTo>
                  <a:pt x="27740" y="93800"/>
                </a:lnTo>
                <a:lnTo>
                  <a:pt x="27750" y="93800"/>
                </a:lnTo>
                <a:lnTo>
                  <a:pt x="27760" y="93800"/>
                </a:lnTo>
                <a:lnTo>
                  <a:pt x="27770" y="93800"/>
                </a:lnTo>
                <a:lnTo>
                  <a:pt x="27770" y="93810"/>
                </a:lnTo>
                <a:lnTo>
                  <a:pt x="27780" y="93810"/>
                </a:lnTo>
                <a:lnTo>
                  <a:pt x="27780" y="93820"/>
                </a:lnTo>
                <a:lnTo>
                  <a:pt x="27770" y="93820"/>
                </a:lnTo>
                <a:lnTo>
                  <a:pt x="27780" y="93820"/>
                </a:lnTo>
                <a:lnTo>
                  <a:pt x="27790" y="93820"/>
                </a:lnTo>
                <a:lnTo>
                  <a:pt x="27800" y="93820"/>
                </a:lnTo>
                <a:lnTo>
                  <a:pt x="27810" y="93820"/>
                </a:lnTo>
                <a:lnTo>
                  <a:pt x="27820" y="93820"/>
                </a:lnTo>
                <a:lnTo>
                  <a:pt x="27820" y="93810"/>
                </a:lnTo>
                <a:lnTo>
                  <a:pt x="27820" y="93820"/>
                </a:lnTo>
                <a:lnTo>
                  <a:pt x="27830" y="93820"/>
                </a:lnTo>
                <a:lnTo>
                  <a:pt x="27840" y="93820"/>
                </a:lnTo>
                <a:lnTo>
                  <a:pt x="27830" y="93830"/>
                </a:lnTo>
                <a:lnTo>
                  <a:pt x="27820" y="93840"/>
                </a:lnTo>
                <a:lnTo>
                  <a:pt x="27830" y="93850"/>
                </a:lnTo>
                <a:lnTo>
                  <a:pt x="27830" y="93860"/>
                </a:lnTo>
                <a:lnTo>
                  <a:pt x="27840" y="93860"/>
                </a:lnTo>
                <a:lnTo>
                  <a:pt x="27850" y="93860"/>
                </a:lnTo>
                <a:lnTo>
                  <a:pt x="27850" y="93850"/>
                </a:lnTo>
                <a:lnTo>
                  <a:pt x="27860" y="93850"/>
                </a:lnTo>
                <a:lnTo>
                  <a:pt x="27860" y="93840"/>
                </a:lnTo>
                <a:lnTo>
                  <a:pt x="27870" y="93840"/>
                </a:lnTo>
                <a:lnTo>
                  <a:pt x="27870" y="93830"/>
                </a:lnTo>
                <a:lnTo>
                  <a:pt x="27880" y="93830"/>
                </a:lnTo>
                <a:lnTo>
                  <a:pt x="27890" y="93820"/>
                </a:lnTo>
                <a:lnTo>
                  <a:pt x="27890" y="93810"/>
                </a:lnTo>
                <a:lnTo>
                  <a:pt x="27890" y="93800"/>
                </a:lnTo>
                <a:lnTo>
                  <a:pt x="27890" y="93790"/>
                </a:lnTo>
                <a:lnTo>
                  <a:pt x="27890" y="93780"/>
                </a:lnTo>
                <a:lnTo>
                  <a:pt x="27890" y="93770"/>
                </a:lnTo>
                <a:lnTo>
                  <a:pt x="27890" y="93760"/>
                </a:lnTo>
                <a:lnTo>
                  <a:pt x="27880" y="93760"/>
                </a:lnTo>
                <a:lnTo>
                  <a:pt x="27880" y="93750"/>
                </a:lnTo>
                <a:lnTo>
                  <a:pt x="27870" y="93750"/>
                </a:lnTo>
                <a:lnTo>
                  <a:pt x="27870" y="93740"/>
                </a:lnTo>
                <a:lnTo>
                  <a:pt x="27870" y="93730"/>
                </a:lnTo>
                <a:lnTo>
                  <a:pt x="27860" y="93730"/>
                </a:lnTo>
                <a:lnTo>
                  <a:pt x="27850" y="93730"/>
                </a:lnTo>
                <a:lnTo>
                  <a:pt x="27840" y="93730"/>
                </a:lnTo>
                <a:lnTo>
                  <a:pt x="27830" y="93730"/>
                </a:lnTo>
                <a:lnTo>
                  <a:pt x="27820" y="93730"/>
                </a:lnTo>
                <a:lnTo>
                  <a:pt x="27810" y="93740"/>
                </a:lnTo>
                <a:lnTo>
                  <a:pt x="27810" y="93730"/>
                </a:lnTo>
                <a:lnTo>
                  <a:pt x="27800" y="93730"/>
                </a:lnTo>
                <a:lnTo>
                  <a:pt x="27800" y="93720"/>
                </a:lnTo>
                <a:lnTo>
                  <a:pt x="27810" y="93710"/>
                </a:lnTo>
                <a:lnTo>
                  <a:pt x="27800" y="93710"/>
                </a:lnTo>
                <a:lnTo>
                  <a:pt x="27800" y="93700"/>
                </a:lnTo>
                <a:lnTo>
                  <a:pt x="27800" y="93690"/>
                </a:lnTo>
                <a:lnTo>
                  <a:pt x="27800" y="93680"/>
                </a:lnTo>
                <a:lnTo>
                  <a:pt x="27790" y="93680"/>
                </a:lnTo>
                <a:lnTo>
                  <a:pt x="27790" y="93670"/>
                </a:lnTo>
                <a:lnTo>
                  <a:pt x="27780" y="93660"/>
                </a:lnTo>
                <a:lnTo>
                  <a:pt x="27770" y="93650"/>
                </a:lnTo>
                <a:lnTo>
                  <a:pt x="27760" y="93650"/>
                </a:lnTo>
                <a:lnTo>
                  <a:pt x="27760" y="93640"/>
                </a:lnTo>
                <a:lnTo>
                  <a:pt x="27750" y="93630"/>
                </a:lnTo>
                <a:lnTo>
                  <a:pt x="27750" y="93620"/>
                </a:lnTo>
                <a:lnTo>
                  <a:pt x="27750" y="93610"/>
                </a:lnTo>
                <a:lnTo>
                  <a:pt x="27760" y="93610"/>
                </a:lnTo>
                <a:lnTo>
                  <a:pt x="27770" y="93610"/>
                </a:lnTo>
                <a:lnTo>
                  <a:pt x="27770" y="93600"/>
                </a:lnTo>
                <a:lnTo>
                  <a:pt x="27770" y="93590"/>
                </a:lnTo>
                <a:lnTo>
                  <a:pt x="27780" y="93590"/>
                </a:lnTo>
                <a:lnTo>
                  <a:pt x="27790" y="93590"/>
                </a:lnTo>
                <a:lnTo>
                  <a:pt x="27790" y="93580"/>
                </a:lnTo>
                <a:lnTo>
                  <a:pt x="27790" y="93570"/>
                </a:lnTo>
                <a:lnTo>
                  <a:pt x="27790" y="93560"/>
                </a:lnTo>
                <a:lnTo>
                  <a:pt x="27790" y="93550"/>
                </a:lnTo>
                <a:lnTo>
                  <a:pt x="27780" y="93550"/>
                </a:lnTo>
                <a:lnTo>
                  <a:pt x="27780" y="93540"/>
                </a:lnTo>
                <a:lnTo>
                  <a:pt x="27780" y="93530"/>
                </a:lnTo>
                <a:lnTo>
                  <a:pt x="27780" y="93520"/>
                </a:lnTo>
                <a:lnTo>
                  <a:pt x="27770" y="93520"/>
                </a:lnTo>
                <a:lnTo>
                  <a:pt x="27770" y="93510"/>
                </a:lnTo>
                <a:lnTo>
                  <a:pt x="27760" y="93510"/>
                </a:lnTo>
                <a:lnTo>
                  <a:pt x="27760" y="93500"/>
                </a:lnTo>
                <a:lnTo>
                  <a:pt x="27750" y="93500"/>
                </a:lnTo>
                <a:lnTo>
                  <a:pt x="27750" y="93490"/>
                </a:lnTo>
                <a:lnTo>
                  <a:pt x="27740" y="93490"/>
                </a:lnTo>
                <a:lnTo>
                  <a:pt x="27730" y="93490"/>
                </a:lnTo>
                <a:lnTo>
                  <a:pt x="27720" y="93490"/>
                </a:lnTo>
                <a:lnTo>
                  <a:pt x="27710" y="93480"/>
                </a:lnTo>
                <a:lnTo>
                  <a:pt x="27770" y="93070"/>
                </a:lnTo>
                <a:lnTo>
                  <a:pt x="27770" y="93060"/>
                </a:lnTo>
                <a:lnTo>
                  <a:pt x="27760" y="93060"/>
                </a:lnTo>
                <a:lnTo>
                  <a:pt x="27760" y="93050"/>
                </a:lnTo>
                <a:lnTo>
                  <a:pt x="27760" y="93040"/>
                </a:lnTo>
                <a:lnTo>
                  <a:pt x="27750" y="93040"/>
                </a:lnTo>
                <a:lnTo>
                  <a:pt x="27750" y="93030"/>
                </a:lnTo>
                <a:lnTo>
                  <a:pt x="27740" y="93030"/>
                </a:lnTo>
                <a:lnTo>
                  <a:pt x="27740" y="93020"/>
                </a:lnTo>
                <a:lnTo>
                  <a:pt x="27700" y="92730"/>
                </a:lnTo>
                <a:lnTo>
                  <a:pt x="27720" y="92530"/>
                </a:lnTo>
                <a:lnTo>
                  <a:pt x="27720" y="92520"/>
                </a:lnTo>
                <a:lnTo>
                  <a:pt x="27720" y="92510"/>
                </a:lnTo>
                <a:lnTo>
                  <a:pt x="27720" y="92500"/>
                </a:lnTo>
                <a:lnTo>
                  <a:pt x="27730" y="92490"/>
                </a:lnTo>
                <a:lnTo>
                  <a:pt x="27730" y="92480"/>
                </a:lnTo>
                <a:lnTo>
                  <a:pt x="27740" y="92480"/>
                </a:lnTo>
                <a:lnTo>
                  <a:pt x="27750" y="92480"/>
                </a:lnTo>
                <a:lnTo>
                  <a:pt x="27760" y="92480"/>
                </a:lnTo>
                <a:lnTo>
                  <a:pt x="27760" y="92470"/>
                </a:lnTo>
                <a:lnTo>
                  <a:pt x="27770" y="92470"/>
                </a:lnTo>
                <a:lnTo>
                  <a:pt x="27780" y="92470"/>
                </a:lnTo>
                <a:lnTo>
                  <a:pt x="27790" y="92460"/>
                </a:lnTo>
                <a:lnTo>
                  <a:pt x="27800" y="92450"/>
                </a:lnTo>
                <a:lnTo>
                  <a:pt x="27800" y="92440"/>
                </a:lnTo>
                <a:lnTo>
                  <a:pt x="27810" y="92430"/>
                </a:lnTo>
                <a:lnTo>
                  <a:pt x="27810" y="92420"/>
                </a:lnTo>
                <a:lnTo>
                  <a:pt x="27820" y="92410"/>
                </a:lnTo>
                <a:lnTo>
                  <a:pt x="27830" y="92410"/>
                </a:lnTo>
                <a:lnTo>
                  <a:pt x="27830" y="92400"/>
                </a:lnTo>
                <a:lnTo>
                  <a:pt x="27840" y="92380"/>
                </a:lnTo>
                <a:lnTo>
                  <a:pt x="27850" y="92380"/>
                </a:lnTo>
                <a:lnTo>
                  <a:pt x="27850" y="92370"/>
                </a:lnTo>
                <a:lnTo>
                  <a:pt x="27860" y="92370"/>
                </a:lnTo>
                <a:lnTo>
                  <a:pt x="27860" y="92360"/>
                </a:lnTo>
                <a:lnTo>
                  <a:pt x="27870" y="92360"/>
                </a:lnTo>
                <a:lnTo>
                  <a:pt x="27870" y="92350"/>
                </a:lnTo>
                <a:lnTo>
                  <a:pt x="27880" y="92350"/>
                </a:lnTo>
                <a:lnTo>
                  <a:pt x="27890" y="92350"/>
                </a:lnTo>
                <a:lnTo>
                  <a:pt x="27900" y="92350"/>
                </a:lnTo>
                <a:lnTo>
                  <a:pt x="27910" y="92350"/>
                </a:lnTo>
                <a:lnTo>
                  <a:pt x="27920" y="92350"/>
                </a:lnTo>
                <a:lnTo>
                  <a:pt x="27910" y="92350"/>
                </a:lnTo>
                <a:lnTo>
                  <a:pt x="27910" y="92360"/>
                </a:lnTo>
                <a:lnTo>
                  <a:pt x="27900" y="92360"/>
                </a:lnTo>
                <a:lnTo>
                  <a:pt x="27900" y="92370"/>
                </a:lnTo>
                <a:lnTo>
                  <a:pt x="27900" y="92380"/>
                </a:lnTo>
                <a:lnTo>
                  <a:pt x="27910" y="92390"/>
                </a:lnTo>
                <a:lnTo>
                  <a:pt x="27920" y="92400"/>
                </a:lnTo>
                <a:lnTo>
                  <a:pt x="27930" y="92400"/>
                </a:lnTo>
                <a:lnTo>
                  <a:pt x="27930" y="92410"/>
                </a:lnTo>
                <a:lnTo>
                  <a:pt x="27920" y="92420"/>
                </a:lnTo>
                <a:lnTo>
                  <a:pt x="27920" y="92430"/>
                </a:lnTo>
                <a:lnTo>
                  <a:pt x="27920" y="92440"/>
                </a:lnTo>
                <a:lnTo>
                  <a:pt x="27910" y="92440"/>
                </a:lnTo>
                <a:lnTo>
                  <a:pt x="27910" y="92450"/>
                </a:lnTo>
                <a:lnTo>
                  <a:pt x="27910" y="92460"/>
                </a:lnTo>
                <a:lnTo>
                  <a:pt x="27900" y="92460"/>
                </a:lnTo>
                <a:lnTo>
                  <a:pt x="27900" y="92470"/>
                </a:lnTo>
                <a:lnTo>
                  <a:pt x="27910" y="92470"/>
                </a:lnTo>
                <a:lnTo>
                  <a:pt x="27910" y="92480"/>
                </a:lnTo>
                <a:lnTo>
                  <a:pt x="27920" y="92480"/>
                </a:lnTo>
                <a:lnTo>
                  <a:pt x="27920" y="92490"/>
                </a:lnTo>
                <a:lnTo>
                  <a:pt x="27920" y="92500"/>
                </a:lnTo>
                <a:lnTo>
                  <a:pt x="27920" y="92510"/>
                </a:lnTo>
                <a:lnTo>
                  <a:pt x="27920" y="92520"/>
                </a:lnTo>
                <a:lnTo>
                  <a:pt x="27920" y="92530"/>
                </a:lnTo>
                <a:lnTo>
                  <a:pt x="27920" y="92540"/>
                </a:lnTo>
                <a:lnTo>
                  <a:pt x="27910" y="92540"/>
                </a:lnTo>
                <a:lnTo>
                  <a:pt x="27910" y="92550"/>
                </a:lnTo>
                <a:lnTo>
                  <a:pt x="27920" y="92550"/>
                </a:lnTo>
                <a:lnTo>
                  <a:pt x="27930" y="92550"/>
                </a:lnTo>
                <a:lnTo>
                  <a:pt x="27930" y="92560"/>
                </a:lnTo>
                <a:lnTo>
                  <a:pt x="27930" y="92570"/>
                </a:lnTo>
                <a:lnTo>
                  <a:pt x="27930" y="92580"/>
                </a:lnTo>
                <a:lnTo>
                  <a:pt x="27940" y="92590"/>
                </a:lnTo>
                <a:lnTo>
                  <a:pt x="27950" y="92590"/>
                </a:lnTo>
                <a:lnTo>
                  <a:pt x="27950" y="92600"/>
                </a:lnTo>
                <a:lnTo>
                  <a:pt x="27960" y="92600"/>
                </a:lnTo>
                <a:lnTo>
                  <a:pt x="27960" y="92610"/>
                </a:lnTo>
                <a:lnTo>
                  <a:pt x="27950" y="92610"/>
                </a:lnTo>
                <a:lnTo>
                  <a:pt x="27950" y="92620"/>
                </a:lnTo>
                <a:lnTo>
                  <a:pt x="27960" y="92620"/>
                </a:lnTo>
                <a:lnTo>
                  <a:pt x="27960" y="92630"/>
                </a:lnTo>
                <a:lnTo>
                  <a:pt x="27970" y="92630"/>
                </a:lnTo>
                <a:lnTo>
                  <a:pt x="27970" y="92640"/>
                </a:lnTo>
                <a:lnTo>
                  <a:pt x="27970" y="92650"/>
                </a:lnTo>
                <a:lnTo>
                  <a:pt x="27970" y="92660"/>
                </a:lnTo>
                <a:lnTo>
                  <a:pt x="27970" y="92670"/>
                </a:lnTo>
                <a:lnTo>
                  <a:pt x="27980" y="92670"/>
                </a:lnTo>
                <a:lnTo>
                  <a:pt x="27990" y="92670"/>
                </a:lnTo>
                <a:lnTo>
                  <a:pt x="28000" y="92670"/>
                </a:lnTo>
                <a:lnTo>
                  <a:pt x="28000" y="92680"/>
                </a:lnTo>
                <a:lnTo>
                  <a:pt x="28010" y="92680"/>
                </a:lnTo>
                <a:lnTo>
                  <a:pt x="28010" y="92690"/>
                </a:lnTo>
                <a:lnTo>
                  <a:pt x="28000" y="92690"/>
                </a:lnTo>
                <a:lnTo>
                  <a:pt x="28000" y="92700"/>
                </a:lnTo>
                <a:lnTo>
                  <a:pt x="28000" y="92710"/>
                </a:lnTo>
                <a:lnTo>
                  <a:pt x="28010" y="92710"/>
                </a:lnTo>
                <a:lnTo>
                  <a:pt x="28010" y="92720"/>
                </a:lnTo>
                <a:lnTo>
                  <a:pt x="28000" y="92720"/>
                </a:lnTo>
                <a:lnTo>
                  <a:pt x="28000" y="92730"/>
                </a:lnTo>
                <a:lnTo>
                  <a:pt x="28000" y="92740"/>
                </a:lnTo>
                <a:lnTo>
                  <a:pt x="28010" y="92750"/>
                </a:lnTo>
                <a:lnTo>
                  <a:pt x="28010" y="92760"/>
                </a:lnTo>
                <a:lnTo>
                  <a:pt x="28000" y="92760"/>
                </a:lnTo>
                <a:lnTo>
                  <a:pt x="28000" y="92770"/>
                </a:lnTo>
                <a:lnTo>
                  <a:pt x="28000" y="92780"/>
                </a:lnTo>
                <a:lnTo>
                  <a:pt x="28010" y="92780"/>
                </a:lnTo>
                <a:lnTo>
                  <a:pt x="28010" y="92790"/>
                </a:lnTo>
                <a:lnTo>
                  <a:pt x="28010" y="92800"/>
                </a:lnTo>
                <a:lnTo>
                  <a:pt x="28020" y="92800"/>
                </a:lnTo>
                <a:lnTo>
                  <a:pt x="28030" y="92800"/>
                </a:lnTo>
                <a:lnTo>
                  <a:pt x="28030" y="92810"/>
                </a:lnTo>
                <a:lnTo>
                  <a:pt x="28040" y="92810"/>
                </a:lnTo>
                <a:lnTo>
                  <a:pt x="28050" y="92810"/>
                </a:lnTo>
                <a:lnTo>
                  <a:pt x="28050" y="92820"/>
                </a:lnTo>
                <a:lnTo>
                  <a:pt x="28050" y="92830"/>
                </a:lnTo>
                <a:lnTo>
                  <a:pt x="28060" y="92830"/>
                </a:lnTo>
                <a:lnTo>
                  <a:pt x="28070" y="92830"/>
                </a:lnTo>
                <a:lnTo>
                  <a:pt x="28080" y="92830"/>
                </a:lnTo>
                <a:lnTo>
                  <a:pt x="28080" y="92840"/>
                </a:lnTo>
                <a:lnTo>
                  <a:pt x="28090" y="92840"/>
                </a:lnTo>
                <a:lnTo>
                  <a:pt x="28090" y="92830"/>
                </a:lnTo>
                <a:lnTo>
                  <a:pt x="28090" y="92820"/>
                </a:lnTo>
                <a:lnTo>
                  <a:pt x="28100" y="92820"/>
                </a:lnTo>
                <a:lnTo>
                  <a:pt x="28110" y="92820"/>
                </a:lnTo>
                <a:lnTo>
                  <a:pt x="28110" y="92830"/>
                </a:lnTo>
                <a:lnTo>
                  <a:pt x="28110" y="92840"/>
                </a:lnTo>
                <a:lnTo>
                  <a:pt x="28120" y="92840"/>
                </a:lnTo>
                <a:lnTo>
                  <a:pt x="28130" y="92840"/>
                </a:lnTo>
                <a:lnTo>
                  <a:pt x="28140" y="92840"/>
                </a:lnTo>
                <a:lnTo>
                  <a:pt x="28150" y="92840"/>
                </a:lnTo>
                <a:lnTo>
                  <a:pt x="28150" y="92850"/>
                </a:lnTo>
                <a:lnTo>
                  <a:pt x="28160" y="92850"/>
                </a:lnTo>
                <a:lnTo>
                  <a:pt x="28150" y="92850"/>
                </a:lnTo>
                <a:lnTo>
                  <a:pt x="28150" y="92860"/>
                </a:lnTo>
                <a:lnTo>
                  <a:pt x="28140" y="92860"/>
                </a:lnTo>
                <a:lnTo>
                  <a:pt x="28150" y="92860"/>
                </a:lnTo>
                <a:lnTo>
                  <a:pt x="28150" y="92870"/>
                </a:lnTo>
                <a:lnTo>
                  <a:pt x="28160" y="92870"/>
                </a:lnTo>
                <a:lnTo>
                  <a:pt x="28160" y="92860"/>
                </a:lnTo>
                <a:lnTo>
                  <a:pt x="28160" y="92870"/>
                </a:lnTo>
                <a:lnTo>
                  <a:pt x="28160" y="92880"/>
                </a:lnTo>
                <a:lnTo>
                  <a:pt x="28160" y="92890"/>
                </a:lnTo>
                <a:lnTo>
                  <a:pt x="28170" y="92890"/>
                </a:lnTo>
                <a:lnTo>
                  <a:pt x="28170" y="92880"/>
                </a:lnTo>
                <a:lnTo>
                  <a:pt x="28180" y="92880"/>
                </a:lnTo>
                <a:lnTo>
                  <a:pt x="28190" y="92880"/>
                </a:lnTo>
                <a:lnTo>
                  <a:pt x="28190" y="92890"/>
                </a:lnTo>
                <a:lnTo>
                  <a:pt x="28180" y="92890"/>
                </a:lnTo>
                <a:lnTo>
                  <a:pt x="28180" y="92900"/>
                </a:lnTo>
                <a:lnTo>
                  <a:pt x="28190" y="92900"/>
                </a:lnTo>
                <a:lnTo>
                  <a:pt x="28200" y="92900"/>
                </a:lnTo>
                <a:lnTo>
                  <a:pt x="28210" y="92900"/>
                </a:lnTo>
                <a:lnTo>
                  <a:pt x="28220" y="92900"/>
                </a:lnTo>
                <a:lnTo>
                  <a:pt x="28230" y="92910"/>
                </a:lnTo>
                <a:lnTo>
                  <a:pt x="28240" y="92910"/>
                </a:lnTo>
                <a:lnTo>
                  <a:pt x="28240" y="92900"/>
                </a:lnTo>
                <a:lnTo>
                  <a:pt x="28250" y="92900"/>
                </a:lnTo>
                <a:lnTo>
                  <a:pt x="28260" y="92900"/>
                </a:lnTo>
                <a:lnTo>
                  <a:pt x="28270" y="92890"/>
                </a:lnTo>
                <a:lnTo>
                  <a:pt x="28280" y="92890"/>
                </a:lnTo>
                <a:lnTo>
                  <a:pt x="28280" y="92880"/>
                </a:lnTo>
                <a:lnTo>
                  <a:pt x="28290" y="92880"/>
                </a:lnTo>
                <a:lnTo>
                  <a:pt x="28290" y="92890"/>
                </a:lnTo>
                <a:lnTo>
                  <a:pt x="28290" y="92900"/>
                </a:lnTo>
                <a:lnTo>
                  <a:pt x="28300" y="92900"/>
                </a:lnTo>
                <a:lnTo>
                  <a:pt x="28300" y="92890"/>
                </a:lnTo>
                <a:lnTo>
                  <a:pt x="28310" y="92890"/>
                </a:lnTo>
                <a:lnTo>
                  <a:pt x="28310" y="92900"/>
                </a:lnTo>
                <a:lnTo>
                  <a:pt x="28310" y="92910"/>
                </a:lnTo>
                <a:lnTo>
                  <a:pt x="28300" y="92910"/>
                </a:lnTo>
                <a:lnTo>
                  <a:pt x="28310" y="92910"/>
                </a:lnTo>
                <a:lnTo>
                  <a:pt x="28320" y="92910"/>
                </a:lnTo>
                <a:lnTo>
                  <a:pt x="28320" y="92900"/>
                </a:lnTo>
                <a:lnTo>
                  <a:pt x="28330" y="92900"/>
                </a:lnTo>
                <a:lnTo>
                  <a:pt x="28340" y="92900"/>
                </a:lnTo>
                <a:lnTo>
                  <a:pt x="28340" y="92910"/>
                </a:lnTo>
                <a:lnTo>
                  <a:pt x="28350" y="92910"/>
                </a:lnTo>
                <a:lnTo>
                  <a:pt x="28360" y="92910"/>
                </a:lnTo>
                <a:lnTo>
                  <a:pt x="28350" y="92910"/>
                </a:lnTo>
                <a:lnTo>
                  <a:pt x="28350" y="92920"/>
                </a:lnTo>
                <a:lnTo>
                  <a:pt x="28350" y="92930"/>
                </a:lnTo>
                <a:lnTo>
                  <a:pt x="28350" y="92940"/>
                </a:lnTo>
                <a:lnTo>
                  <a:pt x="28360" y="92950"/>
                </a:lnTo>
                <a:lnTo>
                  <a:pt x="28370" y="92950"/>
                </a:lnTo>
                <a:lnTo>
                  <a:pt x="28370" y="92960"/>
                </a:lnTo>
                <a:lnTo>
                  <a:pt x="28370" y="92970"/>
                </a:lnTo>
                <a:lnTo>
                  <a:pt x="28370" y="92980"/>
                </a:lnTo>
                <a:lnTo>
                  <a:pt x="28380" y="92980"/>
                </a:lnTo>
                <a:lnTo>
                  <a:pt x="28380" y="92970"/>
                </a:lnTo>
                <a:lnTo>
                  <a:pt x="28380" y="92980"/>
                </a:lnTo>
                <a:lnTo>
                  <a:pt x="28390" y="92980"/>
                </a:lnTo>
                <a:lnTo>
                  <a:pt x="28390" y="92990"/>
                </a:lnTo>
                <a:lnTo>
                  <a:pt x="28390" y="93000"/>
                </a:lnTo>
                <a:lnTo>
                  <a:pt x="28380" y="93000"/>
                </a:lnTo>
                <a:lnTo>
                  <a:pt x="28380" y="93010"/>
                </a:lnTo>
                <a:lnTo>
                  <a:pt x="28390" y="93010"/>
                </a:lnTo>
                <a:lnTo>
                  <a:pt x="28390" y="93020"/>
                </a:lnTo>
                <a:lnTo>
                  <a:pt x="28380" y="93020"/>
                </a:lnTo>
                <a:lnTo>
                  <a:pt x="28380" y="93030"/>
                </a:lnTo>
                <a:lnTo>
                  <a:pt x="28380" y="93040"/>
                </a:lnTo>
                <a:lnTo>
                  <a:pt x="28380" y="93050"/>
                </a:lnTo>
                <a:lnTo>
                  <a:pt x="28390" y="93050"/>
                </a:lnTo>
                <a:lnTo>
                  <a:pt x="28400" y="93050"/>
                </a:lnTo>
                <a:lnTo>
                  <a:pt x="28400" y="93060"/>
                </a:lnTo>
                <a:lnTo>
                  <a:pt x="28410" y="93060"/>
                </a:lnTo>
                <a:lnTo>
                  <a:pt x="28420" y="93060"/>
                </a:lnTo>
                <a:lnTo>
                  <a:pt x="28420" y="93070"/>
                </a:lnTo>
                <a:lnTo>
                  <a:pt x="28410" y="93070"/>
                </a:lnTo>
                <a:lnTo>
                  <a:pt x="28410" y="93080"/>
                </a:lnTo>
                <a:lnTo>
                  <a:pt x="28400" y="93080"/>
                </a:lnTo>
                <a:lnTo>
                  <a:pt x="28410" y="93080"/>
                </a:lnTo>
                <a:lnTo>
                  <a:pt x="28420" y="93080"/>
                </a:lnTo>
                <a:lnTo>
                  <a:pt x="28420" y="93090"/>
                </a:lnTo>
                <a:lnTo>
                  <a:pt x="28410" y="93090"/>
                </a:lnTo>
                <a:lnTo>
                  <a:pt x="28420" y="93090"/>
                </a:lnTo>
                <a:lnTo>
                  <a:pt x="28420" y="93100"/>
                </a:lnTo>
                <a:lnTo>
                  <a:pt x="28420" y="93110"/>
                </a:lnTo>
                <a:lnTo>
                  <a:pt x="28420" y="93120"/>
                </a:lnTo>
                <a:lnTo>
                  <a:pt x="28420" y="93130"/>
                </a:lnTo>
                <a:lnTo>
                  <a:pt x="28430" y="93130"/>
                </a:lnTo>
                <a:lnTo>
                  <a:pt x="28430" y="93140"/>
                </a:lnTo>
                <a:lnTo>
                  <a:pt x="28440" y="93140"/>
                </a:lnTo>
                <a:lnTo>
                  <a:pt x="28440" y="93150"/>
                </a:lnTo>
                <a:lnTo>
                  <a:pt x="28440" y="93160"/>
                </a:lnTo>
                <a:lnTo>
                  <a:pt x="28440" y="93170"/>
                </a:lnTo>
                <a:lnTo>
                  <a:pt x="28450" y="93170"/>
                </a:lnTo>
                <a:lnTo>
                  <a:pt x="28450" y="93180"/>
                </a:lnTo>
                <a:lnTo>
                  <a:pt x="28460" y="93180"/>
                </a:lnTo>
                <a:lnTo>
                  <a:pt x="28460" y="93190"/>
                </a:lnTo>
                <a:lnTo>
                  <a:pt x="28470" y="93190"/>
                </a:lnTo>
                <a:lnTo>
                  <a:pt x="28470" y="93200"/>
                </a:lnTo>
                <a:lnTo>
                  <a:pt x="28470" y="93210"/>
                </a:lnTo>
                <a:lnTo>
                  <a:pt x="28470" y="93220"/>
                </a:lnTo>
                <a:lnTo>
                  <a:pt x="28470" y="93230"/>
                </a:lnTo>
                <a:lnTo>
                  <a:pt x="28480" y="93230"/>
                </a:lnTo>
                <a:lnTo>
                  <a:pt x="28480" y="93240"/>
                </a:lnTo>
                <a:lnTo>
                  <a:pt x="28490" y="93240"/>
                </a:lnTo>
                <a:lnTo>
                  <a:pt x="28490" y="93250"/>
                </a:lnTo>
                <a:lnTo>
                  <a:pt x="28500" y="93250"/>
                </a:lnTo>
                <a:lnTo>
                  <a:pt x="28500" y="93260"/>
                </a:lnTo>
                <a:lnTo>
                  <a:pt x="28490" y="93260"/>
                </a:lnTo>
                <a:lnTo>
                  <a:pt x="28490" y="93270"/>
                </a:lnTo>
                <a:lnTo>
                  <a:pt x="28490" y="93280"/>
                </a:lnTo>
                <a:lnTo>
                  <a:pt x="28490" y="93290"/>
                </a:lnTo>
                <a:lnTo>
                  <a:pt x="28500" y="93290"/>
                </a:lnTo>
                <a:lnTo>
                  <a:pt x="28490" y="93290"/>
                </a:lnTo>
                <a:lnTo>
                  <a:pt x="28490" y="93300"/>
                </a:lnTo>
                <a:lnTo>
                  <a:pt x="28490" y="93310"/>
                </a:lnTo>
                <a:lnTo>
                  <a:pt x="28480" y="93310"/>
                </a:lnTo>
                <a:lnTo>
                  <a:pt x="28480" y="93320"/>
                </a:lnTo>
                <a:lnTo>
                  <a:pt x="28470" y="93320"/>
                </a:lnTo>
                <a:lnTo>
                  <a:pt x="28460" y="93320"/>
                </a:lnTo>
                <a:lnTo>
                  <a:pt x="28460" y="93330"/>
                </a:lnTo>
                <a:lnTo>
                  <a:pt x="28450" y="93330"/>
                </a:lnTo>
                <a:lnTo>
                  <a:pt x="28450" y="93340"/>
                </a:lnTo>
                <a:lnTo>
                  <a:pt x="28450" y="93350"/>
                </a:lnTo>
                <a:lnTo>
                  <a:pt x="28450" y="93360"/>
                </a:lnTo>
                <a:lnTo>
                  <a:pt x="28450" y="93370"/>
                </a:lnTo>
                <a:lnTo>
                  <a:pt x="28460" y="93370"/>
                </a:lnTo>
                <a:lnTo>
                  <a:pt x="28460" y="93380"/>
                </a:lnTo>
                <a:lnTo>
                  <a:pt x="28470" y="93400"/>
                </a:lnTo>
                <a:lnTo>
                  <a:pt x="28480" y="93410"/>
                </a:lnTo>
                <a:lnTo>
                  <a:pt x="28490" y="93420"/>
                </a:lnTo>
                <a:lnTo>
                  <a:pt x="28500" y="93430"/>
                </a:lnTo>
                <a:lnTo>
                  <a:pt x="28520" y="93450"/>
                </a:lnTo>
                <a:lnTo>
                  <a:pt x="28540" y="93480"/>
                </a:lnTo>
                <a:lnTo>
                  <a:pt x="28560" y="93500"/>
                </a:lnTo>
                <a:lnTo>
                  <a:pt x="28570" y="93530"/>
                </a:lnTo>
                <a:lnTo>
                  <a:pt x="28590" y="93550"/>
                </a:lnTo>
                <a:lnTo>
                  <a:pt x="28600" y="93570"/>
                </a:lnTo>
                <a:lnTo>
                  <a:pt x="28600" y="93580"/>
                </a:lnTo>
                <a:lnTo>
                  <a:pt x="28610" y="93580"/>
                </a:lnTo>
                <a:lnTo>
                  <a:pt x="28610" y="93590"/>
                </a:lnTo>
                <a:lnTo>
                  <a:pt x="28620" y="93590"/>
                </a:lnTo>
                <a:lnTo>
                  <a:pt x="28630" y="93590"/>
                </a:lnTo>
                <a:lnTo>
                  <a:pt x="28640" y="93590"/>
                </a:lnTo>
                <a:lnTo>
                  <a:pt x="28650" y="93590"/>
                </a:lnTo>
                <a:lnTo>
                  <a:pt x="28660" y="93600"/>
                </a:lnTo>
                <a:lnTo>
                  <a:pt x="28670" y="93610"/>
                </a:lnTo>
                <a:lnTo>
                  <a:pt x="28680" y="93610"/>
                </a:lnTo>
                <a:lnTo>
                  <a:pt x="28690" y="93610"/>
                </a:lnTo>
                <a:lnTo>
                  <a:pt x="28700" y="93610"/>
                </a:lnTo>
                <a:lnTo>
                  <a:pt x="28700" y="93620"/>
                </a:lnTo>
                <a:lnTo>
                  <a:pt x="28710" y="93620"/>
                </a:lnTo>
                <a:lnTo>
                  <a:pt x="28720" y="93620"/>
                </a:lnTo>
                <a:lnTo>
                  <a:pt x="28730" y="93620"/>
                </a:lnTo>
                <a:lnTo>
                  <a:pt x="28740" y="93620"/>
                </a:lnTo>
                <a:lnTo>
                  <a:pt x="28740" y="93630"/>
                </a:lnTo>
                <a:lnTo>
                  <a:pt x="28750" y="93630"/>
                </a:lnTo>
                <a:lnTo>
                  <a:pt x="28760" y="93630"/>
                </a:lnTo>
                <a:lnTo>
                  <a:pt x="28770" y="93630"/>
                </a:lnTo>
                <a:lnTo>
                  <a:pt x="28780" y="93630"/>
                </a:lnTo>
                <a:lnTo>
                  <a:pt x="28790" y="93630"/>
                </a:lnTo>
                <a:lnTo>
                  <a:pt x="28800" y="93630"/>
                </a:lnTo>
                <a:lnTo>
                  <a:pt x="28810" y="93640"/>
                </a:lnTo>
                <a:lnTo>
                  <a:pt x="28820" y="93640"/>
                </a:lnTo>
                <a:lnTo>
                  <a:pt x="28830" y="93650"/>
                </a:lnTo>
                <a:lnTo>
                  <a:pt x="28840" y="93650"/>
                </a:lnTo>
                <a:lnTo>
                  <a:pt x="28850" y="93650"/>
                </a:lnTo>
                <a:lnTo>
                  <a:pt x="28860" y="93650"/>
                </a:lnTo>
                <a:lnTo>
                  <a:pt x="28860" y="93660"/>
                </a:lnTo>
                <a:lnTo>
                  <a:pt x="28870" y="93660"/>
                </a:lnTo>
                <a:lnTo>
                  <a:pt x="28870" y="93670"/>
                </a:lnTo>
                <a:lnTo>
                  <a:pt x="28880" y="93670"/>
                </a:lnTo>
                <a:lnTo>
                  <a:pt x="28890" y="93680"/>
                </a:lnTo>
                <a:lnTo>
                  <a:pt x="28910" y="93690"/>
                </a:lnTo>
                <a:lnTo>
                  <a:pt x="28920" y="93690"/>
                </a:lnTo>
                <a:lnTo>
                  <a:pt x="28920" y="93700"/>
                </a:lnTo>
                <a:lnTo>
                  <a:pt x="28930" y="93700"/>
                </a:lnTo>
                <a:lnTo>
                  <a:pt x="28940" y="93700"/>
                </a:lnTo>
                <a:lnTo>
                  <a:pt x="28950" y="93700"/>
                </a:lnTo>
                <a:lnTo>
                  <a:pt x="28960" y="93700"/>
                </a:lnTo>
                <a:lnTo>
                  <a:pt x="28970" y="93700"/>
                </a:lnTo>
                <a:lnTo>
                  <a:pt x="28980" y="93700"/>
                </a:lnTo>
                <a:lnTo>
                  <a:pt x="28990" y="93700"/>
                </a:lnTo>
                <a:lnTo>
                  <a:pt x="29000" y="93700"/>
                </a:lnTo>
                <a:lnTo>
                  <a:pt x="29010" y="93700"/>
                </a:lnTo>
                <a:lnTo>
                  <a:pt x="29020" y="93710"/>
                </a:lnTo>
                <a:lnTo>
                  <a:pt x="28310" y="94290"/>
                </a:lnTo>
                <a:lnTo>
                  <a:pt x="28300" y="94290"/>
                </a:lnTo>
                <a:lnTo>
                  <a:pt x="28290" y="94290"/>
                </a:lnTo>
                <a:lnTo>
                  <a:pt x="28290" y="94280"/>
                </a:lnTo>
                <a:lnTo>
                  <a:pt x="28290" y="94290"/>
                </a:lnTo>
                <a:lnTo>
                  <a:pt x="28280" y="94290"/>
                </a:lnTo>
                <a:lnTo>
                  <a:pt x="28290" y="94290"/>
                </a:lnTo>
                <a:lnTo>
                  <a:pt x="28290" y="94300"/>
                </a:lnTo>
                <a:lnTo>
                  <a:pt x="28280" y="94300"/>
                </a:lnTo>
                <a:lnTo>
                  <a:pt x="28280" y="94290"/>
                </a:lnTo>
                <a:lnTo>
                  <a:pt x="28270" y="94290"/>
                </a:lnTo>
                <a:lnTo>
                  <a:pt x="28260" y="94290"/>
                </a:lnTo>
                <a:lnTo>
                  <a:pt x="28250" y="94290"/>
                </a:lnTo>
                <a:lnTo>
                  <a:pt x="28240" y="94290"/>
                </a:lnTo>
                <a:lnTo>
                  <a:pt x="28230" y="94290"/>
                </a:lnTo>
                <a:lnTo>
                  <a:pt x="28240" y="94290"/>
                </a:lnTo>
                <a:lnTo>
                  <a:pt x="28230" y="94290"/>
                </a:lnTo>
                <a:lnTo>
                  <a:pt x="28230" y="94280"/>
                </a:lnTo>
                <a:lnTo>
                  <a:pt x="28220" y="94280"/>
                </a:lnTo>
                <a:lnTo>
                  <a:pt x="28220" y="94270"/>
                </a:lnTo>
                <a:lnTo>
                  <a:pt x="28230" y="94270"/>
                </a:lnTo>
                <a:lnTo>
                  <a:pt x="28220" y="94270"/>
                </a:lnTo>
                <a:lnTo>
                  <a:pt x="28210" y="94270"/>
                </a:lnTo>
                <a:lnTo>
                  <a:pt x="28210" y="94260"/>
                </a:lnTo>
                <a:lnTo>
                  <a:pt x="28220" y="94260"/>
                </a:lnTo>
                <a:lnTo>
                  <a:pt x="28210" y="94260"/>
                </a:lnTo>
                <a:lnTo>
                  <a:pt x="28210" y="94250"/>
                </a:lnTo>
                <a:lnTo>
                  <a:pt x="28200" y="94250"/>
                </a:lnTo>
                <a:lnTo>
                  <a:pt x="28190" y="94250"/>
                </a:lnTo>
                <a:lnTo>
                  <a:pt x="28180" y="94250"/>
                </a:lnTo>
                <a:lnTo>
                  <a:pt x="28180" y="94240"/>
                </a:lnTo>
                <a:lnTo>
                  <a:pt x="28170" y="94240"/>
                </a:lnTo>
                <a:lnTo>
                  <a:pt x="28160" y="94240"/>
                </a:lnTo>
                <a:lnTo>
                  <a:pt x="28160" y="94230"/>
                </a:lnTo>
                <a:lnTo>
                  <a:pt x="28150" y="94230"/>
                </a:lnTo>
                <a:lnTo>
                  <a:pt x="28150" y="94220"/>
                </a:lnTo>
                <a:lnTo>
                  <a:pt x="28150" y="94230"/>
                </a:lnTo>
                <a:lnTo>
                  <a:pt x="28140" y="94230"/>
                </a:lnTo>
                <a:lnTo>
                  <a:pt x="28140" y="94220"/>
                </a:lnTo>
                <a:lnTo>
                  <a:pt x="28130" y="94220"/>
                </a:lnTo>
                <a:lnTo>
                  <a:pt x="28130" y="94230"/>
                </a:lnTo>
                <a:lnTo>
                  <a:pt x="28130" y="94240"/>
                </a:lnTo>
                <a:lnTo>
                  <a:pt x="28120" y="94240"/>
                </a:lnTo>
                <a:lnTo>
                  <a:pt x="28120" y="94230"/>
                </a:lnTo>
                <a:lnTo>
                  <a:pt x="28110" y="94230"/>
                </a:lnTo>
                <a:lnTo>
                  <a:pt x="28110" y="94240"/>
                </a:lnTo>
                <a:lnTo>
                  <a:pt x="28100" y="94240"/>
                </a:lnTo>
                <a:lnTo>
                  <a:pt x="28100" y="94250"/>
                </a:lnTo>
                <a:lnTo>
                  <a:pt x="28090" y="94250"/>
                </a:lnTo>
                <a:lnTo>
                  <a:pt x="28090" y="94260"/>
                </a:lnTo>
                <a:lnTo>
                  <a:pt x="28080" y="94260"/>
                </a:lnTo>
                <a:lnTo>
                  <a:pt x="28090" y="94260"/>
                </a:lnTo>
                <a:lnTo>
                  <a:pt x="28090" y="94270"/>
                </a:lnTo>
                <a:lnTo>
                  <a:pt x="28080" y="94270"/>
                </a:lnTo>
                <a:lnTo>
                  <a:pt x="28080" y="94280"/>
                </a:lnTo>
                <a:lnTo>
                  <a:pt x="28070" y="94280"/>
                </a:lnTo>
                <a:lnTo>
                  <a:pt x="28070" y="94290"/>
                </a:lnTo>
                <a:lnTo>
                  <a:pt x="28060" y="94290"/>
                </a:lnTo>
                <a:lnTo>
                  <a:pt x="28050" y="94290"/>
                </a:lnTo>
                <a:lnTo>
                  <a:pt x="28050" y="94300"/>
                </a:lnTo>
                <a:lnTo>
                  <a:pt x="28040" y="94300"/>
                </a:lnTo>
                <a:lnTo>
                  <a:pt x="28030" y="94300"/>
                </a:lnTo>
                <a:lnTo>
                  <a:pt x="28030" y="94310"/>
                </a:lnTo>
                <a:lnTo>
                  <a:pt x="28020" y="94310"/>
                </a:lnTo>
                <a:lnTo>
                  <a:pt x="28010" y="94310"/>
                </a:lnTo>
                <a:lnTo>
                  <a:pt x="28010" y="94320"/>
                </a:lnTo>
                <a:lnTo>
                  <a:pt x="28020" y="94320"/>
                </a:lnTo>
                <a:lnTo>
                  <a:pt x="28020" y="94330"/>
                </a:lnTo>
                <a:lnTo>
                  <a:pt x="28010" y="94330"/>
                </a:lnTo>
                <a:lnTo>
                  <a:pt x="28010" y="94340"/>
                </a:lnTo>
                <a:lnTo>
                  <a:pt x="28010" y="94350"/>
                </a:lnTo>
                <a:lnTo>
                  <a:pt x="28010" y="94360"/>
                </a:lnTo>
                <a:lnTo>
                  <a:pt x="28010" y="94370"/>
                </a:lnTo>
                <a:lnTo>
                  <a:pt x="28000" y="94370"/>
                </a:lnTo>
                <a:lnTo>
                  <a:pt x="28000" y="94380"/>
                </a:lnTo>
                <a:lnTo>
                  <a:pt x="28000" y="94390"/>
                </a:lnTo>
                <a:lnTo>
                  <a:pt x="27990" y="94390"/>
                </a:lnTo>
                <a:lnTo>
                  <a:pt x="27990" y="94400"/>
                </a:lnTo>
                <a:lnTo>
                  <a:pt x="28000" y="94400"/>
                </a:lnTo>
                <a:lnTo>
                  <a:pt x="27990" y="94400"/>
                </a:lnTo>
                <a:lnTo>
                  <a:pt x="27990" y="94410"/>
                </a:lnTo>
                <a:lnTo>
                  <a:pt x="27990" y="94420"/>
                </a:lnTo>
                <a:lnTo>
                  <a:pt x="27980" y="94420"/>
                </a:lnTo>
                <a:lnTo>
                  <a:pt x="27980" y="94430"/>
                </a:lnTo>
                <a:lnTo>
                  <a:pt x="27980" y="94440"/>
                </a:lnTo>
                <a:lnTo>
                  <a:pt x="27990" y="94440"/>
                </a:lnTo>
                <a:lnTo>
                  <a:pt x="27990" y="94450"/>
                </a:lnTo>
                <a:lnTo>
                  <a:pt x="28000" y="94450"/>
                </a:lnTo>
                <a:lnTo>
                  <a:pt x="28000" y="94460"/>
                </a:lnTo>
                <a:lnTo>
                  <a:pt x="28000" y="94470"/>
                </a:lnTo>
                <a:lnTo>
                  <a:pt x="27990" y="94470"/>
                </a:lnTo>
                <a:lnTo>
                  <a:pt x="27990" y="94480"/>
                </a:lnTo>
                <a:lnTo>
                  <a:pt x="27980" y="94480"/>
                </a:lnTo>
                <a:lnTo>
                  <a:pt x="27980" y="94490"/>
                </a:lnTo>
                <a:lnTo>
                  <a:pt x="27990" y="94490"/>
                </a:lnTo>
                <a:lnTo>
                  <a:pt x="27950" y="94490"/>
                </a:lnTo>
                <a:lnTo>
                  <a:pt x="27900" y="94500"/>
                </a:lnTo>
                <a:lnTo>
                  <a:pt x="27860" y="94500"/>
                </a:lnTo>
                <a:lnTo>
                  <a:pt x="27830" y="94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ort Lou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880" y="92350"/>
                </a:moveTo>
                <a:lnTo>
                  <a:pt x="27880" y="92340"/>
                </a:lnTo>
                <a:lnTo>
                  <a:pt x="27880" y="92330"/>
                </a:lnTo>
                <a:lnTo>
                  <a:pt x="27880" y="92320"/>
                </a:lnTo>
                <a:lnTo>
                  <a:pt x="27880" y="92310"/>
                </a:lnTo>
                <a:lnTo>
                  <a:pt x="27880" y="92300"/>
                </a:lnTo>
                <a:lnTo>
                  <a:pt x="27880" y="92290"/>
                </a:lnTo>
                <a:lnTo>
                  <a:pt x="27880" y="92280"/>
                </a:lnTo>
                <a:lnTo>
                  <a:pt x="27880" y="92270"/>
                </a:lnTo>
                <a:lnTo>
                  <a:pt x="27880" y="92260"/>
                </a:lnTo>
                <a:lnTo>
                  <a:pt x="27880" y="92250"/>
                </a:lnTo>
                <a:lnTo>
                  <a:pt x="27890" y="92250"/>
                </a:lnTo>
                <a:lnTo>
                  <a:pt x="27890" y="92240"/>
                </a:lnTo>
                <a:lnTo>
                  <a:pt x="27890" y="92210"/>
                </a:lnTo>
                <a:lnTo>
                  <a:pt x="27900" y="92180"/>
                </a:lnTo>
                <a:lnTo>
                  <a:pt x="27900" y="92170"/>
                </a:lnTo>
                <a:lnTo>
                  <a:pt x="27910" y="92170"/>
                </a:lnTo>
                <a:lnTo>
                  <a:pt x="27910" y="92180"/>
                </a:lnTo>
                <a:lnTo>
                  <a:pt x="27920" y="92180"/>
                </a:lnTo>
                <a:lnTo>
                  <a:pt x="27920" y="92190"/>
                </a:lnTo>
                <a:lnTo>
                  <a:pt x="27910" y="92190"/>
                </a:lnTo>
                <a:lnTo>
                  <a:pt x="27910" y="92200"/>
                </a:lnTo>
                <a:lnTo>
                  <a:pt x="27910" y="92210"/>
                </a:lnTo>
                <a:lnTo>
                  <a:pt x="27900" y="92210"/>
                </a:lnTo>
                <a:lnTo>
                  <a:pt x="27900" y="92220"/>
                </a:lnTo>
                <a:lnTo>
                  <a:pt x="27900" y="92230"/>
                </a:lnTo>
                <a:lnTo>
                  <a:pt x="27900" y="92240"/>
                </a:lnTo>
                <a:lnTo>
                  <a:pt x="27900" y="92250"/>
                </a:lnTo>
                <a:lnTo>
                  <a:pt x="27910" y="92240"/>
                </a:lnTo>
                <a:lnTo>
                  <a:pt x="27910" y="92230"/>
                </a:lnTo>
                <a:lnTo>
                  <a:pt x="27910" y="92220"/>
                </a:lnTo>
                <a:lnTo>
                  <a:pt x="27910" y="92210"/>
                </a:lnTo>
                <a:lnTo>
                  <a:pt x="27920" y="92210"/>
                </a:lnTo>
                <a:lnTo>
                  <a:pt x="27920" y="92220"/>
                </a:lnTo>
                <a:lnTo>
                  <a:pt x="27930" y="92220"/>
                </a:lnTo>
                <a:lnTo>
                  <a:pt x="27930" y="92230"/>
                </a:lnTo>
                <a:lnTo>
                  <a:pt x="27930" y="92220"/>
                </a:lnTo>
                <a:lnTo>
                  <a:pt x="27930" y="92210"/>
                </a:lnTo>
                <a:lnTo>
                  <a:pt x="27920" y="92210"/>
                </a:lnTo>
                <a:lnTo>
                  <a:pt x="27920" y="92200"/>
                </a:lnTo>
                <a:lnTo>
                  <a:pt x="27920" y="92210"/>
                </a:lnTo>
                <a:lnTo>
                  <a:pt x="27920" y="92200"/>
                </a:lnTo>
                <a:lnTo>
                  <a:pt x="27930" y="92200"/>
                </a:lnTo>
                <a:lnTo>
                  <a:pt x="27940" y="92200"/>
                </a:lnTo>
                <a:lnTo>
                  <a:pt x="27950" y="92200"/>
                </a:lnTo>
                <a:lnTo>
                  <a:pt x="27950" y="92190"/>
                </a:lnTo>
                <a:lnTo>
                  <a:pt x="27950" y="92180"/>
                </a:lnTo>
                <a:lnTo>
                  <a:pt x="27950" y="92170"/>
                </a:lnTo>
                <a:lnTo>
                  <a:pt x="27950" y="92160"/>
                </a:lnTo>
                <a:lnTo>
                  <a:pt x="27950" y="92150"/>
                </a:lnTo>
                <a:lnTo>
                  <a:pt x="27950" y="92140"/>
                </a:lnTo>
                <a:lnTo>
                  <a:pt x="27940" y="92140"/>
                </a:lnTo>
                <a:lnTo>
                  <a:pt x="27940" y="92130"/>
                </a:lnTo>
                <a:lnTo>
                  <a:pt x="27950" y="92130"/>
                </a:lnTo>
                <a:lnTo>
                  <a:pt x="27950" y="92120"/>
                </a:lnTo>
                <a:lnTo>
                  <a:pt x="27960" y="92120"/>
                </a:lnTo>
                <a:lnTo>
                  <a:pt x="27970" y="92120"/>
                </a:lnTo>
                <a:lnTo>
                  <a:pt x="27970" y="92110"/>
                </a:lnTo>
                <a:lnTo>
                  <a:pt x="27980" y="92100"/>
                </a:lnTo>
                <a:lnTo>
                  <a:pt x="27980" y="92090"/>
                </a:lnTo>
                <a:lnTo>
                  <a:pt x="27990" y="92080"/>
                </a:lnTo>
                <a:lnTo>
                  <a:pt x="27990" y="92070"/>
                </a:lnTo>
                <a:lnTo>
                  <a:pt x="28000" y="92060"/>
                </a:lnTo>
                <a:lnTo>
                  <a:pt x="28000" y="92050"/>
                </a:lnTo>
                <a:lnTo>
                  <a:pt x="28000" y="92040"/>
                </a:lnTo>
                <a:lnTo>
                  <a:pt x="28000" y="92050"/>
                </a:lnTo>
                <a:lnTo>
                  <a:pt x="28010" y="92050"/>
                </a:lnTo>
                <a:lnTo>
                  <a:pt x="28020" y="92050"/>
                </a:lnTo>
                <a:lnTo>
                  <a:pt x="28020" y="92040"/>
                </a:lnTo>
                <a:lnTo>
                  <a:pt x="28020" y="92050"/>
                </a:lnTo>
                <a:lnTo>
                  <a:pt x="28030" y="92050"/>
                </a:lnTo>
                <a:lnTo>
                  <a:pt x="28040" y="92050"/>
                </a:lnTo>
                <a:lnTo>
                  <a:pt x="28050" y="92050"/>
                </a:lnTo>
                <a:lnTo>
                  <a:pt x="28060" y="92050"/>
                </a:lnTo>
                <a:lnTo>
                  <a:pt x="28060" y="92060"/>
                </a:lnTo>
                <a:lnTo>
                  <a:pt x="28070" y="92070"/>
                </a:lnTo>
                <a:lnTo>
                  <a:pt x="28080" y="92070"/>
                </a:lnTo>
                <a:lnTo>
                  <a:pt x="28090" y="92080"/>
                </a:lnTo>
                <a:lnTo>
                  <a:pt x="28100" y="92080"/>
                </a:lnTo>
                <a:lnTo>
                  <a:pt x="28110" y="92090"/>
                </a:lnTo>
                <a:lnTo>
                  <a:pt x="28110" y="92100"/>
                </a:lnTo>
                <a:lnTo>
                  <a:pt x="28110" y="92110"/>
                </a:lnTo>
                <a:lnTo>
                  <a:pt x="28110" y="92120"/>
                </a:lnTo>
                <a:lnTo>
                  <a:pt x="28110" y="92130"/>
                </a:lnTo>
                <a:lnTo>
                  <a:pt x="28120" y="92130"/>
                </a:lnTo>
                <a:lnTo>
                  <a:pt x="28120" y="92120"/>
                </a:lnTo>
                <a:lnTo>
                  <a:pt x="28130" y="92120"/>
                </a:lnTo>
                <a:lnTo>
                  <a:pt x="28120" y="92120"/>
                </a:lnTo>
                <a:lnTo>
                  <a:pt x="28120" y="92110"/>
                </a:lnTo>
                <a:lnTo>
                  <a:pt x="28110" y="92110"/>
                </a:lnTo>
                <a:lnTo>
                  <a:pt x="28110" y="92100"/>
                </a:lnTo>
                <a:lnTo>
                  <a:pt x="28120" y="92100"/>
                </a:lnTo>
                <a:lnTo>
                  <a:pt x="28120" y="92110"/>
                </a:lnTo>
                <a:lnTo>
                  <a:pt x="28130" y="92110"/>
                </a:lnTo>
                <a:lnTo>
                  <a:pt x="28120" y="92110"/>
                </a:lnTo>
                <a:lnTo>
                  <a:pt x="28120" y="92100"/>
                </a:lnTo>
                <a:lnTo>
                  <a:pt x="28120" y="92110"/>
                </a:lnTo>
                <a:lnTo>
                  <a:pt x="28130" y="92110"/>
                </a:lnTo>
                <a:lnTo>
                  <a:pt x="28140" y="92110"/>
                </a:lnTo>
                <a:lnTo>
                  <a:pt x="28140" y="92120"/>
                </a:lnTo>
                <a:lnTo>
                  <a:pt x="28150" y="92120"/>
                </a:lnTo>
                <a:lnTo>
                  <a:pt x="28150" y="92110"/>
                </a:lnTo>
                <a:lnTo>
                  <a:pt x="28160" y="92110"/>
                </a:lnTo>
                <a:lnTo>
                  <a:pt x="28150" y="92100"/>
                </a:lnTo>
                <a:lnTo>
                  <a:pt x="28160" y="92100"/>
                </a:lnTo>
                <a:lnTo>
                  <a:pt x="28160" y="92090"/>
                </a:lnTo>
                <a:lnTo>
                  <a:pt x="28170" y="92090"/>
                </a:lnTo>
                <a:lnTo>
                  <a:pt x="28180" y="92090"/>
                </a:lnTo>
                <a:lnTo>
                  <a:pt x="28180" y="92080"/>
                </a:lnTo>
                <a:lnTo>
                  <a:pt x="28190" y="92080"/>
                </a:lnTo>
                <a:lnTo>
                  <a:pt x="28190" y="92070"/>
                </a:lnTo>
                <a:lnTo>
                  <a:pt x="28180" y="92070"/>
                </a:lnTo>
                <a:lnTo>
                  <a:pt x="28180" y="92080"/>
                </a:lnTo>
                <a:lnTo>
                  <a:pt x="28170" y="92080"/>
                </a:lnTo>
                <a:lnTo>
                  <a:pt x="28160" y="92080"/>
                </a:lnTo>
                <a:lnTo>
                  <a:pt x="28160" y="92070"/>
                </a:lnTo>
                <a:lnTo>
                  <a:pt x="28160" y="92080"/>
                </a:lnTo>
                <a:lnTo>
                  <a:pt x="28150" y="92080"/>
                </a:lnTo>
                <a:lnTo>
                  <a:pt x="28150" y="92070"/>
                </a:lnTo>
                <a:lnTo>
                  <a:pt x="28150" y="92080"/>
                </a:lnTo>
                <a:lnTo>
                  <a:pt x="28150" y="92090"/>
                </a:lnTo>
                <a:lnTo>
                  <a:pt x="28140" y="92090"/>
                </a:lnTo>
                <a:lnTo>
                  <a:pt x="28130" y="92090"/>
                </a:lnTo>
                <a:lnTo>
                  <a:pt x="28130" y="92080"/>
                </a:lnTo>
                <a:lnTo>
                  <a:pt x="28120" y="92060"/>
                </a:lnTo>
                <a:lnTo>
                  <a:pt x="28130" y="92060"/>
                </a:lnTo>
                <a:lnTo>
                  <a:pt x="28140" y="92050"/>
                </a:lnTo>
                <a:lnTo>
                  <a:pt x="28150" y="92050"/>
                </a:lnTo>
                <a:lnTo>
                  <a:pt x="28140" y="92050"/>
                </a:lnTo>
                <a:lnTo>
                  <a:pt x="28140" y="92040"/>
                </a:lnTo>
                <a:lnTo>
                  <a:pt x="28130" y="92040"/>
                </a:lnTo>
                <a:lnTo>
                  <a:pt x="28130" y="92050"/>
                </a:lnTo>
                <a:lnTo>
                  <a:pt x="28120" y="92050"/>
                </a:lnTo>
                <a:lnTo>
                  <a:pt x="28110" y="92050"/>
                </a:lnTo>
                <a:lnTo>
                  <a:pt x="28090" y="92030"/>
                </a:lnTo>
                <a:lnTo>
                  <a:pt x="28080" y="92020"/>
                </a:lnTo>
                <a:lnTo>
                  <a:pt x="28070" y="92010"/>
                </a:lnTo>
                <a:lnTo>
                  <a:pt x="28070" y="92000"/>
                </a:lnTo>
                <a:lnTo>
                  <a:pt x="28060" y="92000"/>
                </a:lnTo>
                <a:lnTo>
                  <a:pt x="28060" y="92010"/>
                </a:lnTo>
                <a:lnTo>
                  <a:pt x="28050" y="92000"/>
                </a:lnTo>
                <a:lnTo>
                  <a:pt x="28040" y="91990"/>
                </a:lnTo>
                <a:lnTo>
                  <a:pt x="28030" y="91990"/>
                </a:lnTo>
                <a:lnTo>
                  <a:pt x="28030" y="91980"/>
                </a:lnTo>
                <a:lnTo>
                  <a:pt x="28030" y="91970"/>
                </a:lnTo>
                <a:lnTo>
                  <a:pt x="28030" y="91960"/>
                </a:lnTo>
                <a:lnTo>
                  <a:pt x="28040" y="91960"/>
                </a:lnTo>
                <a:lnTo>
                  <a:pt x="28050" y="91950"/>
                </a:lnTo>
                <a:lnTo>
                  <a:pt x="28090" y="91920"/>
                </a:lnTo>
                <a:lnTo>
                  <a:pt x="28100" y="91930"/>
                </a:lnTo>
                <a:lnTo>
                  <a:pt x="28100" y="91920"/>
                </a:lnTo>
                <a:lnTo>
                  <a:pt x="28110" y="91920"/>
                </a:lnTo>
                <a:lnTo>
                  <a:pt x="28120" y="91910"/>
                </a:lnTo>
                <a:lnTo>
                  <a:pt x="28130" y="91910"/>
                </a:lnTo>
                <a:lnTo>
                  <a:pt x="28140" y="91910"/>
                </a:lnTo>
                <a:lnTo>
                  <a:pt x="28140" y="91920"/>
                </a:lnTo>
                <a:lnTo>
                  <a:pt x="28150" y="91930"/>
                </a:lnTo>
                <a:lnTo>
                  <a:pt x="28170" y="91940"/>
                </a:lnTo>
                <a:lnTo>
                  <a:pt x="28180" y="91950"/>
                </a:lnTo>
                <a:lnTo>
                  <a:pt x="28190" y="91950"/>
                </a:lnTo>
                <a:lnTo>
                  <a:pt x="28200" y="91950"/>
                </a:lnTo>
                <a:lnTo>
                  <a:pt x="28190" y="91940"/>
                </a:lnTo>
                <a:lnTo>
                  <a:pt x="28200" y="91930"/>
                </a:lnTo>
                <a:lnTo>
                  <a:pt x="28210" y="91930"/>
                </a:lnTo>
                <a:lnTo>
                  <a:pt x="28220" y="91930"/>
                </a:lnTo>
                <a:lnTo>
                  <a:pt x="28220" y="91920"/>
                </a:lnTo>
                <a:lnTo>
                  <a:pt x="28220" y="91910"/>
                </a:lnTo>
                <a:lnTo>
                  <a:pt x="28230" y="91910"/>
                </a:lnTo>
                <a:lnTo>
                  <a:pt x="28230" y="91920"/>
                </a:lnTo>
                <a:lnTo>
                  <a:pt x="28240" y="91920"/>
                </a:lnTo>
                <a:lnTo>
                  <a:pt x="28240" y="91930"/>
                </a:lnTo>
                <a:lnTo>
                  <a:pt x="28250" y="91930"/>
                </a:lnTo>
                <a:lnTo>
                  <a:pt x="28260" y="91930"/>
                </a:lnTo>
                <a:lnTo>
                  <a:pt x="28270" y="91930"/>
                </a:lnTo>
                <a:lnTo>
                  <a:pt x="28280" y="91930"/>
                </a:lnTo>
                <a:lnTo>
                  <a:pt x="28280" y="91940"/>
                </a:lnTo>
                <a:lnTo>
                  <a:pt x="28290" y="91940"/>
                </a:lnTo>
                <a:lnTo>
                  <a:pt x="28290" y="91930"/>
                </a:lnTo>
                <a:lnTo>
                  <a:pt x="28300" y="91930"/>
                </a:lnTo>
                <a:lnTo>
                  <a:pt x="28310" y="91940"/>
                </a:lnTo>
                <a:lnTo>
                  <a:pt x="28320" y="91940"/>
                </a:lnTo>
                <a:lnTo>
                  <a:pt x="28320" y="91950"/>
                </a:lnTo>
                <a:lnTo>
                  <a:pt x="28330" y="91950"/>
                </a:lnTo>
                <a:lnTo>
                  <a:pt x="28330" y="91960"/>
                </a:lnTo>
                <a:lnTo>
                  <a:pt x="28330" y="91950"/>
                </a:lnTo>
                <a:lnTo>
                  <a:pt x="28340" y="91950"/>
                </a:lnTo>
                <a:lnTo>
                  <a:pt x="28350" y="91950"/>
                </a:lnTo>
                <a:lnTo>
                  <a:pt x="28350" y="91960"/>
                </a:lnTo>
                <a:lnTo>
                  <a:pt x="28360" y="91960"/>
                </a:lnTo>
                <a:lnTo>
                  <a:pt x="28360" y="91970"/>
                </a:lnTo>
                <a:lnTo>
                  <a:pt x="28370" y="91970"/>
                </a:lnTo>
                <a:lnTo>
                  <a:pt x="28380" y="91970"/>
                </a:lnTo>
                <a:lnTo>
                  <a:pt x="28390" y="91970"/>
                </a:lnTo>
                <a:lnTo>
                  <a:pt x="28400" y="91970"/>
                </a:lnTo>
                <a:lnTo>
                  <a:pt x="28400" y="91960"/>
                </a:lnTo>
                <a:lnTo>
                  <a:pt x="28400" y="91970"/>
                </a:lnTo>
                <a:lnTo>
                  <a:pt x="28410" y="91970"/>
                </a:lnTo>
                <a:lnTo>
                  <a:pt x="28410" y="91960"/>
                </a:lnTo>
                <a:lnTo>
                  <a:pt x="28420" y="91960"/>
                </a:lnTo>
                <a:lnTo>
                  <a:pt x="28430" y="91960"/>
                </a:lnTo>
                <a:lnTo>
                  <a:pt x="28440" y="91950"/>
                </a:lnTo>
                <a:lnTo>
                  <a:pt x="28470" y="91950"/>
                </a:lnTo>
                <a:lnTo>
                  <a:pt x="28510" y="91930"/>
                </a:lnTo>
                <a:lnTo>
                  <a:pt x="28520" y="91940"/>
                </a:lnTo>
                <a:lnTo>
                  <a:pt x="28520" y="91950"/>
                </a:lnTo>
                <a:lnTo>
                  <a:pt x="28530" y="91950"/>
                </a:lnTo>
                <a:lnTo>
                  <a:pt x="28530" y="91960"/>
                </a:lnTo>
                <a:lnTo>
                  <a:pt x="28530" y="91970"/>
                </a:lnTo>
                <a:lnTo>
                  <a:pt x="28530" y="91980"/>
                </a:lnTo>
                <a:lnTo>
                  <a:pt x="28540" y="91980"/>
                </a:lnTo>
                <a:lnTo>
                  <a:pt x="28540" y="91990"/>
                </a:lnTo>
                <a:lnTo>
                  <a:pt x="28550" y="91990"/>
                </a:lnTo>
                <a:lnTo>
                  <a:pt x="28560" y="92000"/>
                </a:lnTo>
                <a:lnTo>
                  <a:pt x="28560" y="92010"/>
                </a:lnTo>
                <a:lnTo>
                  <a:pt x="28570" y="92020"/>
                </a:lnTo>
                <a:lnTo>
                  <a:pt x="28580" y="92040"/>
                </a:lnTo>
                <a:lnTo>
                  <a:pt x="28590" y="92050"/>
                </a:lnTo>
                <a:lnTo>
                  <a:pt x="28590" y="92060"/>
                </a:lnTo>
                <a:lnTo>
                  <a:pt x="28580" y="92060"/>
                </a:lnTo>
                <a:lnTo>
                  <a:pt x="28580" y="92070"/>
                </a:lnTo>
                <a:lnTo>
                  <a:pt x="28590" y="92080"/>
                </a:lnTo>
                <a:lnTo>
                  <a:pt x="28580" y="92080"/>
                </a:lnTo>
                <a:lnTo>
                  <a:pt x="28580" y="92090"/>
                </a:lnTo>
                <a:lnTo>
                  <a:pt x="28580" y="92100"/>
                </a:lnTo>
                <a:lnTo>
                  <a:pt x="28580" y="92110"/>
                </a:lnTo>
                <a:lnTo>
                  <a:pt x="28590" y="92110"/>
                </a:lnTo>
                <a:lnTo>
                  <a:pt x="28580" y="92120"/>
                </a:lnTo>
                <a:lnTo>
                  <a:pt x="28580" y="92130"/>
                </a:lnTo>
                <a:lnTo>
                  <a:pt x="28580" y="92140"/>
                </a:lnTo>
                <a:lnTo>
                  <a:pt x="28590" y="92140"/>
                </a:lnTo>
                <a:lnTo>
                  <a:pt x="28590" y="92150"/>
                </a:lnTo>
                <a:lnTo>
                  <a:pt x="28600" y="92160"/>
                </a:lnTo>
                <a:lnTo>
                  <a:pt x="28600" y="92170"/>
                </a:lnTo>
                <a:lnTo>
                  <a:pt x="28600" y="92180"/>
                </a:lnTo>
                <a:lnTo>
                  <a:pt x="28610" y="92190"/>
                </a:lnTo>
                <a:lnTo>
                  <a:pt x="28610" y="92200"/>
                </a:lnTo>
                <a:lnTo>
                  <a:pt x="28620" y="92200"/>
                </a:lnTo>
                <a:lnTo>
                  <a:pt x="28620" y="92210"/>
                </a:lnTo>
                <a:lnTo>
                  <a:pt x="28620" y="92220"/>
                </a:lnTo>
                <a:lnTo>
                  <a:pt x="28620" y="92230"/>
                </a:lnTo>
                <a:lnTo>
                  <a:pt x="28610" y="92230"/>
                </a:lnTo>
                <a:lnTo>
                  <a:pt x="28610" y="92240"/>
                </a:lnTo>
                <a:lnTo>
                  <a:pt x="28610" y="92250"/>
                </a:lnTo>
                <a:lnTo>
                  <a:pt x="28610" y="92260"/>
                </a:lnTo>
                <a:lnTo>
                  <a:pt x="28610" y="92270"/>
                </a:lnTo>
                <a:lnTo>
                  <a:pt x="28620" y="92280"/>
                </a:lnTo>
                <a:lnTo>
                  <a:pt x="28620" y="92290"/>
                </a:lnTo>
                <a:lnTo>
                  <a:pt x="28630" y="92290"/>
                </a:lnTo>
                <a:lnTo>
                  <a:pt x="28630" y="92300"/>
                </a:lnTo>
                <a:lnTo>
                  <a:pt x="28630" y="92310"/>
                </a:lnTo>
                <a:lnTo>
                  <a:pt x="28630" y="92320"/>
                </a:lnTo>
                <a:lnTo>
                  <a:pt x="28620" y="92320"/>
                </a:lnTo>
                <a:lnTo>
                  <a:pt x="28620" y="92330"/>
                </a:lnTo>
                <a:lnTo>
                  <a:pt x="28620" y="92340"/>
                </a:lnTo>
                <a:lnTo>
                  <a:pt x="28620" y="92350"/>
                </a:lnTo>
                <a:lnTo>
                  <a:pt x="28630" y="92360"/>
                </a:lnTo>
                <a:lnTo>
                  <a:pt x="28630" y="92370"/>
                </a:lnTo>
                <a:lnTo>
                  <a:pt x="28630" y="92380"/>
                </a:lnTo>
                <a:lnTo>
                  <a:pt x="28630" y="92390"/>
                </a:lnTo>
                <a:lnTo>
                  <a:pt x="28630" y="92400"/>
                </a:lnTo>
                <a:lnTo>
                  <a:pt x="28620" y="92400"/>
                </a:lnTo>
                <a:lnTo>
                  <a:pt x="28620" y="92410"/>
                </a:lnTo>
                <a:lnTo>
                  <a:pt x="28610" y="92410"/>
                </a:lnTo>
                <a:lnTo>
                  <a:pt x="28600" y="92420"/>
                </a:lnTo>
                <a:lnTo>
                  <a:pt x="28590" y="92420"/>
                </a:lnTo>
                <a:lnTo>
                  <a:pt x="28580" y="92420"/>
                </a:lnTo>
                <a:lnTo>
                  <a:pt x="28580" y="92430"/>
                </a:lnTo>
                <a:lnTo>
                  <a:pt x="28570" y="92430"/>
                </a:lnTo>
                <a:lnTo>
                  <a:pt x="28560" y="92430"/>
                </a:lnTo>
                <a:lnTo>
                  <a:pt x="28550" y="92430"/>
                </a:lnTo>
                <a:lnTo>
                  <a:pt x="28550" y="92440"/>
                </a:lnTo>
                <a:lnTo>
                  <a:pt x="28540" y="92440"/>
                </a:lnTo>
                <a:lnTo>
                  <a:pt x="28530" y="92440"/>
                </a:lnTo>
                <a:lnTo>
                  <a:pt x="28530" y="92450"/>
                </a:lnTo>
                <a:lnTo>
                  <a:pt x="28520" y="92450"/>
                </a:lnTo>
                <a:lnTo>
                  <a:pt x="28520" y="92440"/>
                </a:lnTo>
                <a:lnTo>
                  <a:pt x="28510" y="92440"/>
                </a:lnTo>
                <a:lnTo>
                  <a:pt x="28500" y="92440"/>
                </a:lnTo>
                <a:lnTo>
                  <a:pt x="28490" y="92440"/>
                </a:lnTo>
                <a:lnTo>
                  <a:pt x="28480" y="92430"/>
                </a:lnTo>
                <a:lnTo>
                  <a:pt x="28470" y="92430"/>
                </a:lnTo>
                <a:lnTo>
                  <a:pt x="28460" y="92430"/>
                </a:lnTo>
                <a:lnTo>
                  <a:pt x="28460" y="92440"/>
                </a:lnTo>
                <a:lnTo>
                  <a:pt x="28450" y="92440"/>
                </a:lnTo>
                <a:lnTo>
                  <a:pt x="28440" y="92450"/>
                </a:lnTo>
                <a:lnTo>
                  <a:pt x="28440" y="92440"/>
                </a:lnTo>
                <a:lnTo>
                  <a:pt x="28430" y="92440"/>
                </a:lnTo>
                <a:lnTo>
                  <a:pt x="28430" y="92450"/>
                </a:lnTo>
                <a:lnTo>
                  <a:pt x="28420" y="92440"/>
                </a:lnTo>
                <a:lnTo>
                  <a:pt x="28420" y="92450"/>
                </a:lnTo>
                <a:lnTo>
                  <a:pt x="28410" y="92450"/>
                </a:lnTo>
                <a:lnTo>
                  <a:pt x="28400" y="92450"/>
                </a:lnTo>
                <a:lnTo>
                  <a:pt x="28390" y="92450"/>
                </a:lnTo>
                <a:lnTo>
                  <a:pt x="28390" y="92460"/>
                </a:lnTo>
                <a:lnTo>
                  <a:pt x="28380" y="92460"/>
                </a:lnTo>
                <a:lnTo>
                  <a:pt x="28370" y="92450"/>
                </a:lnTo>
                <a:lnTo>
                  <a:pt x="28360" y="92450"/>
                </a:lnTo>
                <a:lnTo>
                  <a:pt x="28350" y="92450"/>
                </a:lnTo>
                <a:lnTo>
                  <a:pt x="28340" y="92440"/>
                </a:lnTo>
                <a:lnTo>
                  <a:pt x="28330" y="92440"/>
                </a:lnTo>
                <a:lnTo>
                  <a:pt x="28320" y="92440"/>
                </a:lnTo>
                <a:lnTo>
                  <a:pt x="28320" y="92430"/>
                </a:lnTo>
                <a:lnTo>
                  <a:pt x="28310" y="92430"/>
                </a:lnTo>
                <a:lnTo>
                  <a:pt x="28310" y="92420"/>
                </a:lnTo>
                <a:lnTo>
                  <a:pt x="28300" y="92420"/>
                </a:lnTo>
                <a:lnTo>
                  <a:pt x="28290" y="92420"/>
                </a:lnTo>
                <a:lnTo>
                  <a:pt x="28290" y="92410"/>
                </a:lnTo>
                <a:lnTo>
                  <a:pt x="28280" y="92410"/>
                </a:lnTo>
                <a:lnTo>
                  <a:pt x="28270" y="92410"/>
                </a:lnTo>
                <a:lnTo>
                  <a:pt x="28260" y="92400"/>
                </a:lnTo>
                <a:lnTo>
                  <a:pt x="28250" y="92400"/>
                </a:lnTo>
                <a:lnTo>
                  <a:pt x="28250" y="92390"/>
                </a:lnTo>
                <a:lnTo>
                  <a:pt x="28240" y="92390"/>
                </a:lnTo>
                <a:lnTo>
                  <a:pt x="28230" y="92390"/>
                </a:lnTo>
                <a:lnTo>
                  <a:pt x="28230" y="92380"/>
                </a:lnTo>
                <a:lnTo>
                  <a:pt x="28220" y="92380"/>
                </a:lnTo>
                <a:lnTo>
                  <a:pt x="28220" y="92370"/>
                </a:lnTo>
                <a:lnTo>
                  <a:pt x="28210" y="92370"/>
                </a:lnTo>
                <a:lnTo>
                  <a:pt x="28210" y="92360"/>
                </a:lnTo>
                <a:lnTo>
                  <a:pt x="28200" y="92360"/>
                </a:lnTo>
                <a:lnTo>
                  <a:pt x="28190" y="92360"/>
                </a:lnTo>
                <a:lnTo>
                  <a:pt x="28190" y="92350"/>
                </a:lnTo>
                <a:lnTo>
                  <a:pt x="28190" y="92340"/>
                </a:lnTo>
                <a:lnTo>
                  <a:pt x="28180" y="92340"/>
                </a:lnTo>
                <a:lnTo>
                  <a:pt x="28180" y="92330"/>
                </a:lnTo>
                <a:lnTo>
                  <a:pt x="28170" y="92320"/>
                </a:lnTo>
                <a:lnTo>
                  <a:pt x="28170" y="92310"/>
                </a:lnTo>
                <a:lnTo>
                  <a:pt x="28160" y="92310"/>
                </a:lnTo>
                <a:lnTo>
                  <a:pt x="28160" y="92300"/>
                </a:lnTo>
                <a:lnTo>
                  <a:pt x="28150" y="92300"/>
                </a:lnTo>
                <a:lnTo>
                  <a:pt x="28140" y="92290"/>
                </a:lnTo>
                <a:lnTo>
                  <a:pt x="28130" y="92290"/>
                </a:lnTo>
                <a:lnTo>
                  <a:pt x="28120" y="92280"/>
                </a:lnTo>
                <a:lnTo>
                  <a:pt x="28110" y="92280"/>
                </a:lnTo>
                <a:lnTo>
                  <a:pt x="28100" y="92280"/>
                </a:lnTo>
                <a:lnTo>
                  <a:pt x="28090" y="92280"/>
                </a:lnTo>
                <a:lnTo>
                  <a:pt x="28080" y="92280"/>
                </a:lnTo>
                <a:lnTo>
                  <a:pt x="28070" y="92280"/>
                </a:lnTo>
                <a:lnTo>
                  <a:pt x="28060" y="92280"/>
                </a:lnTo>
                <a:lnTo>
                  <a:pt x="28050" y="92280"/>
                </a:lnTo>
                <a:lnTo>
                  <a:pt x="28040" y="92290"/>
                </a:lnTo>
                <a:lnTo>
                  <a:pt x="28030" y="92290"/>
                </a:lnTo>
                <a:lnTo>
                  <a:pt x="28020" y="92290"/>
                </a:lnTo>
                <a:lnTo>
                  <a:pt x="28010" y="92300"/>
                </a:lnTo>
                <a:lnTo>
                  <a:pt x="27990" y="92310"/>
                </a:lnTo>
                <a:lnTo>
                  <a:pt x="27960" y="92320"/>
                </a:lnTo>
                <a:lnTo>
                  <a:pt x="27960" y="92330"/>
                </a:lnTo>
                <a:lnTo>
                  <a:pt x="27960" y="92340"/>
                </a:lnTo>
                <a:lnTo>
                  <a:pt x="27950" y="92340"/>
                </a:lnTo>
                <a:lnTo>
                  <a:pt x="27950" y="92350"/>
                </a:lnTo>
                <a:lnTo>
                  <a:pt x="27940" y="92350"/>
                </a:lnTo>
                <a:lnTo>
                  <a:pt x="27930" y="92350"/>
                </a:lnTo>
                <a:lnTo>
                  <a:pt x="27920" y="92350"/>
                </a:lnTo>
                <a:lnTo>
                  <a:pt x="27910" y="92350"/>
                </a:lnTo>
                <a:lnTo>
                  <a:pt x="27900" y="92350"/>
                </a:lnTo>
                <a:lnTo>
                  <a:pt x="27890" y="92350"/>
                </a:lnTo>
                <a:lnTo>
                  <a:pt x="27880" y="9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Riviere du Rempar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870" y="90860"/>
                </a:moveTo>
                <a:lnTo>
                  <a:pt x="29870" y="90870"/>
                </a:lnTo>
                <a:lnTo>
                  <a:pt x="29880" y="90870"/>
                </a:lnTo>
                <a:lnTo>
                  <a:pt x="29890" y="90870"/>
                </a:lnTo>
                <a:lnTo>
                  <a:pt x="29890" y="90880"/>
                </a:lnTo>
                <a:lnTo>
                  <a:pt x="29900" y="90880"/>
                </a:lnTo>
                <a:lnTo>
                  <a:pt x="29900" y="90890"/>
                </a:lnTo>
                <a:lnTo>
                  <a:pt x="29910" y="90890"/>
                </a:lnTo>
                <a:lnTo>
                  <a:pt x="29910" y="90900"/>
                </a:lnTo>
                <a:lnTo>
                  <a:pt x="29890" y="90900"/>
                </a:lnTo>
                <a:lnTo>
                  <a:pt x="29890" y="90890"/>
                </a:lnTo>
                <a:lnTo>
                  <a:pt x="29880" y="90890"/>
                </a:lnTo>
                <a:lnTo>
                  <a:pt x="29870" y="90890"/>
                </a:lnTo>
                <a:lnTo>
                  <a:pt x="29850" y="90890"/>
                </a:lnTo>
                <a:lnTo>
                  <a:pt x="29850" y="90910"/>
                </a:lnTo>
                <a:lnTo>
                  <a:pt x="29850" y="90920"/>
                </a:lnTo>
                <a:lnTo>
                  <a:pt x="29860" y="90920"/>
                </a:lnTo>
                <a:lnTo>
                  <a:pt x="29870" y="90920"/>
                </a:lnTo>
                <a:lnTo>
                  <a:pt x="29880" y="90920"/>
                </a:lnTo>
                <a:lnTo>
                  <a:pt x="29880" y="90930"/>
                </a:lnTo>
                <a:lnTo>
                  <a:pt x="29880" y="90940"/>
                </a:lnTo>
                <a:lnTo>
                  <a:pt x="29890" y="90940"/>
                </a:lnTo>
                <a:lnTo>
                  <a:pt x="29890" y="90950"/>
                </a:lnTo>
                <a:lnTo>
                  <a:pt x="29900" y="90950"/>
                </a:lnTo>
                <a:lnTo>
                  <a:pt x="29900" y="90960"/>
                </a:lnTo>
                <a:lnTo>
                  <a:pt x="29910" y="90960"/>
                </a:lnTo>
                <a:lnTo>
                  <a:pt x="29910" y="90970"/>
                </a:lnTo>
                <a:lnTo>
                  <a:pt x="29920" y="90970"/>
                </a:lnTo>
                <a:lnTo>
                  <a:pt x="29920" y="90980"/>
                </a:lnTo>
                <a:lnTo>
                  <a:pt x="29940" y="90980"/>
                </a:lnTo>
                <a:lnTo>
                  <a:pt x="29950" y="90980"/>
                </a:lnTo>
                <a:lnTo>
                  <a:pt x="29960" y="90980"/>
                </a:lnTo>
                <a:lnTo>
                  <a:pt x="29960" y="90990"/>
                </a:lnTo>
                <a:lnTo>
                  <a:pt x="29970" y="90990"/>
                </a:lnTo>
                <a:lnTo>
                  <a:pt x="29970" y="91000"/>
                </a:lnTo>
                <a:lnTo>
                  <a:pt x="29960" y="91000"/>
                </a:lnTo>
                <a:lnTo>
                  <a:pt x="29960" y="91010"/>
                </a:lnTo>
                <a:lnTo>
                  <a:pt x="29960" y="91020"/>
                </a:lnTo>
                <a:lnTo>
                  <a:pt x="29940" y="91020"/>
                </a:lnTo>
                <a:lnTo>
                  <a:pt x="29940" y="91030"/>
                </a:lnTo>
                <a:lnTo>
                  <a:pt x="29940" y="91020"/>
                </a:lnTo>
                <a:lnTo>
                  <a:pt x="29930" y="91020"/>
                </a:lnTo>
                <a:lnTo>
                  <a:pt x="29920" y="91020"/>
                </a:lnTo>
                <a:lnTo>
                  <a:pt x="29920" y="91010"/>
                </a:lnTo>
                <a:lnTo>
                  <a:pt x="29900" y="91010"/>
                </a:lnTo>
                <a:lnTo>
                  <a:pt x="29900" y="91020"/>
                </a:lnTo>
                <a:lnTo>
                  <a:pt x="29890" y="91020"/>
                </a:lnTo>
                <a:lnTo>
                  <a:pt x="29890" y="91010"/>
                </a:lnTo>
                <a:lnTo>
                  <a:pt x="29880" y="91010"/>
                </a:lnTo>
                <a:lnTo>
                  <a:pt x="29870" y="91010"/>
                </a:lnTo>
                <a:lnTo>
                  <a:pt x="29860" y="91010"/>
                </a:lnTo>
                <a:lnTo>
                  <a:pt x="29860" y="91000"/>
                </a:lnTo>
                <a:lnTo>
                  <a:pt x="29850" y="91000"/>
                </a:lnTo>
                <a:lnTo>
                  <a:pt x="29850" y="91010"/>
                </a:lnTo>
                <a:lnTo>
                  <a:pt x="29850" y="91020"/>
                </a:lnTo>
                <a:lnTo>
                  <a:pt x="29840" y="91020"/>
                </a:lnTo>
                <a:lnTo>
                  <a:pt x="29840" y="91030"/>
                </a:lnTo>
                <a:lnTo>
                  <a:pt x="29830" y="91030"/>
                </a:lnTo>
                <a:lnTo>
                  <a:pt x="29830" y="91020"/>
                </a:lnTo>
                <a:lnTo>
                  <a:pt x="29830" y="91030"/>
                </a:lnTo>
                <a:lnTo>
                  <a:pt x="29830" y="91040"/>
                </a:lnTo>
                <a:lnTo>
                  <a:pt x="29820" y="91040"/>
                </a:lnTo>
                <a:lnTo>
                  <a:pt x="29820" y="91030"/>
                </a:lnTo>
                <a:lnTo>
                  <a:pt x="29810" y="91030"/>
                </a:lnTo>
                <a:lnTo>
                  <a:pt x="29800" y="91030"/>
                </a:lnTo>
                <a:lnTo>
                  <a:pt x="29790" y="91030"/>
                </a:lnTo>
                <a:lnTo>
                  <a:pt x="29790" y="91020"/>
                </a:lnTo>
                <a:lnTo>
                  <a:pt x="29790" y="91030"/>
                </a:lnTo>
                <a:lnTo>
                  <a:pt x="29790" y="91040"/>
                </a:lnTo>
                <a:lnTo>
                  <a:pt x="29780" y="91040"/>
                </a:lnTo>
                <a:lnTo>
                  <a:pt x="29770" y="91040"/>
                </a:lnTo>
                <a:lnTo>
                  <a:pt x="29770" y="91030"/>
                </a:lnTo>
                <a:lnTo>
                  <a:pt x="29780" y="91030"/>
                </a:lnTo>
                <a:lnTo>
                  <a:pt x="29780" y="91020"/>
                </a:lnTo>
                <a:lnTo>
                  <a:pt x="29780" y="91010"/>
                </a:lnTo>
                <a:lnTo>
                  <a:pt x="29770" y="91010"/>
                </a:lnTo>
                <a:lnTo>
                  <a:pt x="29770" y="91000"/>
                </a:lnTo>
                <a:lnTo>
                  <a:pt x="29770" y="90990"/>
                </a:lnTo>
                <a:lnTo>
                  <a:pt x="29770" y="90980"/>
                </a:lnTo>
                <a:lnTo>
                  <a:pt x="29770" y="90960"/>
                </a:lnTo>
                <a:lnTo>
                  <a:pt x="29780" y="90960"/>
                </a:lnTo>
                <a:lnTo>
                  <a:pt x="29780" y="90970"/>
                </a:lnTo>
                <a:lnTo>
                  <a:pt x="29790" y="90970"/>
                </a:lnTo>
                <a:lnTo>
                  <a:pt x="29790" y="90960"/>
                </a:lnTo>
                <a:lnTo>
                  <a:pt x="29800" y="90960"/>
                </a:lnTo>
                <a:lnTo>
                  <a:pt x="29800" y="90950"/>
                </a:lnTo>
                <a:lnTo>
                  <a:pt x="29810" y="90950"/>
                </a:lnTo>
                <a:lnTo>
                  <a:pt x="29810" y="90960"/>
                </a:lnTo>
                <a:lnTo>
                  <a:pt x="29820" y="90960"/>
                </a:lnTo>
                <a:lnTo>
                  <a:pt x="29820" y="90950"/>
                </a:lnTo>
                <a:lnTo>
                  <a:pt x="29830" y="90950"/>
                </a:lnTo>
                <a:lnTo>
                  <a:pt x="29850" y="90950"/>
                </a:lnTo>
                <a:lnTo>
                  <a:pt x="29850" y="90940"/>
                </a:lnTo>
                <a:lnTo>
                  <a:pt x="29850" y="90930"/>
                </a:lnTo>
                <a:lnTo>
                  <a:pt x="29840" y="90930"/>
                </a:lnTo>
                <a:lnTo>
                  <a:pt x="29840" y="90920"/>
                </a:lnTo>
                <a:lnTo>
                  <a:pt x="29840" y="90910"/>
                </a:lnTo>
                <a:lnTo>
                  <a:pt x="29830" y="90910"/>
                </a:lnTo>
                <a:lnTo>
                  <a:pt x="29830" y="90900"/>
                </a:lnTo>
                <a:lnTo>
                  <a:pt x="29820" y="90900"/>
                </a:lnTo>
                <a:lnTo>
                  <a:pt x="29810" y="90900"/>
                </a:lnTo>
                <a:lnTo>
                  <a:pt x="29820" y="90900"/>
                </a:lnTo>
                <a:lnTo>
                  <a:pt x="29820" y="90880"/>
                </a:lnTo>
                <a:lnTo>
                  <a:pt x="29830" y="90880"/>
                </a:lnTo>
                <a:lnTo>
                  <a:pt x="29830" y="90870"/>
                </a:lnTo>
                <a:lnTo>
                  <a:pt x="29840" y="90870"/>
                </a:lnTo>
                <a:lnTo>
                  <a:pt x="29850" y="90870"/>
                </a:lnTo>
                <a:lnTo>
                  <a:pt x="29860" y="90870"/>
                </a:lnTo>
                <a:lnTo>
                  <a:pt x="29860" y="90860"/>
                </a:lnTo>
                <a:lnTo>
                  <a:pt x="29870" y="90860"/>
                </a:lnTo>
                <a:close/>
                <a:moveTo>
                  <a:pt x="30270" y="91640"/>
                </a:moveTo>
                <a:lnTo>
                  <a:pt x="29380" y="92040"/>
                </a:lnTo>
                <a:lnTo>
                  <a:pt x="29240" y="91740"/>
                </a:lnTo>
                <a:lnTo>
                  <a:pt x="29420" y="91600"/>
                </a:lnTo>
                <a:lnTo>
                  <a:pt x="29410" y="91600"/>
                </a:lnTo>
                <a:lnTo>
                  <a:pt x="29400" y="91590"/>
                </a:lnTo>
                <a:lnTo>
                  <a:pt x="29390" y="91590"/>
                </a:lnTo>
                <a:lnTo>
                  <a:pt x="29380" y="91590"/>
                </a:lnTo>
                <a:lnTo>
                  <a:pt x="29380" y="91580"/>
                </a:lnTo>
                <a:lnTo>
                  <a:pt x="29370" y="91580"/>
                </a:lnTo>
                <a:lnTo>
                  <a:pt x="29360" y="91580"/>
                </a:lnTo>
                <a:lnTo>
                  <a:pt x="29360" y="91570"/>
                </a:lnTo>
                <a:lnTo>
                  <a:pt x="29340" y="91560"/>
                </a:lnTo>
                <a:lnTo>
                  <a:pt x="29330" y="91550"/>
                </a:lnTo>
                <a:lnTo>
                  <a:pt x="29320" y="91540"/>
                </a:lnTo>
                <a:lnTo>
                  <a:pt x="29310" y="91540"/>
                </a:lnTo>
                <a:lnTo>
                  <a:pt x="29300" y="91530"/>
                </a:lnTo>
                <a:lnTo>
                  <a:pt x="29290" y="91530"/>
                </a:lnTo>
                <a:lnTo>
                  <a:pt x="29280" y="91520"/>
                </a:lnTo>
                <a:lnTo>
                  <a:pt x="29270" y="91510"/>
                </a:lnTo>
                <a:lnTo>
                  <a:pt x="29260" y="91510"/>
                </a:lnTo>
                <a:lnTo>
                  <a:pt x="29260" y="91500"/>
                </a:lnTo>
                <a:lnTo>
                  <a:pt x="29250" y="91500"/>
                </a:lnTo>
                <a:lnTo>
                  <a:pt x="29240" y="91490"/>
                </a:lnTo>
                <a:lnTo>
                  <a:pt x="29230" y="91490"/>
                </a:lnTo>
                <a:lnTo>
                  <a:pt x="29230" y="91480"/>
                </a:lnTo>
                <a:lnTo>
                  <a:pt x="29220" y="91480"/>
                </a:lnTo>
                <a:lnTo>
                  <a:pt x="29210" y="91470"/>
                </a:lnTo>
                <a:lnTo>
                  <a:pt x="29200" y="91460"/>
                </a:lnTo>
                <a:lnTo>
                  <a:pt x="29190" y="91460"/>
                </a:lnTo>
                <a:lnTo>
                  <a:pt x="29180" y="91450"/>
                </a:lnTo>
                <a:lnTo>
                  <a:pt x="29170" y="91450"/>
                </a:lnTo>
                <a:lnTo>
                  <a:pt x="29170" y="91440"/>
                </a:lnTo>
                <a:lnTo>
                  <a:pt x="29160" y="91440"/>
                </a:lnTo>
                <a:lnTo>
                  <a:pt x="29150" y="91430"/>
                </a:lnTo>
                <a:lnTo>
                  <a:pt x="29140" y="91430"/>
                </a:lnTo>
                <a:lnTo>
                  <a:pt x="29140" y="91420"/>
                </a:lnTo>
                <a:lnTo>
                  <a:pt x="29130" y="91420"/>
                </a:lnTo>
                <a:lnTo>
                  <a:pt x="29120" y="91410"/>
                </a:lnTo>
                <a:lnTo>
                  <a:pt x="29100" y="91400"/>
                </a:lnTo>
                <a:lnTo>
                  <a:pt x="29100" y="91390"/>
                </a:lnTo>
                <a:lnTo>
                  <a:pt x="29090" y="91390"/>
                </a:lnTo>
                <a:lnTo>
                  <a:pt x="29080" y="91380"/>
                </a:lnTo>
                <a:lnTo>
                  <a:pt x="29060" y="91370"/>
                </a:lnTo>
                <a:lnTo>
                  <a:pt x="29050" y="91360"/>
                </a:lnTo>
                <a:lnTo>
                  <a:pt x="29040" y="91360"/>
                </a:lnTo>
                <a:lnTo>
                  <a:pt x="29040" y="91350"/>
                </a:lnTo>
                <a:lnTo>
                  <a:pt x="29030" y="91350"/>
                </a:lnTo>
                <a:lnTo>
                  <a:pt x="29020" y="91340"/>
                </a:lnTo>
                <a:lnTo>
                  <a:pt x="29010" y="91340"/>
                </a:lnTo>
                <a:lnTo>
                  <a:pt x="29020" y="91330"/>
                </a:lnTo>
                <a:lnTo>
                  <a:pt x="29030" y="91330"/>
                </a:lnTo>
                <a:lnTo>
                  <a:pt x="29040" y="91320"/>
                </a:lnTo>
                <a:lnTo>
                  <a:pt x="29050" y="91320"/>
                </a:lnTo>
                <a:lnTo>
                  <a:pt x="29060" y="91310"/>
                </a:lnTo>
                <a:lnTo>
                  <a:pt x="29070" y="91310"/>
                </a:lnTo>
                <a:lnTo>
                  <a:pt x="29070" y="91300"/>
                </a:lnTo>
                <a:lnTo>
                  <a:pt x="29080" y="91300"/>
                </a:lnTo>
                <a:lnTo>
                  <a:pt x="29090" y="91290"/>
                </a:lnTo>
                <a:lnTo>
                  <a:pt x="29100" y="91290"/>
                </a:lnTo>
                <a:lnTo>
                  <a:pt x="29100" y="91280"/>
                </a:lnTo>
                <a:lnTo>
                  <a:pt x="29110" y="91270"/>
                </a:lnTo>
                <a:lnTo>
                  <a:pt x="29110" y="91260"/>
                </a:lnTo>
                <a:lnTo>
                  <a:pt x="29110" y="91250"/>
                </a:lnTo>
                <a:lnTo>
                  <a:pt x="29120" y="91250"/>
                </a:lnTo>
                <a:lnTo>
                  <a:pt x="29120" y="91240"/>
                </a:lnTo>
                <a:lnTo>
                  <a:pt x="29120" y="91230"/>
                </a:lnTo>
                <a:lnTo>
                  <a:pt x="29120" y="91220"/>
                </a:lnTo>
                <a:lnTo>
                  <a:pt x="29120" y="91200"/>
                </a:lnTo>
                <a:lnTo>
                  <a:pt x="29120" y="91190"/>
                </a:lnTo>
                <a:lnTo>
                  <a:pt x="29120" y="91180"/>
                </a:lnTo>
                <a:lnTo>
                  <a:pt x="29120" y="91170"/>
                </a:lnTo>
                <a:lnTo>
                  <a:pt x="29120" y="91160"/>
                </a:lnTo>
                <a:lnTo>
                  <a:pt x="29120" y="91150"/>
                </a:lnTo>
                <a:lnTo>
                  <a:pt x="29110" y="91140"/>
                </a:lnTo>
                <a:lnTo>
                  <a:pt x="29110" y="91130"/>
                </a:lnTo>
                <a:lnTo>
                  <a:pt x="29130" y="91110"/>
                </a:lnTo>
                <a:lnTo>
                  <a:pt x="29120" y="91100"/>
                </a:lnTo>
                <a:lnTo>
                  <a:pt x="29100" y="91090"/>
                </a:lnTo>
                <a:lnTo>
                  <a:pt x="29070" y="91070"/>
                </a:lnTo>
                <a:lnTo>
                  <a:pt x="29050" y="91050"/>
                </a:lnTo>
                <a:lnTo>
                  <a:pt x="29030" y="91030"/>
                </a:lnTo>
                <a:lnTo>
                  <a:pt x="28990" y="91000"/>
                </a:lnTo>
                <a:lnTo>
                  <a:pt x="28950" y="90970"/>
                </a:lnTo>
                <a:lnTo>
                  <a:pt x="28920" y="90940"/>
                </a:lnTo>
                <a:lnTo>
                  <a:pt x="28910" y="90940"/>
                </a:lnTo>
                <a:lnTo>
                  <a:pt x="28910" y="90930"/>
                </a:lnTo>
                <a:lnTo>
                  <a:pt x="28900" y="90920"/>
                </a:lnTo>
                <a:lnTo>
                  <a:pt x="28890" y="90920"/>
                </a:lnTo>
                <a:lnTo>
                  <a:pt x="28880" y="90910"/>
                </a:lnTo>
                <a:lnTo>
                  <a:pt x="28870" y="90900"/>
                </a:lnTo>
                <a:lnTo>
                  <a:pt x="28850" y="90890"/>
                </a:lnTo>
                <a:lnTo>
                  <a:pt x="28840" y="90880"/>
                </a:lnTo>
                <a:lnTo>
                  <a:pt x="28840" y="90870"/>
                </a:lnTo>
                <a:lnTo>
                  <a:pt x="28830" y="90870"/>
                </a:lnTo>
                <a:lnTo>
                  <a:pt x="28820" y="90860"/>
                </a:lnTo>
                <a:lnTo>
                  <a:pt x="28810" y="90850"/>
                </a:lnTo>
                <a:lnTo>
                  <a:pt x="28800" y="90850"/>
                </a:lnTo>
                <a:lnTo>
                  <a:pt x="28800" y="90840"/>
                </a:lnTo>
                <a:lnTo>
                  <a:pt x="28790" y="90840"/>
                </a:lnTo>
                <a:lnTo>
                  <a:pt x="28790" y="90830"/>
                </a:lnTo>
                <a:lnTo>
                  <a:pt x="28780" y="90830"/>
                </a:lnTo>
                <a:lnTo>
                  <a:pt x="28770" y="90820"/>
                </a:lnTo>
                <a:lnTo>
                  <a:pt x="28760" y="90810"/>
                </a:lnTo>
                <a:lnTo>
                  <a:pt x="28750" y="90800"/>
                </a:lnTo>
                <a:lnTo>
                  <a:pt x="28740" y="90800"/>
                </a:lnTo>
                <a:lnTo>
                  <a:pt x="28750" y="90780"/>
                </a:lnTo>
                <a:lnTo>
                  <a:pt x="28760" y="90780"/>
                </a:lnTo>
                <a:lnTo>
                  <a:pt x="28760" y="90770"/>
                </a:lnTo>
                <a:lnTo>
                  <a:pt x="28770" y="90770"/>
                </a:lnTo>
                <a:lnTo>
                  <a:pt x="28780" y="90770"/>
                </a:lnTo>
                <a:lnTo>
                  <a:pt x="28790" y="90770"/>
                </a:lnTo>
                <a:lnTo>
                  <a:pt x="28790" y="90780"/>
                </a:lnTo>
                <a:lnTo>
                  <a:pt x="28800" y="90780"/>
                </a:lnTo>
                <a:lnTo>
                  <a:pt x="28810" y="90780"/>
                </a:lnTo>
                <a:lnTo>
                  <a:pt x="28810" y="90790"/>
                </a:lnTo>
                <a:lnTo>
                  <a:pt x="28820" y="90790"/>
                </a:lnTo>
                <a:lnTo>
                  <a:pt x="28830" y="90790"/>
                </a:lnTo>
                <a:lnTo>
                  <a:pt x="28840" y="90790"/>
                </a:lnTo>
                <a:lnTo>
                  <a:pt x="28840" y="90780"/>
                </a:lnTo>
                <a:lnTo>
                  <a:pt x="28850" y="90780"/>
                </a:lnTo>
                <a:lnTo>
                  <a:pt x="28850" y="90770"/>
                </a:lnTo>
                <a:lnTo>
                  <a:pt x="28850" y="90780"/>
                </a:lnTo>
                <a:lnTo>
                  <a:pt x="28860" y="90780"/>
                </a:lnTo>
                <a:lnTo>
                  <a:pt x="28860" y="90770"/>
                </a:lnTo>
                <a:lnTo>
                  <a:pt x="28870" y="90770"/>
                </a:lnTo>
                <a:lnTo>
                  <a:pt x="28860" y="90770"/>
                </a:lnTo>
                <a:lnTo>
                  <a:pt x="28860" y="90760"/>
                </a:lnTo>
                <a:lnTo>
                  <a:pt x="28870" y="90760"/>
                </a:lnTo>
                <a:lnTo>
                  <a:pt x="28870" y="90750"/>
                </a:lnTo>
                <a:lnTo>
                  <a:pt x="28870" y="90740"/>
                </a:lnTo>
                <a:lnTo>
                  <a:pt x="28860" y="90740"/>
                </a:lnTo>
                <a:lnTo>
                  <a:pt x="28850" y="90740"/>
                </a:lnTo>
                <a:lnTo>
                  <a:pt x="28850" y="90730"/>
                </a:lnTo>
                <a:lnTo>
                  <a:pt x="28850" y="90740"/>
                </a:lnTo>
                <a:lnTo>
                  <a:pt x="28840" y="90740"/>
                </a:lnTo>
                <a:lnTo>
                  <a:pt x="28840" y="90730"/>
                </a:lnTo>
                <a:lnTo>
                  <a:pt x="28830" y="90730"/>
                </a:lnTo>
                <a:lnTo>
                  <a:pt x="28820" y="90730"/>
                </a:lnTo>
                <a:lnTo>
                  <a:pt x="28820" y="90720"/>
                </a:lnTo>
                <a:lnTo>
                  <a:pt x="28810" y="90720"/>
                </a:lnTo>
                <a:lnTo>
                  <a:pt x="28820" y="90720"/>
                </a:lnTo>
                <a:lnTo>
                  <a:pt x="28810" y="90720"/>
                </a:lnTo>
                <a:lnTo>
                  <a:pt x="28810" y="90710"/>
                </a:lnTo>
                <a:lnTo>
                  <a:pt x="28820" y="90710"/>
                </a:lnTo>
                <a:lnTo>
                  <a:pt x="28820" y="90700"/>
                </a:lnTo>
                <a:lnTo>
                  <a:pt x="28820" y="90690"/>
                </a:lnTo>
                <a:lnTo>
                  <a:pt x="28830" y="90690"/>
                </a:lnTo>
                <a:lnTo>
                  <a:pt x="28830" y="90680"/>
                </a:lnTo>
                <a:lnTo>
                  <a:pt x="28840" y="90680"/>
                </a:lnTo>
                <a:lnTo>
                  <a:pt x="28840" y="90670"/>
                </a:lnTo>
                <a:lnTo>
                  <a:pt x="28840" y="90660"/>
                </a:lnTo>
                <a:lnTo>
                  <a:pt x="28840" y="90650"/>
                </a:lnTo>
                <a:lnTo>
                  <a:pt x="28850" y="90650"/>
                </a:lnTo>
                <a:lnTo>
                  <a:pt x="28850" y="90640"/>
                </a:lnTo>
                <a:lnTo>
                  <a:pt x="28860" y="90640"/>
                </a:lnTo>
                <a:lnTo>
                  <a:pt x="28870" y="90640"/>
                </a:lnTo>
                <a:lnTo>
                  <a:pt x="28870" y="90630"/>
                </a:lnTo>
                <a:lnTo>
                  <a:pt x="28870" y="90620"/>
                </a:lnTo>
                <a:lnTo>
                  <a:pt x="28870" y="90610"/>
                </a:lnTo>
                <a:lnTo>
                  <a:pt x="28860" y="90610"/>
                </a:lnTo>
                <a:lnTo>
                  <a:pt x="28850" y="90610"/>
                </a:lnTo>
                <a:lnTo>
                  <a:pt x="28850" y="90600"/>
                </a:lnTo>
                <a:lnTo>
                  <a:pt x="28860" y="90600"/>
                </a:lnTo>
                <a:lnTo>
                  <a:pt x="28860" y="90590"/>
                </a:lnTo>
                <a:lnTo>
                  <a:pt x="28870" y="90590"/>
                </a:lnTo>
                <a:lnTo>
                  <a:pt x="28870" y="90600"/>
                </a:lnTo>
                <a:lnTo>
                  <a:pt x="28870" y="90590"/>
                </a:lnTo>
                <a:lnTo>
                  <a:pt x="28870" y="90600"/>
                </a:lnTo>
                <a:lnTo>
                  <a:pt x="28880" y="90600"/>
                </a:lnTo>
                <a:lnTo>
                  <a:pt x="28890" y="90600"/>
                </a:lnTo>
                <a:lnTo>
                  <a:pt x="28890" y="90610"/>
                </a:lnTo>
                <a:lnTo>
                  <a:pt x="28900" y="90610"/>
                </a:lnTo>
                <a:lnTo>
                  <a:pt x="28900" y="90600"/>
                </a:lnTo>
                <a:lnTo>
                  <a:pt x="28910" y="90600"/>
                </a:lnTo>
                <a:lnTo>
                  <a:pt x="28900" y="90600"/>
                </a:lnTo>
                <a:lnTo>
                  <a:pt x="28900" y="90590"/>
                </a:lnTo>
                <a:lnTo>
                  <a:pt x="28910" y="90590"/>
                </a:lnTo>
                <a:lnTo>
                  <a:pt x="28920" y="90590"/>
                </a:lnTo>
                <a:lnTo>
                  <a:pt x="28930" y="90590"/>
                </a:lnTo>
                <a:lnTo>
                  <a:pt x="28930" y="90580"/>
                </a:lnTo>
                <a:lnTo>
                  <a:pt x="28930" y="90570"/>
                </a:lnTo>
                <a:lnTo>
                  <a:pt x="28930" y="90560"/>
                </a:lnTo>
                <a:lnTo>
                  <a:pt x="28930" y="90550"/>
                </a:lnTo>
                <a:lnTo>
                  <a:pt x="28920" y="90550"/>
                </a:lnTo>
                <a:lnTo>
                  <a:pt x="28920" y="90540"/>
                </a:lnTo>
                <a:lnTo>
                  <a:pt x="28910" y="90540"/>
                </a:lnTo>
                <a:lnTo>
                  <a:pt x="28920" y="90540"/>
                </a:lnTo>
                <a:lnTo>
                  <a:pt x="28930" y="90540"/>
                </a:lnTo>
                <a:lnTo>
                  <a:pt x="28930" y="90550"/>
                </a:lnTo>
                <a:lnTo>
                  <a:pt x="28940" y="90550"/>
                </a:lnTo>
                <a:lnTo>
                  <a:pt x="28950" y="90550"/>
                </a:lnTo>
                <a:lnTo>
                  <a:pt x="28960" y="90550"/>
                </a:lnTo>
                <a:lnTo>
                  <a:pt x="28960" y="90540"/>
                </a:lnTo>
                <a:lnTo>
                  <a:pt x="28970" y="90540"/>
                </a:lnTo>
                <a:lnTo>
                  <a:pt x="28970" y="90530"/>
                </a:lnTo>
                <a:lnTo>
                  <a:pt x="28980" y="90530"/>
                </a:lnTo>
                <a:lnTo>
                  <a:pt x="28980" y="90520"/>
                </a:lnTo>
                <a:lnTo>
                  <a:pt x="28990" y="90520"/>
                </a:lnTo>
                <a:lnTo>
                  <a:pt x="29000" y="90520"/>
                </a:lnTo>
                <a:lnTo>
                  <a:pt x="29000" y="90510"/>
                </a:lnTo>
                <a:lnTo>
                  <a:pt x="29010" y="90510"/>
                </a:lnTo>
                <a:lnTo>
                  <a:pt x="29010" y="90500"/>
                </a:lnTo>
                <a:lnTo>
                  <a:pt x="29010" y="90510"/>
                </a:lnTo>
                <a:lnTo>
                  <a:pt x="29020" y="90510"/>
                </a:lnTo>
                <a:lnTo>
                  <a:pt x="29020" y="90500"/>
                </a:lnTo>
                <a:lnTo>
                  <a:pt x="29020" y="90510"/>
                </a:lnTo>
                <a:lnTo>
                  <a:pt x="29030" y="90510"/>
                </a:lnTo>
                <a:lnTo>
                  <a:pt x="29030" y="90520"/>
                </a:lnTo>
                <a:lnTo>
                  <a:pt x="29040" y="90520"/>
                </a:lnTo>
                <a:lnTo>
                  <a:pt x="29050" y="90520"/>
                </a:lnTo>
                <a:lnTo>
                  <a:pt x="29060" y="90520"/>
                </a:lnTo>
                <a:lnTo>
                  <a:pt x="29060" y="90510"/>
                </a:lnTo>
                <a:lnTo>
                  <a:pt x="29060" y="90520"/>
                </a:lnTo>
                <a:lnTo>
                  <a:pt x="29060" y="90510"/>
                </a:lnTo>
                <a:lnTo>
                  <a:pt x="29070" y="90510"/>
                </a:lnTo>
                <a:lnTo>
                  <a:pt x="29070" y="90500"/>
                </a:lnTo>
                <a:lnTo>
                  <a:pt x="29080" y="90500"/>
                </a:lnTo>
                <a:lnTo>
                  <a:pt x="29080" y="90490"/>
                </a:lnTo>
                <a:lnTo>
                  <a:pt x="29080" y="90480"/>
                </a:lnTo>
                <a:lnTo>
                  <a:pt x="29090" y="90480"/>
                </a:lnTo>
                <a:lnTo>
                  <a:pt x="29100" y="90480"/>
                </a:lnTo>
                <a:lnTo>
                  <a:pt x="29090" y="90480"/>
                </a:lnTo>
                <a:lnTo>
                  <a:pt x="29100" y="90480"/>
                </a:lnTo>
                <a:lnTo>
                  <a:pt x="29110" y="90480"/>
                </a:lnTo>
                <a:lnTo>
                  <a:pt x="29110" y="90490"/>
                </a:lnTo>
                <a:lnTo>
                  <a:pt x="29120" y="90490"/>
                </a:lnTo>
                <a:lnTo>
                  <a:pt x="29130" y="90490"/>
                </a:lnTo>
                <a:lnTo>
                  <a:pt x="29130" y="90500"/>
                </a:lnTo>
                <a:lnTo>
                  <a:pt x="29130" y="90490"/>
                </a:lnTo>
                <a:lnTo>
                  <a:pt x="29140" y="90490"/>
                </a:lnTo>
                <a:lnTo>
                  <a:pt x="29140" y="90500"/>
                </a:lnTo>
                <a:lnTo>
                  <a:pt x="29150" y="90500"/>
                </a:lnTo>
                <a:lnTo>
                  <a:pt x="29160" y="90500"/>
                </a:lnTo>
                <a:lnTo>
                  <a:pt x="29160" y="90510"/>
                </a:lnTo>
                <a:lnTo>
                  <a:pt x="29170" y="90510"/>
                </a:lnTo>
                <a:lnTo>
                  <a:pt x="29180" y="90510"/>
                </a:lnTo>
                <a:lnTo>
                  <a:pt x="29180" y="90500"/>
                </a:lnTo>
                <a:lnTo>
                  <a:pt x="29180" y="90510"/>
                </a:lnTo>
                <a:lnTo>
                  <a:pt x="29180" y="90520"/>
                </a:lnTo>
                <a:lnTo>
                  <a:pt x="29190" y="90520"/>
                </a:lnTo>
                <a:lnTo>
                  <a:pt x="29200" y="90520"/>
                </a:lnTo>
                <a:lnTo>
                  <a:pt x="29210" y="90520"/>
                </a:lnTo>
                <a:lnTo>
                  <a:pt x="29220" y="90520"/>
                </a:lnTo>
                <a:lnTo>
                  <a:pt x="29220" y="90510"/>
                </a:lnTo>
                <a:lnTo>
                  <a:pt x="29220" y="90520"/>
                </a:lnTo>
                <a:lnTo>
                  <a:pt x="29220" y="90510"/>
                </a:lnTo>
                <a:lnTo>
                  <a:pt x="29230" y="90510"/>
                </a:lnTo>
                <a:lnTo>
                  <a:pt x="29230" y="90520"/>
                </a:lnTo>
                <a:lnTo>
                  <a:pt x="29240" y="90520"/>
                </a:lnTo>
                <a:lnTo>
                  <a:pt x="29250" y="90520"/>
                </a:lnTo>
                <a:lnTo>
                  <a:pt x="29250" y="90510"/>
                </a:lnTo>
                <a:lnTo>
                  <a:pt x="29260" y="90510"/>
                </a:lnTo>
                <a:lnTo>
                  <a:pt x="29260" y="90500"/>
                </a:lnTo>
                <a:lnTo>
                  <a:pt x="29260" y="90510"/>
                </a:lnTo>
                <a:lnTo>
                  <a:pt x="29270" y="90510"/>
                </a:lnTo>
                <a:lnTo>
                  <a:pt x="29260" y="90510"/>
                </a:lnTo>
                <a:lnTo>
                  <a:pt x="29260" y="90520"/>
                </a:lnTo>
                <a:lnTo>
                  <a:pt x="29270" y="90520"/>
                </a:lnTo>
                <a:lnTo>
                  <a:pt x="29270" y="90530"/>
                </a:lnTo>
                <a:lnTo>
                  <a:pt x="29270" y="90520"/>
                </a:lnTo>
                <a:lnTo>
                  <a:pt x="29270" y="90530"/>
                </a:lnTo>
                <a:lnTo>
                  <a:pt x="29280" y="90530"/>
                </a:lnTo>
                <a:lnTo>
                  <a:pt x="29280" y="90520"/>
                </a:lnTo>
                <a:lnTo>
                  <a:pt x="29290" y="90520"/>
                </a:lnTo>
                <a:lnTo>
                  <a:pt x="29290" y="90530"/>
                </a:lnTo>
                <a:lnTo>
                  <a:pt x="29280" y="90530"/>
                </a:lnTo>
                <a:lnTo>
                  <a:pt x="29290" y="90530"/>
                </a:lnTo>
                <a:lnTo>
                  <a:pt x="29300" y="90530"/>
                </a:lnTo>
                <a:lnTo>
                  <a:pt x="29310" y="90530"/>
                </a:lnTo>
                <a:lnTo>
                  <a:pt x="29310" y="90540"/>
                </a:lnTo>
                <a:lnTo>
                  <a:pt x="29300" y="90540"/>
                </a:lnTo>
                <a:lnTo>
                  <a:pt x="29290" y="90540"/>
                </a:lnTo>
                <a:lnTo>
                  <a:pt x="29290" y="90550"/>
                </a:lnTo>
                <a:lnTo>
                  <a:pt x="29290" y="90560"/>
                </a:lnTo>
                <a:lnTo>
                  <a:pt x="29280" y="90560"/>
                </a:lnTo>
                <a:lnTo>
                  <a:pt x="29280" y="90570"/>
                </a:lnTo>
                <a:lnTo>
                  <a:pt x="29280" y="90580"/>
                </a:lnTo>
                <a:lnTo>
                  <a:pt x="29290" y="90580"/>
                </a:lnTo>
                <a:lnTo>
                  <a:pt x="29300" y="90580"/>
                </a:lnTo>
                <a:lnTo>
                  <a:pt x="29310" y="90580"/>
                </a:lnTo>
                <a:lnTo>
                  <a:pt x="29310" y="90570"/>
                </a:lnTo>
                <a:lnTo>
                  <a:pt x="29320" y="90570"/>
                </a:lnTo>
                <a:lnTo>
                  <a:pt x="29320" y="90580"/>
                </a:lnTo>
                <a:lnTo>
                  <a:pt x="29320" y="90590"/>
                </a:lnTo>
                <a:lnTo>
                  <a:pt x="29320" y="90600"/>
                </a:lnTo>
                <a:lnTo>
                  <a:pt x="29330" y="90600"/>
                </a:lnTo>
                <a:lnTo>
                  <a:pt x="29320" y="90600"/>
                </a:lnTo>
                <a:lnTo>
                  <a:pt x="29330" y="90600"/>
                </a:lnTo>
                <a:lnTo>
                  <a:pt x="29330" y="90610"/>
                </a:lnTo>
                <a:lnTo>
                  <a:pt x="29340" y="90610"/>
                </a:lnTo>
                <a:lnTo>
                  <a:pt x="29340" y="90620"/>
                </a:lnTo>
                <a:lnTo>
                  <a:pt x="29350" y="90620"/>
                </a:lnTo>
                <a:lnTo>
                  <a:pt x="29350" y="90630"/>
                </a:lnTo>
                <a:lnTo>
                  <a:pt x="29350" y="90620"/>
                </a:lnTo>
                <a:lnTo>
                  <a:pt x="29360" y="90620"/>
                </a:lnTo>
                <a:lnTo>
                  <a:pt x="29360" y="90630"/>
                </a:lnTo>
                <a:lnTo>
                  <a:pt x="29360" y="90640"/>
                </a:lnTo>
                <a:lnTo>
                  <a:pt x="29350" y="90640"/>
                </a:lnTo>
                <a:lnTo>
                  <a:pt x="29340" y="90640"/>
                </a:lnTo>
                <a:lnTo>
                  <a:pt x="29350" y="90640"/>
                </a:lnTo>
                <a:lnTo>
                  <a:pt x="29350" y="90650"/>
                </a:lnTo>
                <a:lnTo>
                  <a:pt x="29360" y="90650"/>
                </a:lnTo>
                <a:lnTo>
                  <a:pt x="29370" y="90650"/>
                </a:lnTo>
                <a:lnTo>
                  <a:pt x="29360" y="90640"/>
                </a:lnTo>
                <a:lnTo>
                  <a:pt x="29370" y="90640"/>
                </a:lnTo>
                <a:lnTo>
                  <a:pt x="29370" y="90650"/>
                </a:lnTo>
                <a:lnTo>
                  <a:pt x="29380" y="90650"/>
                </a:lnTo>
                <a:lnTo>
                  <a:pt x="29370" y="90650"/>
                </a:lnTo>
                <a:lnTo>
                  <a:pt x="29380" y="90650"/>
                </a:lnTo>
                <a:lnTo>
                  <a:pt x="29390" y="90650"/>
                </a:lnTo>
                <a:lnTo>
                  <a:pt x="29390" y="90660"/>
                </a:lnTo>
                <a:lnTo>
                  <a:pt x="29390" y="90650"/>
                </a:lnTo>
                <a:lnTo>
                  <a:pt x="29390" y="90660"/>
                </a:lnTo>
                <a:lnTo>
                  <a:pt x="29400" y="90660"/>
                </a:lnTo>
                <a:lnTo>
                  <a:pt x="29400" y="90650"/>
                </a:lnTo>
                <a:lnTo>
                  <a:pt x="29400" y="90660"/>
                </a:lnTo>
                <a:lnTo>
                  <a:pt x="29410" y="90660"/>
                </a:lnTo>
                <a:lnTo>
                  <a:pt x="29410" y="90670"/>
                </a:lnTo>
                <a:lnTo>
                  <a:pt x="29410" y="90660"/>
                </a:lnTo>
                <a:lnTo>
                  <a:pt x="29420" y="90660"/>
                </a:lnTo>
                <a:lnTo>
                  <a:pt x="29420" y="90670"/>
                </a:lnTo>
                <a:lnTo>
                  <a:pt x="29430" y="90670"/>
                </a:lnTo>
                <a:lnTo>
                  <a:pt x="29430" y="90680"/>
                </a:lnTo>
                <a:lnTo>
                  <a:pt x="29440" y="90680"/>
                </a:lnTo>
                <a:lnTo>
                  <a:pt x="29440" y="90670"/>
                </a:lnTo>
                <a:lnTo>
                  <a:pt x="29450" y="90670"/>
                </a:lnTo>
                <a:lnTo>
                  <a:pt x="29450" y="90660"/>
                </a:lnTo>
                <a:lnTo>
                  <a:pt x="29450" y="90670"/>
                </a:lnTo>
                <a:lnTo>
                  <a:pt x="29460" y="90670"/>
                </a:lnTo>
                <a:lnTo>
                  <a:pt x="29470" y="90670"/>
                </a:lnTo>
                <a:lnTo>
                  <a:pt x="29460" y="90670"/>
                </a:lnTo>
                <a:lnTo>
                  <a:pt x="29460" y="90660"/>
                </a:lnTo>
                <a:lnTo>
                  <a:pt x="29460" y="90650"/>
                </a:lnTo>
                <a:lnTo>
                  <a:pt x="29450" y="90650"/>
                </a:lnTo>
                <a:lnTo>
                  <a:pt x="29460" y="90650"/>
                </a:lnTo>
                <a:lnTo>
                  <a:pt x="29460" y="90640"/>
                </a:lnTo>
                <a:lnTo>
                  <a:pt x="29470" y="90640"/>
                </a:lnTo>
                <a:lnTo>
                  <a:pt x="29470" y="90630"/>
                </a:lnTo>
                <a:lnTo>
                  <a:pt x="29460" y="90630"/>
                </a:lnTo>
                <a:lnTo>
                  <a:pt x="29460" y="90620"/>
                </a:lnTo>
                <a:lnTo>
                  <a:pt x="29460" y="90630"/>
                </a:lnTo>
                <a:lnTo>
                  <a:pt x="29460" y="90620"/>
                </a:lnTo>
                <a:lnTo>
                  <a:pt x="29470" y="90620"/>
                </a:lnTo>
                <a:lnTo>
                  <a:pt x="29480" y="90620"/>
                </a:lnTo>
                <a:lnTo>
                  <a:pt x="29490" y="90620"/>
                </a:lnTo>
                <a:lnTo>
                  <a:pt x="29480" y="90620"/>
                </a:lnTo>
                <a:lnTo>
                  <a:pt x="29490" y="90620"/>
                </a:lnTo>
                <a:lnTo>
                  <a:pt x="29480" y="90620"/>
                </a:lnTo>
                <a:lnTo>
                  <a:pt x="29480" y="90630"/>
                </a:lnTo>
                <a:lnTo>
                  <a:pt x="29480" y="90640"/>
                </a:lnTo>
                <a:lnTo>
                  <a:pt x="29490" y="90640"/>
                </a:lnTo>
                <a:lnTo>
                  <a:pt x="29490" y="90650"/>
                </a:lnTo>
                <a:lnTo>
                  <a:pt x="29480" y="90650"/>
                </a:lnTo>
                <a:lnTo>
                  <a:pt x="29470" y="90650"/>
                </a:lnTo>
                <a:lnTo>
                  <a:pt x="29470" y="90660"/>
                </a:lnTo>
                <a:lnTo>
                  <a:pt x="29470" y="90670"/>
                </a:lnTo>
                <a:lnTo>
                  <a:pt x="29470" y="90680"/>
                </a:lnTo>
                <a:lnTo>
                  <a:pt x="29480" y="90680"/>
                </a:lnTo>
                <a:lnTo>
                  <a:pt x="29480" y="90670"/>
                </a:lnTo>
                <a:lnTo>
                  <a:pt x="29470" y="90670"/>
                </a:lnTo>
                <a:lnTo>
                  <a:pt x="29480" y="90670"/>
                </a:lnTo>
                <a:lnTo>
                  <a:pt x="29480" y="90660"/>
                </a:lnTo>
                <a:lnTo>
                  <a:pt x="29480" y="90650"/>
                </a:lnTo>
                <a:lnTo>
                  <a:pt x="29490" y="90650"/>
                </a:lnTo>
                <a:lnTo>
                  <a:pt x="29490" y="90660"/>
                </a:lnTo>
                <a:lnTo>
                  <a:pt x="29490" y="90650"/>
                </a:lnTo>
                <a:lnTo>
                  <a:pt x="29490" y="90660"/>
                </a:lnTo>
                <a:lnTo>
                  <a:pt x="29500" y="90660"/>
                </a:lnTo>
                <a:lnTo>
                  <a:pt x="29500" y="90650"/>
                </a:lnTo>
                <a:lnTo>
                  <a:pt x="29510" y="90650"/>
                </a:lnTo>
                <a:lnTo>
                  <a:pt x="29510" y="90660"/>
                </a:lnTo>
                <a:lnTo>
                  <a:pt x="29520" y="90660"/>
                </a:lnTo>
                <a:lnTo>
                  <a:pt x="29510" y="90660"/>
                </a:lnTo>
                <a:lnTo>
                  <a:pt x="29520" y="90660"/>
                </a:lnTo>
                <a:lnTo>
                  <a:pt x="29530" y="90660"/>
                </a:lnTo>
                <a:lnTo>
                  <a:pt x="29530" y="90650"/>
                </a:lnTo>
                <a:lnTo>
                  <a:pt x="29530" y="90660"/>
                </a:lnTo>
                <a:lnTo>
                  <a:pt x="29540" y="90660"/>
                </a:lnTo>
                <a:lnTo>
                  <a:pt x="29540" y="90650"/>
                </a:lnTo>
                <a:lnTo>
                  <a:pt x="29540" y="90660"/>
                </a:lnTo>
                <a:lnTo>
                  <a:pt x="29540" y="90650"/>
                </a:lnTo>
                <a:lnTo>
                  <a:pt x="29540" y="90640"/>
                </a:lnTo>
                <a:lnTo>
                  <a:pt x="29540" y="90650"/>
                </a:lnTo>
                <a:lnTo>
                  <a:pt x="29550" y="90650"/>
                </a:lnTo>
                <a:lnTo>
                  <a:pt x="29550" y="90660"/>
                </a:lnTo>
                <a:lnTo>
                  <a:pt x="29540" y="90660"/>
                </a:lnTo>
                <a:lnTo>
                  <a:pt x="29540" y="90670"/>
                </a:lnTo>
                <a:lnTo>
                  <a:pt x="29540" y="90680"/>
                </a:lnTo>
                <a:lnTo>
                  <a:pt x="29540" y="90690"/>
                </a:lnTo>
                <a:lnTo>
                  <a:pt x="29550" y="90690"/>
                </a:lnTo>
                <a:lnTo>
                  <a:pt x="29560" y="90690"/>
                </a:lnTo>
                <a:lnTo>
                  <a:pt x="29560" y="90700"/>
                </a:lnTo>
                <a:lnTo>
                  <a:pt x="29570" y="90700"/>
                </a:lnTo>
                <a:lnTo>
                  <a:pt x="29580" y="90700"/>
                </a:lnTo>
                <a:lnTo>
                  <a:pt x="29590" y="90700"/>
                </a:lnTo>
                <a:lnTo>
                  <a:pt x="29600" y="90700"/>
                </a:lnTo>
                <a:lnTo>
                  <a:pt x="29600" y="90710"/>
                </a:lnTo>
                <a:lnTo>
                  <a:pt x="29600" y="90720"/>
                </a:lnTo>
                <a:lnTo>
                  <a:pt x="29610" y="90720"/>
                </a:lnTo>
                <a:lnTo>
                  <a:pt x="29620" y="90720"/>
                </a:lnTo>
                <a:lnTo>
                  <a:pt x="29620" y="90710"/>
                </a:lnTo>
                <a:lnTo>
                  <a:pt x="29630" y="90710"/>
                </a:lnTo>
                <a:lnTo>
                  <a:pt x="29640" y="90710"/>
                </a:lnTo>
                <a:lnTo>
                  <a:pt x="29650" y="90710"/>
                </a:lnTo>
                <a:lnTo>
                  <a:pt x="29650" y="90720"/>
                </a:lnTo>
                <a:lnTo>
                  <a:pt x="29660" y="90720"/>
                </a:lnTo>
                <a:lnTo>
                  <a:pt x="29670" y="90720"/>
                </a:lnTo>
                <a:lnTo>
                  <a:pt x="29680" y="90720"/>
                </a:lnTo>
                <a:lnTo>
                  <a:pt x="29690" y="90720"/>
                </a:lnTo>
                <a:lnTo>
                  <a:pt x="29690" y="90730"/>
                </a:lnTo>
                <a:lnTo>
                  <a:pt x="29700" y="90730"/>
                </a:lnTo>
                <a:lnTo>
                  <a:pt x="29700" y="90720"/>
                </a:lnTo>
                <a:lnTo>
                  <a:pt x="29700" y="90730"/>
                </a:lnTo>
                <a:lnTo>
                  <a:pt x="29710" y="90730"/>
                </a:lnTo>
                <a:lnTo>
                  <a:pt x="29710" y="90720"/>
                </a:lnTo>
                <a:lnTo>
                  <a:pt x="29720" y="90720"/>
                </a:lnTo>
                <a:lnTo>
                  <a:pt x="29720" y="90730"/>
                </a:lnTo>
                <a:lnTo>
                  <a:pt x="29730" y="90730"/>
                </a:lnTo>
                <a:lnTo>
                  <a:pt x="29720" y="90730"/>
                </a:lnTo>
                <a:lnTo>
                  <a:pt x="29720" y="90740"/>
                </a:lnTo>
                <a:lnTo>
                  <a:pt x="29730" y="90740"/>
                </a:lnTo>
                <a:lnTo>
                  <a:pt x="29720" y="90740"/>
                </a:lnTo>
                <a:lnTo>
                  <a:pt x="29710" y="90740"/>
                </a:lnTo>
                <a:lnTo>
                  <a:pt x="29700" y="90740"/>
                </a:lnTo>
                <a:lnTo>
                  <a:pt x="29700" y="90750"/>
                </a:lnTo>
                <a:lnTo>
                  <a:pt x="29710" y="90750"/>
                </a:lnTo>
                <a:lnTo>
                  <a:pt x="29700" y="90750"/>
                </a:lnTo>
                <a:lnTo>
                  <a:pt x="29710" y="90750"/>
                </a:lnTo>
                <a:lnTo>
                  <a:pt x="29710" y="90760"/>
                </a:lnTo>
                <a:lnTo>
                  <a:pt x="29700" y="90760"/>
                </a:lnTo>
                <a:lnTo>
                  <a:pt x="29710" y="90760"/>
                </a:lnTo>
                <a:lnTo>
                  <a:pt x="29710" y="90770"/>
                </a:lnTo>
                <a:lnTo>
                  <a:pt x="29720" y="90770"/>
                </a:lnTo>
                <a:lnTo>
                  <a:pt x="29720" y="90760"/>
                </a:lnTo>
                <a:lnTo>
                  <a:pt x="29720" y="90770"/>
                </a:lnTo>
                <a:lnTo>
                  <a:pt x="29710" y="90770"/>
                </a:lnTo>
                <a:lnTo>
                  <a:pt x="29710" y="90780"/>
                </a:lnTo>
                <a:lnTo>
                  <a:pt x="29710" y="90790"/>
                </a:lnTo>
                <a:lnTo>
                  <a:pt x="29710" y="90800"/>
                </a:lnTo>
                <a:lnTo>
                  <a:pt x="29720" y="90800"/>
                </a:lnTo>
                <a:lnTo>
                  <a:pt x="29720" y="90810"/>
                </a:lnTo>
                <a:lnTo>
                  <a:pt x="29720" y="90800"/>
                </a:lnTo>
                <a:lnTo>
                  <a:pt x="29710" y="90800"/>
                </a:lnTo>
                <a:lnTo>
                  <a:pt x="29710" y="90810"/>
                </a:lnTo>
                <a:lnTo>
                  <a:pt x="29700" y="90810"/>
                </a:lnTo>
                <a:lnTo>
                  <a:pt x="29690" y="90810"/>
                </a:lnTo>
                <a:lnTo>
                  <a:pt x="29680" y="90810"/>
                </a:lnTo>
                <a:lnTo>
                  <a:pt x="29670" y="90810"/>
                </a:lnTo>
                <a:lnTo>
                  <a:pt x="29660" y="90810"/>
                </a:lnTo>
                <a:lnTo>
                  <a:pt x="29660" y="90800"/>
                </a:lnTo>
                <a:lnTo>
                  <a:pt x="29650" y="90800"/>
                </a:lnTo>
                <a:lnTo>
                  <a:pt x="29650" y="90810"/>
                </a:lnTo>
                <a:lnTo>
                  <a:pt x="29660" y="90810"/>
                </a:lnTo>
                <a:lnTo>
                  <a:pt x="29660" y="90820"/>
                </a:lnTo>
                <a:lnTo>
                  <a:pt x="29670" y="90820"/>
                </a:lnTo>
                <a:lnTo>
                  <a:pt x="29670" y="90830"/>
                </a:lnTo>
                <a:lnTo>
                  <a:pt x="29670" y="90840"/>
                </a:lnTo>
                <a:lnTo>
                  <a:pt x="29680" y="90840"/>
                </a:lnTo>
                <a:lnTo>
                  <a:pt x="29670" y="90840"/>
                </a:lnTo>
                <a:lnTo>
                  <a:pt x="29680" y="90840"/>
                </a:lnTo>
                <a:lnTo>
                  <a:pt x="29690" y="90840"/>
                </a:lnTo>
                <a:lnTo>
                  <a:pt x="29700" y="90840"/>
                </a:lnTo>
                <a:lnTo>
                  <a:pt x="29700" y="90830"/>
                </a:lnTo>
                <a:lnTo>
                  <a:pt x="29710" y="90830"/>
                </a:lnTo>
                <a:lnTo>
                  <a:pt x="29710" y="90840"/>
                </a:lnTo>
                <a:lnTo>
                  <a:pt x="29710" y="90850"/>
                </a:lnTo>
                <a:lnTo>
                  <a:pt x="29720" y="90850"/>
                </a:lnTo>
                <a:lnTo>
                  <a:pt x="29720" y="90860"/>
                </a:lnTo>
                <a:lnTo>
                  <a:pt x="29710" y="90860"/>
                </a:lnTo>
                <a:lnTo>
                  <a:pt x="29720" y="90860"/>
                </a:lnTo>
                <a:lnTo>
                  <a:pt x="29720" y="90870"/>
                </a:lnTo>
                <a:lnTo>
                  <a:pt x="29710" y="90870"/>
                </a:lnTo>
                <a:lnTo>
                  <a:pt x="29720" y="90870"/>
                </a:lnTo>
                <a:lnTo>
                  <a:pt x="29710" y="90870"/>
                </a:lnTo>
                <a:lnTo>
                  <a:pt x="29710" y="90880"/>
                </a:lnTo>
                <a:lnTo>
                  <a:pt x="29710" y="90890"/>
                </a:lnTo>
                <a:lnTo>
                  <a:pt x="29710" y="90900"/>
                </a:lnTo>
                <a:lnTo>
                  <a:pt x="29720" y="90900"/>
                </a:lnTo>
                <a:lnTo>
                  <a:pt x="29720" y="90910"/>
                </a:lnTo>
                <a:lnTo>
                  <a:pt x="29720" y="90920"/>
                </a:lnTo>
                <a:lnTo>
                  <a:pt x="29710" y="90920"/>
                </a:lnTo>
                <a:lnTo>
                  <a:pt x="29700" y="90920"/>
                </a:lnTo>
                <a:lnTo>
                  <a:pt x="29690" y="90920"/>
                </a:lnTo>
                <a:lnTo>
                  <a:pt x="29690" y="90930"/>
                </a:lnTo>
                <a:lnTo>
                  <a:pt x="29690" y="90940"/>
                </a:lnTo>
                <a:lnTo>
                  <a:pt x="29690" y="90950"/>
                </a:lnTo>
                <a:lnTo>
                  <a:pt x="29700" y="90950"/>
                </a:lnTo>
                <a:lnTo>
                  <a:pt x="29710" y="90950"/>
                </a:lnTo>
                <a:lnTo>
                  <a:pt x="29710" y="90960"/>
                </a:lnTo>
                <a:lnTo>
                  <a:pt x="29720" y="90960"/>
                </a:lnTo>
                <a:lnTo>
                  <a:pt x="29720" y="90950"/>
                </a:lnTo>
                <a:lnTo>
                  <a:pt x="29720" y="90960"/>
                </a:lnTo>
                <a:lnTo>
                  <a:pt x="29720" y="90950"/>
                </a:lnTo>
                <a:lnTo>
                  <a:pt x="29730" y="90950"/>
                </a:lnTo>
                <a:lnTo>
                  <a:pt x="29730" y="90960"/>
                </a:lnTo>
                <a:lnTo>
                  <a:pt x="29740" y="90960"/>
                </a:lnTo>
                <a:lnTo>
                  <a:pt x="29740" y="90970"/>
                </a:lnTo>
                <a:lnTo>
                  <a:pt x="29740" y="90980"/>
                </a:lnTo>
                <a:lnTo>
                  <a:pt x="29740" y="90990"/>
                </a:lnTo>
                <a:lnTo>
                  <a:pt x="29750" y="90990"/>
                </a:lnTo>
                <a:lnTo>
                  <a:pt x="29740" y="90990"/>
                </a:lnTo>
                <a:lnTo>
                  <a:pt x="29740" y="91000"/>
                </a:lnTo>
                <a:lnTo>
                  <a:pt x="29740" y="91010"/>
                </a:lnTo>
                <a:lnTo>
                  <a:pt x="29730" y="91010"/>
                </a:lnTo>
                <a:lnTo>
                  <a:pt x="29740" y="91010"/>
                </a:lnTo>
                <a:lnTo>
                  <a:pt x="29740" y="91020"/>
                </a:lnTo>
                <a:lnTo>
                  <a:pt x="29730" y="91030"/>
                </a:lnTo>
                <a:lnTo>
                  <a:pt x="29730" y="91040"/>
                </a:lnTo>
                <a:lnTo>
                  <a:pt x="29740" y="91040"/>
                </a:lnTo>
                <a:lnTo>
                  <a:pt x="29740" y="91050"/>
                </a:lnTo>
                <a:lnTo>
                  <a:pt x="29730" y="91050"/>
                </a:lnTo>
                <a:lnTo>
                  <a:pt x="29730" y="91040"/>
                </a:lnTo>
                <a:lnTo>
                  <a:pt x="29720" y="91040"/>
                </a:lnTo>
                <a:lnTo>
                  <a:pt x="29720" y="91050"/>
                </a:lnTo>
                <a:lnTo>
                  <a:pt x="29730" y="91050"/>
                </a:lnTo>
                <a:lnTo>
                  <a:pt x="29720" y="91050"/>
                </a:lnTo>
                <a:lnTo>
                  <a:pt x="29720" y="91060"/>
                </a:lnTo>
                <a:lnTo>
                  <a:pt x="29710" y="91060"/>
                </a:lnTo>
                <a:lnTo>
                  <a:pt x="29720" y="91060"/>
                </a:lnTo>
                <a:lnTo>
                  <a:pt x="29730" y="91060"/>
                </a:lnTo>
                <a:lnTo>
                  <a:pt x="29730" y="91070"/>
                </a:lnTo>
                <a:lnTo>
                  <a:pt x="29730" y="91060"/>
                </a:lnTo>
                <a:lnTo>
                  <a:pt x="29720" y="91060"/>
                </a:lnTo>
                <a:lnTo>
                  <a:pt x="29720" y="91070"/>
                </a:lnTo>
                <a:lnTo>
                  <a:pt x="29720" y="91080"/>
                </a:lnTo>
                <a:lnTo>
                  <a:pt x="29730" y="91080"/>
                </a:lnTo>
                <a:lnTo>
                  <a:pt x="29730" y="91070"/>
                </a:lnTo>
                <a:lnTo>
                  <a:pt x="29730" y="91080"/>
                </a:lnTo>
                <a:lnTo>
                  <a:pt x="29730" y="91090"/>
                </a:lnTo>
                <a:lnTo>
                  <a:pt x="29740" y="91090"/>
                </a:lnTo>
                <a:lnTo>
                  <a:pt x="29740" y="91080"/>
                </a:lnTo>
                <a:lnTo>
                  <a:pt x="29730" y="91080"/>
                </a:lnTo>
                <a:lnTo>
                  <a:pt x="29740" y="91080"/>
                </a:lnTo>
                <a:lnTo>
                  <a:pt x="29740" y="91070"/>
                </a:lnTo>
                <a:lnTo>
                  <a:pt x="29750" y="91070"/>
                </a:lnTo>
                <a:lnTo>
                  <a:pt x="29750" y="91080"/>
                </a:lnTo>
                <a:lnTo>
                  <a:pt x="29740" y="91080"/>
                </a:lnTo>
                <a:lnTo>
                  <a:pt x="29750" y="91080"/>
                </a:lnTo>
                <a:lnTo>
                  <a:pt x="29750" y="91090"/>
                </a:lnTo>
                <a:lnTo>
                  <a:pt x="29740" y="91090"/>
                </a:lnTo>
                <a:lnTo>
                  <a:pt x="29730" y="91090"/>
                </a:lnTo>
                <a:lnTo>
                  <a:pt x="29730" y="91100"/>
                </a:lnTo>
                <a:lnTo>
                  <a:pt x="29730" y="91090"/>
                </a:lnTo>
                <a:lnTo>
                  <a:pt x="29720" y="91090"/>
                </a:lnTo>
                <a:lnTo>
                  <a:pt x="29720" y="91080"/>
                </a:lnTo>
                <a:lnTo>
                  <a:pt x="29710" y="91080"/>
                </a:lnTo>
                <a:lnTo>
                  <a:pt x="29710" y="91070"/>
                </a:lnTo>
                <a:lnTo>
                  <a:pt x="29700" y="91070"/>
                </a:lnTo>
                <a:lnTo>
                  <a:pt x="29700" y="91080"/>
                </a:lnTo>
                <a:lnTo>
                  <a:pt x="29700" y="91090"/>
                </a:lnTo>
                <a:lnTo>
                  <a:pt x="29700" y="91100"/>
                </a:lnTo>
                <a:lnTo>
                  <a:pt x="29710" y="91100"/>
                </a:lnTo>
                <a:lnTo>
                  <a:pt x="29710" y="91110"/>
                </a:lnTo>
                <a:lnTo>
                  <a:pt x="29720" y="91110"/>
                </a:lnTo>
                <a:lnTo>
                  <a:pt x="29720" y="91100"/>
                </a:lnTo>
                <a:lnTo>
                  <a:pt x="29720" y="91110"/>
                </a:lnTo>
                <a:lnTo>
                  <a:pt x="29720" y="91100"/>
                </a:lnTo>
                <a:lnTo>
                  <a:pt x="29730" y="91100"/>
                </a:lnTo>
                <a:lnTo>
                  <a:pt x="29730" y="91110"/>
                </a:lnTo>
                <a:lnTo>
                  <a:pt x="29720" y="91110"/>
                </a:lnTo>
                <a:lnTo>
                  <a:pt x="29730" y="91110"/>
                </a:lnTo>
                <a:lnTo>
                  <a:pt x="29730" y="91120"/>
                </a:lnTo>
                <a:lnTo>
                  <a:pt x="29720" y="91120"/>
                </a:lnTo>
                <a:lnTo>
                  <a:pt x="29720" y="91130"/>
                </a:lnTo>
                <a:lnTo>
                  <a:pt x="29710" y="91130"/>
                </a:lnTo>
                <a:lnTo>
                  <a:pt x="29720" y="91130"/>
                </a:lnTo>
                <a:lnTo>
                  <a:pt x="29720" y="91140"/>
                </a:lnTo>
                <a:lnTo>
                  <a:pt x="29730" y="91140"/>
                </a:lnTo>
                <a:lnTo>
                  <a:pt x="29720" y="91140"/>
                </a:lnTo>
                <a:lnTo>
                  <a:pt x="29720" y="91150"/>
                </a:lnTo>
                <a:lnTo>
                  <a:pt x="29710" y="91150"/>
                </a:lnTo>
                <a:lnTo>
                  <a:pt x="29700" y="91150"/>
                </a:lnTo>
                <a:lnTo>
                  <a:pt x="29700" y="91160"/>
                </a:lnTo>
                <a:lnTo>
                  <a:pt x="29710" y="91160"/>
                </a:lnTo>
                <a:lnTo>
                  <a:pt x="29710" y="91150"/>
                </a:lnTo>
                <a:lnTo>
                  <a:pt x="29710" y="91160"/>
                </a:lnTo>
                <a:lnTo>
                  <a:pt x="29700" y="91160"/>
                </a:lnTo>
                <a:lnTo>
                  <a:pt x="29700" y="91170"/>
                </a:lnTo>
                <a:lnTo>
                  <a:pt x="29710" y="91170"/>
                </a:lnTo>
                <a:lnTo>
                  <a:pt x="29710" y="91160"/>
                </a:lnTo>
                <a:lnTo>
                  <a:pt x="29720" y="91160"/>
                </a:lnTo>
                <a:lnTo>
                  <a:pt x="29730" y="91160"/>
                </a:lnTo>
                <a:lnTo>
                  <a:pt x="29730" y="91170"/>
                </a:lnTo>
                <a:lnTo>
                  <a:pt x="29740" y="91160"/>
                </a:lnTo>
                <a:lnTo>
                  <a:pt x="29740" y="91170"/>
                </a:lnTo>
                <a:lnTo>
                  <a:pt x="29750" y="91170"/>
                </a:lnTo>
                <a:lnTo>
                  <a:pt x="29760" y="91170"/>
                </a:lnTo>
                <a:lnTo>
                  <a:pt x="29760" y="91180"/>
                </a:lnTo>
                <a:lnTo>
                  <a:pt x="29760" y="91190"/>
                </a:lnTo>
                <a:lnTo>
                  <a:pt x="29770" y="91190"/>
                </a:lnTo>
                <a:lnTo>
                  <a:pt x="29770" y="91180"/>
                </a:lnTo>
                <a:lnTo>
                  <a:pt x="29780" y="91180"/>
                </a:lnTo>
                <a:lnTo>
                  <a:pt x="29780" y="91190"/>
                </a:lnTo>
                <a:lnTo>
                  <a:pt x="29770" y="91190"/>
                </a:lnTo>
                <a:lnTo>
                  <a:pt x="29760" y="91190"/>
                </a:lnTo>
                <a:lnTo>
                  <a:pt x="29750" y="91190"/>
                </a:lnTo>
                <a:lnTo>
                  <a:pt x="29740" y="91190"/>
                </a:lnTo>
                <a:lnTo>
                  <a:pt x="29740" y="91200"/>
                </a:lnTo>
                <a:lnTo>
                  <a:pt x="29740" y="91210"/>
                </a:lnTo>
                <a:lnTo>
                  <a:pt x="29750" y="91210"/>
                </a:lnTo>
                <a:lnTo>
                  <a:pt x="29740" y="91210"/>
                </a:lnTo>
                <a:lnTo>
                  <a:pt x="29750" y="91220"/>
                </a:lnTo>
                <a:lnTo>
                  <a:pt x="29750" y="91210"/>
                </a:lnTo>
                <a:lnTo>
                  <a:pt x="29760" y="91210"/>
                </a:lnTo>
                <a:lnTo>
                  <a:pt x="29760" y="91220"/>
                </a:lnTo>
                <a:lnTo>
                  <a:pt x="29750" y="91220"/>
                </a:lnTo>
                <a:lnTo>
                  <a:pt x="29750" y="91230"/>
                </a:lnTo>
                <a:lnTo>
                  <a:pt x="29760" y="91230"/>
                </a:lnTo>
                <a:lnTo>
                  <a:pt x="29760" y="91220"/>
                </a:lnTo>
                <a:lnTo>
                  <a:pt x="29770" y="91220"/>
                </a:lnTo>
                <a:lnTo>
                  <a:pt x="29770" y="91230"/>
                </a:lnTo>
                <a:lnTo>
                  <a:pt x="29770" y="91220"/>
                </a:lnTo>
                <a:lnTo>
                  <a:pt x="29770" y="91230"/>
                </a:lnTo>
                <a:lnTo>
                  <a:pt x="29770" y="91240"/>
                </a:lnTo>
                <a:lnTo>
                  <a:pt x="29760" y="91240"/>
                </a:lnTo>
                <a:lnTo>
                  <a:pt x="29760" y="91250"/>
                </a:lnTo>
                <a:lnTo>
                  <a:pt x="29750" y="91250"/>
                </a:lnTo>
                <a:lnTo>
                  <a:pt x="29760" y="91250"/>
                </a:lnTo>
                <a:lnTo>
                  <a:pt x="29770" y="91250"/>
                </a:lnTo>
                <a:lnTo>
                  <a:pt x="29780" y="91250"/>
                </a:lnTo>
                <a:lnTo>
                  <a:pt x="29770" y="91250"/>
                </a:lnTo>
                <a:lnTo>
                  <a:pt x="29770" y="91260"/>
                </a:lnTo>
                <a:lnTo>
                  <a:pt x="29780" y="91260"/>
                </a:lnTo>
                <a:lnTo>
                  <a:pt x="29780" y="91250"/>
                </a:lnTo>
                <a:lnTo>
                  <a:pt x="29790" y="91250"/>
                </a:lnTo>
                <a:lnTo>
                  <a:pt x="29790" y="91260"/>
                </a:lnTo>
                <a:lnTo>
                  <a:pt x="29780" y="91260"/>
                </a:lnTo>
                <a:lnTo>
                  <a:pt x="29780" y="91270"/>
                </a:lnTo>
                <a:lnTo>
                  <a:pt x="29780" y="91280"/>
                </a:lnTo>
                <a:lnTo>
                  <a:pt x="29780" y="91290"/>
                </a:lnTo>
                <a:lnTo>
                  <a:pt x="29790" y="91290"/>
                </a:lnTo>
                <a:lnTo>
                  <a:pt x="29800" y="91290"/>
                </a:lnTo>
                <a:lnTo>
                  <a:pt x="29800" y="91300"/>
                </a:lnTo>
                <a:lnTo>
                  <a:pt x="29800" y="91310"/>
                </a:lnTo>
                <a:lnTo>
                  <a:pt x="29790" y="91310"/>
                </a:lnTo>
                <a:lnTo>
                  <a:pt x="29790" y="91320"/>
                </a:lnTo>
                <a:lnTo>
                  <a:pt x="29780" y="91320"/>
                </a:lnTo>
                <a:lnTo>
                  <a:pt x="29790" y="91320"/>
                </a:lnTo>
                <a:lnTo>
                  <a:pt x="29800" y="91320"/>
                </a:lnTo>
                <a:lnTo>
                  <a:pt x="29810" y="91320"/>
                </a:lnTo>
                <a:lnTo>
                  <a:pt x="29810" y="91330"/>
                </a:lnTo>
                <a:lnTo>
                  <a:pt x="29820" y="91330"/>
                </a:lnTo>
                <a:lnTo>
                  <a:pt x="29820" y="91340"/>
                </a:lnTo>
                <a:lnTo>
                  <a:pt x="29810" y="91340"/>
                </a:lnTo>
                <a:lnTo>
                  <a:pt x="29820" y="91340"/>
                </a:lnTo>
                <a:lnTo>
                  <a:pt x="29830" y="91340"/>
                </a:lnTo>
                <a:lnTo>
                  <a:pt x="29840" y="91340"/>
                </a:lnTo>
                <a:lnTo>
                  <a:pt x="29850" y="91340"/>
                </a:lnTo>
                <a:lnTo>
                  <a:pt x="29850" y="91350"/>
                </a:lnTo>
                <a:lnTo>
                  <a:pt x="29860" y="91350"/>
                </a:lnTo>
                <a:lnTo>
                  <a:pt x="29860" y="91360"/>
                </a:lnTo>
                <a:lnTo>
                  <a:pt x="29860" y="91370"/>
                </a:lnTo>
                <a:lnTo>
                  <a:pt x="29870" y="91370"/>
                </a:lnTo>
                <a:lnTo>
                  <a:pt x="29860" y="91370"/>
                </a:lnTo>
                <a:lnTo>
                  <a:pt x="29870" y="91370"/>
                </a:lnTo>
                <a:lnTo>
                  <a:pt x="29860" y="91370"/>
                </a:lnTo>
                <a:lnTo>
                  <a:pt x="29860" y="91380"/>
                </a:lnTo>
                <a:lnTo>
                  <a:pt x="29870" y="91380"/>
                </a:lnTo>
                <a:lnTo>
                  <a:pt x="29870" y="91370"/>
                </a:lnTo>
                <a:lnTo>
                  <a:pt x="29880" y="91370"/>
                </a:lnTo>
                <a:lnTo>
                  <a:pt x="29870" y="91370"/>
                </a:lnTo>
                <a:lnTo>
                  <a:pt x="29870" y="91380"/>
                </a:lnTo>
                <a:lnTo>
                  <a:pt x="29880" y="91380"/>
                </a:lnTo>
                <a:lnTo>
                  <a:pt x="29880" y="91390"/>
                </a:lnTo>
                <a:lnTo>
                  <a:pt x="29870" y="91390"/>
                </a:lnTo>
                <a:lnTo>
                  <a:pt x="29880" y="91390"/>
                </a:lnTo>
                <a:lnTo>
                  <a:pt x="29890" y="91390"/>
                </a:lnTo>
                <a:lnTo>
                  <a:pt x="29880" y="91390"/>
                </a:lnTo>
                <a:lnTo>
                  <a:pt x="29880" y="91400"/>
                </a:lnTo>
                <a:lnTo>
                  <a:pt x="29890" y="91400"/>
                </a:lnTo>
                <a:lnTo>
                  <a:pt x="29880" y="91400"/>
                </a:lnTo>
                <a:lnTo>
                  <a:pt x="29880" y="91410"/>
                </a:lnTo>
                <a:lnTo>
                  <a:pt x="29890" y="91410"/>
                </a:lnTo>
                <a:lnTo>
                  <a:pt x="29900" y="91410"/>
                </a:lnTo>
                <a:lnTo>
                  <a:pt x="29900" y="91420"/>
                </a:lnTo>
                <a:lnTo>
                  <a:pt x="29910" y="91420"/>
                </a:lnTo>
                <a:lnTo>
                  <a:pt x="29900" y="91420"/>
                </a:lnTo>
                <a:lnTo>
                  <a:pt x="29900" y="91430"/>
                </a:lnTo>
                <a:lnTo>
                  <a:pt x="29910" y="91430"/>
                </a:lnTo>
                <a:lnTo>
                  <a:pt x="29900" y="91430"/>
                </a:lnTo>
                <a:lnTo>
                  <a:pt x="29900" y="91440"/>
                </a:lnTo>
                <a:lnTo>
                  <a:pt x="29900" y="91450"/>
                </a:lnTo>
                <a:lnTo>
                  <a:pt x="29910" y="91450"/>
                </a:lnTo>
                <a:lnTo>
                  <a:pt x="29910" y="91440"/>
                </a:lnTo>
                <a:lnTo>
                  <a:pt x="29910" y="91430"/>
                </a:lnTo>
                <a:lnTo>
                  <a:pt x="29920" y="91430"/>
                </a:lnTo>
                <a:lnTo>
                  <a:pt x="29920" y="91440"/>
                </a:lnTo>
                <a:lnTo>
                  <a:pt x="29930" y="91440"/>
                </a:lnTo>
                <a:lnTo>
                  <a:pt x="29940" y="91430"/>
                </a:lnTo>
                <a:lnTo>
                  <a:pt x="29950" y="91430"/>
                </a:lnTo>
                <a:lnTo>
                  <a:pt x="29960" y="91430"/>
                </a:lnTo>
                <a:lnTo>
                  <a:pt x="29960" y="91440"/>
                </a:lnTo>
                <a:lnTo>
                  <a:pt x="29950" y="91440"/>
                </a:lnTo>
                <a:lnTo>
                  <a:pt x="29960" y="91440"/>
                </a:lnTo>
                <a:lnTo>
                  <a:pt x="29960" y="91450"/>
                </a:lnTo>
                <a:lnTo>
                  <a:pt x="29950" y="91450"/>
                </a:lnTo>
                <a:lnTo>
                  <a:pt x="29940" y="91450"/>
                </a:lnTo>
                <a:lnTo>
                  <a:pt x="29930" y="91450"/>
                </a:lnTo>
                <a:lnTo>
                  <a:pt x="29920" y="91450"/>
                </a:lnTo>
                <a:lnTo>
                  <a:pt x="29920" y="91460"/>
                </a:lnTo>
                <a:lnTo>
                  <a:pt x="29930" y="91460"/>
                </a:lnTo>
                <a:lnTo>
                  <a:pt x="29930" y="91470"/>
                </a:lnTo>
                <a:lnTo>
                  <a:pt x="29940" y="91470"/>
                </a:lnTo>
                <a:lnTo>
                  <a:pt x="29930" y="91470"/>
                </a:lnTo>
                <a:lnTo>
                  <a:pt x="29920" y="91470"/>
                </a:lnTo>
                <a:lnTo>
                  <a:pt x="29910" y="91480"/>
                </a:lnTo>
                <a:lnTo>
                  <a:pt x="29900" y="91480"/>
                </a:lnTo>
                <a:lnTo>
                  <a:pt x="29900" y="91490"/>
                </a:lnTo>
                <a:lnTo>
                  <a:pt x="29910" y="91490"/>
                </a:lnTo>
                <a:lnTo>
                  <a:pt x="29910" y="91480"/>
                </a:lnTo>
                <a:lnTo>
                  <a:pt x="29920" y="91480"/>
                </a:lnTo>
                <a:lnTo>
                  <a:pt x="29920" y="91490"/>
                </a:lnTo>
                <a:lnTo>
                  <a:pt x="29930" y="91490"/>
                </a:lnTo>
                <a:lnTo>
                  <a:pt x="29940" y="91490"/>
                </a:lnTo>
                <a:lnTo>
                  <a:pt x="29950" y="91490"/>
                </a:lnTo>
                <a:lnTo>
                  <a:pt x="29950" y="91500"/>
                </a:lnTo>
                <a:lnTo>
                  <a:pt x="29940" y="91500"/>
                </a:lnTo>
                <a:lnTo>
                  <a:pt x="29950" y="91500"/>
                </a:lnTo>
                <a:lnTo>
                  <a:pt x="29950" y="91510"/>
                </a:lnTo>
                <a:lnTo>
                  <a:pt x="29960" y="91510"/>
                </a:lnTo>
                <a:lnTo>
                  <a:pt x="29950" y="91510"/>
                </a:lnTo>
                <a:lnTo>
                  <a:pt x="29950" y="91520"/>
                </a:lnTo>
                <a:lnTo>
                  <a:pt x="29940" y="91520"/>
                </a:lnTo>
                <a:lnTo>
                  <a:pt x="29940" y="91530"/>
                </a:lnTo>
                <a:lnTo>
                  <a:pt x="29940" y="91540"/>
                </a:lnTo>
                <a:lnTo>
                  <a:pt x="29950" y="91540"/>
                </a:lnTo>
                <a:lnTo>
                  <a:pt x="29950" y="91550"/>
                </a:lnTo>
                <a:lnTo>
                  <a:pt x="29960" y="91550"/>
                </a:lnTo>
                <a:lnTo>
                  <a:pt x="29960" y="91560"/>
                </a:lnTo>
                <a:lnTo>
                  <a:pt x="29960" y="91550"/>
                </a:lnTo>
                <a:lnTo>
                  <a:pt x="29970" y="91550"/>
                </a:lnTo>
                <a:lnTo>
                  <a:pt x="29970" y="91560"/>
                </a:lnTo>
                <a:lnTo>
                  <a:pt x="29970" y="91550"/>
                </a:lnTo>
                <a:lnTo>
                  <a:pt x="29980" y="91550"/>
                </a:lnTo>
                <a:lnTo>
                  <a:pt x="29980" y="91560"/>
                </a:lnTo>
                <a:lnTo>
                  <a:pt x="29990" y="91560"/>
                </a:lnTo>
                <a:lnTo>
                  <a:pt x="30000" y="91560"/>
                </a:lnTo>
                <a:lnTo>
                  <a:pt x="30000" y="91550"/>
                </a:lnTo>
                <a:lnTo>
                  <a:pt x="30010" y="91550"/>
                </a:lnTo>
                <a:lnTo>
                  <a:pt x="30000" y="91550"/>
                </a:lnTo>
                <a:lnTo>
                  <a:pt x="30000" y="91560"/>
                </a:lnTo>
                <a:lnTo>
                  <a:pt x="30010" y="91560"/>
                </a:lnTo>
                <a:lnTo>
                  <a:pt x="30010" y="91570"/>
                </a:lnTo>
                <a:lnTo>
                  <a:pt x="30020" y="91570"/>
                </a:lnTo>
                <a:lnTo>
                  <a:pt x="30020" y="91580"/>
                </a:lnTo>
                <a:lnTo>
                  <a:pt x="30010" y="91580"/>
                </a:lnTo>
                <a:lnTo>
                  <a:pt x="30010" y="91590"/>
                </a:lnTo>
                <a:lnTo>
                  <a:pt x="30020" y="91590"/>
                </a:lnTo>
                <a:lnTo>
                  <a:pt x="30020" y="91580"/>
                </a:lnTo>
                <a:lnTo>
                  <a:pt x="30030" y="91580"/>
                </a:lnTo>
                <a:lnTo>
                  <a:pt x="30030" y="91590"/>
                </a:lnTo>
                <a:lnTo>
                  <a:pt x="30040" y="91590"/>
                </a:lnTo>
                <a:lnTo>
                  <a:pt x="30050" y="91590"/>
                </a:lnTo>
                <a:lnTo>
                  <a:pt x="30060" y="91590"/>
                </a:lnTo>
                <a:lnTo>
                  <a:pt x="30060" y="91580"/>
                </a:lnTo>
                <a:lnTo>
                  <a:pt x="30070" y="91580"/>
                </a:lnTo>
                <a:lnTo>
                  <a:pt x="30070" y="91590"/>
                </a:lnTo>
                <a:lnTo>
                  <a:pt x="30070" y="91600"/>
                </a:lnTo>
                <a:lnTo>
                  <a:pt x="30080" y="91600"/>
                </a:lnTo>
                <a:lnTo>
                  <a:pt x="30090" y="91600"/>
                </a:lnTo>
                <a:lnTo>
                  <a:pt x="30090" y="91590"/>
                </a:lnTo>
                <a:lnTo>
                  <a:pt x="30100" y="91590"/>
                </a:lnTo>
                <a:lnTo>
                  <a:pt x="30110" y="91590"/>
                </a:lnTo>
                <a:lnTo>
                  <a:pt x="30120" y="91590"/>
                </a:lnTo>
                <a:lnTo>
                  <a:pt x="30130" y="91590"/>
                </a:lnTo>
                <a:lnTo>
                  <a:pt x="30130" y="91600"/>
                </a:lnTo>
                <a:lnTo>
                  <a:pt x="30140" y="91600"/>
                </a:lnTo>
                <a:lnTo>
                  <a:pt x="30150" y="91600"/>
                </a:lnTo>
                <a:lnTo>
                  <a:pt x="30150" y="91590"/>
                </a:lnTo>
                <a:lnTo>
                  <a:pt x="30150" y="91600"/>
                </a:lnTo>
                <a:lnTo>
                  <a:pt x="30160" y="91600"/>
                </a:lnTo>
                <a:lnTo>
                  <a:pt x="30170" y="91600"/>
                </a:lnTo>
                <a:lnTo>
                  <a:pt x="30180" y="91600"/>
                </a:lnTo>
                <a:lnTo>
                  <a:pt x="30180" y="91610"/>
                </a:lnTo>
                <a:lnTo>
                  <a:pt x="30190" y="91610"/>
                </a:lnTo>
                <a:lnTo>
                  <a:pt x="30190" y="91620"/>
                </a:lnTo>
                <a:lnTo>
                  <a:pt x="30200" y="91620"/>
                </a:lnTo>
                <a:lnTo>
                  <a:pt x="30210" y="91620"/>
                </a:lnTo>
                <a:lnTo>
                  <a:pt x="30220" y="91620"/>
                </a:lnTo>
                <a:lnTo>
                  <a:pt x="30220" y="91630"/>
                </a:lnTo>
                <a:lnTo>
                  <a:pt x="30230" y="91630"/>
                </a:lnTo>
                <a:lnTo>
                  <a:pt x="30240" y="91630"/>
                </a:lnTo>
                <a:lnTo>
                  <a:pt x="30250" y="91630"/>
                </a:lnTo>
                <a:lnTo>
                  <a:pt x="30260" y="91630"/>
                </a:lnTo>
                <a:lnTo>
                  <a:pt x="30270" y="91630"/>
                </a:lnTo>
                <a:lnTo>
                  <a:pt x="30270" y="91640"/>
                </a:lnTo>
                <a:close/>
                <a:moveTo>
                  <a:pt x="28970" y="90470"/>
                </a:moveTo>
                <a:lnTo>
                  <a:pt x="28970" y="90480"/>
                </a:lnTo>
                <a:lnTo>
                  <a:pt x="28970" y="90490"/>
                </a:lnTo>
                <a:lnTo>
                  <a:pt x="28960" y="90490"/>
                </a:lnTo>
                <a:lnTo>
                  <a:pt x="28950" y="90490"/>
                </a:lnTo>
                <a:lnTo>
                  <a:pt x="28950" y="90480"/>
                </a:lnTo>
                <a:lnTo>
                  <a:pt x="28960" y="90480"/>
                </a:lnTo>
                <a:lnTo>
                  <a:pt x="28960" y="90470"/>
                </a:lnTo>
                <a:lnTo>
                  <a:pt x="28970" y="90470"/>
                </a:lnTo>
                <a:close/>
                <a:moveTo>
                  <a:pt x="29220" y="90060"/>
                </a:moveTo>
                <a:lnTo>
                  <a:pt x="29220" y="90070"/>
                </a:lnTo>
                <a:lnTo>
                  <a:pt x="29210" y="90070"/>
                </a:lnTo>
                <a:lnTo>
                  <a:pt x="29210" y="90080"/>
                </a:lnTo>
                <a:lnTo>
                  <a:pt x="29220" y="90080"/>
                </a:lnTo>
                <a:lnTo>
                  <a:pt x="29220" y="90090"/>
                </a:lnTo>
                <a:lnTo>
                  <a:pt x="29220" y="90100"/>
                </a:lnTo>
                <a:lnTo>
                  <a:pt x="29220" y="90120"/>
                </a:lnTo>
                <a:lnTo>
                  <a:pt x="29220" y="90130"/>
                </a:lnTo>
                <a:lnTo>
                  <a:pt x="29210" y="90130"/>
                </a:lnTo>
                <a:lnTo>
                  <a:pt x="29220" y="90130"/>
                </a:lnTo>
                <a:lnTo>
                  <a:pt x="29220" y="90140"/>
                </a:lnTo>
                <a:lnTo>
                  <a:pt x="29220" y="90150"/>
                </a:lnTo>
                <a:lnTo>
                  <a:pt x="29230" y="90150"/>
                </a:lnTo>
                <a:lnTo>
                  <a:pt x="29230" y="90160"/>
                </a:lnTo>
                <a:lnTo>
                  <a:pt x="29220" y="90160"/>
                </a:lnTo>
                <a:lnTo>
                  <a:pt x="29220" y="90170"/>
                </a:lnTo>
                <a:lnTo>
                  <a:pt x="29210" y="90170"/>
                </a:lnTo>
                <a:lnTo>
                  <a:pt x="29210" y="90160"/>
                </a:lnTo>
                <a:lnTo>
                  <a:pt x="29200" y="90160"/>
                </a:lnTo>
                <a:lnTo>
                  <a:pt x="29200" y="90150"/>
                </a:lnTo>
                <a:lnTo>
                  <a:pt x="29190" y="90150"/>
                </a:lnTo>
                <a:lnTo>
                  <a:pt x="29190" y="90130"/>
                </a:lnTo>
                <a:lnTo>
                  <a:pt x="29180" y="90130"/>
                </a:lnTo>
                <a:lnTo>
                  <a:pt x="29180" y="90140"/>
                </a:lnTo>
                <a:lnTo>
                  <a:pt x="29160" y="90140"/>
                </a:lnTo>
                <a:lnTo>
                  <a:pt x="29150" y="90140"/>
                </a:lnTo>
                <a:lnTo>
                  <a:pt x="29150" y="90130"/>
                </a:lnTo>
                <a:lnTo>
                  <a:pt x="29140" y="90130"/>
                </a:lnTo>
                <a:lnTo>
                  <a:pt x="29140" y="90120"/>
                </a:lnTo>
                <a:lnTo>
                  <a:pt x="29130" y="90120"/>
                </a:lnTo>
                <a:lnTo>
                  <a:pt x="29120" y="90120"/>
                </a:lnTo>
                <a:lnTo>
                  <a:pt x="29120" y="90110"/>
                </a:lnTo>
                <a:lnTo>
                  <a:pt x="29120" y="90100"/>
                </a:lnTo>
                <a:lnTo>
                  <a:pt x="29130" y="90100"/>
                </a:lnTo>
                <a:lnTo>
                  <a:pt x="29130" y="90090"/>
                </a:lnTo>
                <a:lnTo>
                  <a:pt x="29140" y="90090"/>
                </a:lnTo>
                <a:lnTo>
                  <a:pt x="29140" y="90080"/>
                </a:lnTo>
                <a:lnTo>
                  <a:pt x="29150" y="90080"/>
                </a:lnTo>
                <a:lnTo>
                  <a:pt x="29170" y="90080"/>
                </a:lnTo>
                <a:lnTo>
                  <a:pt x="29180" y="90080"/>
                </a:lnTo>
                <a:lnTo>
                  <a:pt x="29190" y="90080"/>
                </a:lnTo>
                <a:lnTo>
                  <a:pt x="29190" y="90070"/>
                </a:lnTo>
                <a:lnTo>
                  <a:pt x="29190" y="90060"/>
                </a:lnTo>
                <a:lnTo>
                  <a:pt x="29200" y="90060"/>
                </a:lnTo>
                <a:lnTo>
                  <a:pt x="29220" y="90060"/>
                </a:lnTo>
                <a:close/>
                <a:moveTo>
                  <a:pt x="29640" y="89560"/>
                </a:moveTo>
                <a:lnTo>
                  <a:pt x="29640" y="89570"/>
                </a:lnTo>
                <a:lnTo>
                  <a:pt x="29650" y="89570"/>
                </a:lnTo>
                <a:lnTo>
                  <a:pt x="29650" y="89580"/>
                </a:lnTo>
                <a:lnTo>
                  <a:pt x="29660" y="89580"/>
                </a:lnTo>
                <a:lnTo>
                  <a:pt x="29660" y="89590"/>
                </a:lnTo>
                <a:lnTo>
                  <a:pt x="29660" y="89600"/>
                </a:lnTo>
                <a:lnTo>
                  <a:pt x="29670" y="89600"/>
                </a:lnTo>
                <a:lnTo>
                  <a:pt x="29670" y="89610"/>
                </a:lnTo>
                <a:lnTo>
                  <a:pt x="29680" y="89610"/>
                </a:lnTo>
                <a:lnTo>
                  <a:pt x="29680" y="89620"/>
                </a:lnTo>
                <a:lnTo>
                  <a:pt x="29670" y="89620"/>
                </a:lnTo>
                <a:lnTo>
                  <a:pt x="29670" y="89630"/>
                </a:lnTo>
                <a:lnTo>
                  <a:pt x="29670" y="89640"/>
                </a:lnTo>
                <a:lnTo>
                  <a:pt x="29660" y="89640"/>
                </a:lnTo>
                <a:lnTo>
                  <a:pt x="29660" y="89650"/>
                </a:lnTo>
                <a:lnTo>
                  <a:pt x="29640" y="89650"/>
                </a:lnTo>
                <a:lnTo>
                  <a:pt x="29640" y="89640"/>
                </a:lnTo>
                <a:lnTo>
                  <a:pt x="29630" y="89640"/>
                </a:lnTo>
                <a:lnTo>
                  <a:pt x="29630" y="89630"/>
                </a:lnTo>
                <a:lnTo>
                  <a:pt x="29620" y="89630"/>
                </a:lnTo>
                <a:lnTo>
                  <a:pt x="29610" y="89630"/>
                </a:lnTo>
                <a:lnTo>
                  <a:pt x="29610" y="89620"/>
                </a:lnTo>
                <a:lnTo>
                  <a:pt x="29600" y="89620"/>
                </a:lnTo>
                <a:lnTo>
                  <a:pt x="29600" y="89610"/>
                </a:lnTo>
                <a:lnTo>
                  <a:pt x="29600" y="89600"/>
                </a:lnTo>
                <a:lnTo>
                  <a:pt x="29590" y="89600"/>
                </a:lnTo>
                <a:lnTo>
                  <a:pt x="29590" y="89580"/>
                </a:lnTo>
                <a:lnTo>
                  <a:pt x="29600" y="89580"/>
                </a:lnTo>
                <a:lnTo>
                  <a:pt x="29600" y="89570"/>
                </a:lnTo>
                <a:lnTo>
                  <a:pt x="29610" y="89570"/>
                </a:lnTo>
                <a:lnTo>
                  <a:pt x="29610" y="89560"/>
                </a:lnTo>
                <a:lnTo>
                  <a:pt x="29620" y="89560"/>
                </a:lnTo>
                <a:lnTo>
                  <a:pt x="29640" y="89560"/>
                </a:lnTo>
                <a:close/>
                <a:moveTo>
                  <a:pt x="29490" y="89430"/>
                </a:moveTo>
                <a:lnTo>
                  <a:pt x="29500" y="89430"/>
                </a:lnTo>
                <a:lnTo>
                  <a:pt x="29500" y="89440"/>
                </a:lnTo>
                <a:lnTo>
                  <a:pt x="29510" y="89440"/>
                </a:lnTo>
                <a:lnTo>
                  <a:pt x="29520" y="89440"/>
                </a:lnTo>
                <a:lnTo>
                  <a:pt x="29530" y="89440"/>
                </a:lnTo>
                <a:lnTo>
                  <a:pt x="29530" y="89450"/>
                </a:lnTo>
                <a:lnTo>
                  <a:pt x="29540" y="89450"/>
                </a:lnTo>
                <a:lnTo>
                  <a:pt x="29540" y="89460"/>
                </a:lnTo>
                <a:lnTo>
                  <a:pt x="29550" y="89460"/>
                </a:lnTo>
                <a:lnTo>
                  <a:pt x="29550" y="89470"/>
                </a:lnTo>
                <a:lnTo>
                  <a:pt x="29550" y="89480"/>
                </a:lnTo>
                <a:lnTo>
                  <a:pt x="29550" y="89490"/>
                </a:lnTo>
                <a:lnTo>
                  <a:pt x="29560" y="89490"/>
                </a:lnTo>
                <a:lnTo>
                  <a:pt x="29560" y="89500"/>
                </a:lnTo>
                <a:lnTo>
                  <a:pt x="29570" y="89500"/>
                </a:lnTo>
                <a:lnTo>
                  <a:pt x="29570" y="89510"/>
                </a:lnTo>
                <a:lnTo>
                  <a:pt x="29570" y="89530"/>
                </a:lnTo>
                <a:lnTo>
                  <a:pt x="29570" y="89540"/>
                </a:lnTo>
                <a:lnTo>
                  <a:pt x="29570" y="89550"/>
                </a:lnTo>
                <a:lnTo>
                  <a:pt x="29570" y="89560"/>
                </a:lnTo>
                <a:lnTo>
                  <a:pt x="29560" y="89560"/>
                </a:lnTo>
                <a:lnTo>
                  <a:pt x="29560" y="89570"/>
                </a:lnTo>
                <a:lnTo>
                  <a:pt x="29550" y="89570"/>
                </a:lnTo>
                <a:lnTo>
                  <a:pt x="29550" y="89580"/>
                </a:lnTo>
                <a:lnTo>
                  <a:pt x="29540" y="89580"/>
                </a:lnTo>
                <a:lnTo>
                  <a:pt x="29530" y="89580"/>
                </a:lnTo>
                <a:lnTo>
                  <a:pt x="29530" y="89590"/>
                </a:lnTo>
                <a:lnTo>
                  <a:pt x="29520" y="89590"/>
                </a:lnTo>
                <a:lnTo>
                  <a:pt x="29500" y="89590"/>
                </a:lnTo>
                <a:lnTo>
                  <a:pt x="29490" y="89590"/>
                </a:lnTo>
                <a:lnTo>
                  <a:pt x="29490" y="89580"/>
                </a:lnTo>
                <a:lnTo>
                  <a:pt x="29490" y="89590"/>
                </a:lnTo>
                <a:lnTo>
                  <a:pt x="29480" y="89590"/>
                </a:lnTo>
                <a:lnTo>
                  <a:pt x="29470" y="89590"/>
                </a:lnTo>
                <a:lnTo>
                  <a:pt x="29470" y="89600"/>
                </a:lnTo>
                <a:lnTo>
                  <a:pt x="29450" y="89600"/>
                </a:lnTo>
                <a:lnTo>
                  <a:pt x="29450" y="89590"/>
                </a:lnTo>
                <a:lnTo>
                  <a:pt x="29440" y="89590"/>
                </a:lnTo>
                <a:lnTo>
                  <a:pt x="29430" y="89590"/>
                </a:lnTo>
                <a:lnTo>
                  <a:pt x="29430" y="89580"/>
                </a:lnTo>
                <a:lnTo>
                  <a:pt x="29420" y="89580"/>
                </a:lnTo>
                <a:lnTo>
                  <a:pt x="29420" y="89570"/>
                </a:lnTo>
                <a:lnTo>
                  <a:pt x="29410" y="89570"/>
                </a:lnTo>
                <a:lnTo>
                  <a:pt x="29410" y="89550"/>
                </a:lnTo>
                <a:lnTo>
                  <a:pt x="29420" y="89550"/>
                </a:lnTo>
                <a:lnTo>
                  <a:pt x="29420" y="89540"/>
                </a:lnTo>
                <a:lnTo>
                  <a:pt x="29430" y="89540"/>
                </a:lnTo>
                <a:lnTo>
                  <a:pt x="29430" y="89520"/>
                </a:lnTo>
                <a:lnTo>
                  <a:pt x="29430" y="89510"/>
                </a:lnTo>
                <a:lnTo>
                  <a:pt x="29420" y="89510"/>
                </a:lnTo>
                <a:lnTo>
                  <a:pt x="29420" y="89500"/>
                </a:lnTo>
                <a:lnTo>
                  <a:pt x="29410" y="89500"/>
                </a:lnTo>
                <a:lnTo>
                  <a:pt x="29410" y="89490"/>
                </a:lnTo>
                <a:lnTo>
                  <a:pt x="29400" y="89490"/>
                </a:lnTo>
                <a:lnTo>
                  <a:pt x="29400" y="89480"/>
                </a:lnTo>
                <a:lnTo>
                  <a:pt x="29410" y="89480"/>
                </a:lnTo>
                <a:lnTo>
                  <a:pt x="29420" y="89480"/>
                </a:lnTo>
                <a:lnTo>
                  <a:pt x="29420" y="89490"/>
                </a:lnTo>
                <a:lnTo>
                  <a:pt x="29420" y="89480"/>
                </a:lnTo>
                <a:lnTo>
                  <a:pt x="29430" y="89480"/>
                </a:lnTo>
                <a:lnTo>
                  <a:pt x="29430" y="89470"/>
                </a:lnTo>
                <a:lnTo>
                  <a:pt x="29440" y="89470"/>
                </a:lnTo>
                <a:lnTo>
                  <a:pt x="29440" y="89460"/>
                </a:lnTo>
                <a:lnTo>
                  <a:pt x="29450" y="89460"/>
                </a:lnTo>
                <a:lnTo>
                  <a:pt x="29450" y="89450"/>
                </a:lnTo>
                <a:lnTo>
                  <a:pt x="29460" y="89450"/>
                </a:lnTo>
                <a:lnTo>
                  <a:pt x="29460" y="89440"/>
                </a:lnTo>
                <a:lnTo>
                  <a:pt x="29460" y="89430"/>
                </a:lnTo>
                <a:lnTo>
                  <a:pt x="29470" y="89430"/>
                </a:lnTo>
                <a:lnTo>
                  <a:pt x="29490" y="89430"/>
                </a:lnTo>
                <a:close/>
                <a:moveTo>
                  <a:pt x="30660" y="89190"/>
                </a:moveTo>
                <a:lnTo>
                  <a:pt x="30660" y="89200"/>
                </a:lnTo>
                <a:lnTo>
                  <a:pt x="30670" y="89200"/>
                </a:lnTo>
                <a:lnTo>
                  <a:pt x="30680" y="89200"/>
                </a:lnTo>
                <a:lnTo>
                  <a:pt x="30680" y="89210"/>
                </a:lnTo>
                <a:lnTo>
                  <a:pt x="30690" y="89210"/>
                </a:lnTo>
                <a:lnTo>
                  <a:pt x="30690" y="89220"/>
                </a:lnTo>
                <a:lnTo>
                  <a:pt x="30700" y="89220"/>
                </a:lnTo>
                <a:lnTo>
                  <a:pt x="30700" y="89230"/>
                </a:lnTo>
                <a:lnTo>
                  <a:pt x="30690" y="89230"/>
                </a:lnTo>
                <a:lnTo>
                  <a:pt x="30690" y="89240"/>
                </a:lnTo>
                <a:lnTo>
                  <a:pt x="30680" y="89240"/>
                </a:lnTo>
                <a:lnTo>
                  <a:pt x="30670" y="89240"/>
                </a:lnTo>
                <a:lnTo>
                  <a:pt x="30670" y="89250"/>
                </a:lnTo>
                <a:lnTo>
                  <a:pt x="30670" y="89270"/>
                </a:lnTo>
                <a:lnTo>
                  <a:pt x="30670" y="89280"/>
                </a:lnTo>
                <a:lnTo>
                  <a:pt x="30680" y="89280"/>
                </a:lnTo>
                <a:lnTo>
                  <a:pt x="30680" y="89290"/>
                </a:lnTo>
                <a:lnTo>
                  <a:pt x="30690" y="89290"/>
                </a:lnTo>
                <a:lnTo>
                  <a:pt x="30690" y="89300"/>
                </a:lnTo>
                <a:lnTo>
                  <a:pt x="30690" y="89310"/>
                </a:lnTo>
                <a:lnTo>
                  <a:pt x="30680" y="89310"/>
                </a:lnTo>
                <a:lnTo>
                  <a:pt x="30680" y="89320"/>
                </a:lnTo>
                <a:lnTo>
                  <a:pt x="30670" y="89320"/>
                </a:lnTo>
                <a:lnTo>
                  <a:pt x="30670" y="89330"/>
                </a:lnTo>
                <a:lnTo>
                  <a:pt x="30670" y="89340"/>
                </a:lnTo>
                <a:lnTo>
                  <a:pt x="30660" y="89340"/>
                </a:lnTo>
                <a:lnTo>
                  <a:pt x="30650" y="89340"/>
                </a:lnTo>
                <a:lnTo>
                  <a:pt x="30650" y="89350"/>
                </a:lnTo>
                <a:lnTo>
                  <a:pt x="30640" y="89350"/>
                </a:lnTo>
                <a:lnTo>
                  <a:pt x="30640" y="89360"/>
                </a:lnTo>
                <a:lnTo>
                  <a:pt x="30630" y="89360"/>
                </a:lnTo>
                <a:lnTo>
                  <a:pt x="30610" y="89360"/>
                </a:lnTo>
                <a:lnTo>
                  <a:pt x="30600" y="89360"/>
                </a:lnTo>
                <a:lnTo>
                  <a:pt x="30600" y="89350"/>
                </a:lnTo>
                <a:lnTo>
                  <a:pt x="30590" y="89350"/>
                </a:lnTo>
                <a:lnTo>
                  <a:pt x="30580" y="89350"/>
                </a:lnTo>
                <a:lnTo>
                  <a:pt x="30570" y="89350"/>
                </a:lnTo>
                <a:lnTo>
                  <a:pt x="30570" y="89340"/>
                </a:lnTo>
                <a:lnTo>
                  <a:pt x="30560" y="89340"/>
                </a:lnTo>
                <a:lnTo>
                  <a:pt x="30560" y="89330"/>
                </a:lnTo>
                <a:lnTo>
                  <a:pt x="30560" y="89320"/>
                </a:lnTo>
                <a:lnTo>
                  <a:pt x="30550" y="89320"/>
                </a:lnTo>
                <a:lnTo>
                  <a:pt x="30550" y="89290"/>
                </a:lnTo>
                <a:lnTo>
                  <a:pt x="30560" y="89290"/>
                </a:lnTo>
                <a:lnTo>
                  <a:pt x="30560" y="89280"/>
                </a:lnTo>
                <a:lnTo>
                  <a:pt x="30560" y="89270"/>
                </a:lnTo>
                <a:lnTo>
                  <a:pt x="30560" y="89250"/>
                </a:lnTo>
                <a:lnTo>
                  <a:pt x="30560" y="89240"/>
                </a:lnTo>
                <a:lnTo>
                  <a:pt x="30570" y="89240"/>
                </a:lnTo>
                <a:lnTo>
                  <a:pt x="30570" y="89230"/>
                </a:lnTo>
                <a:lnTo>
                  <a:pt x="30570" y="89220"/>
                </a:lnTo>
                <a:lnTo>
                  <a:pt x="30580" y="89220"/>
                </a:lnTo>
                <a:lnTo>
                  <a:pt x="30590" y="89220"/>
                </a:lnTo>
                <a:lnTo>
                  <a:pt x="30590" y="89210"/>
                </a:lnTo>
                <a:lnTo>
                  <a:pt x="30600" y="89210"/>
                </a:lnTo>
                <a:lnTo>
                  <a:pt x="30600" y="89200"/>
                </a:lnTo>
                <a:lnTo>
                  <a:pt x="30610" y="89200"/>
                </a:lnTo>
                <a:lnTo>
                  <a:pt x="30640" y="89200"/>
                </a:lnTo>
                <a:lnTo>
                  <a:pt x="30650" y="89200"/>
                </a:lnTo>
                <a:lnTo>
                  <a:pt x="30650" y="89190"/>
                </a:lnTo>
                <a:lnTo>
                  <a:pt x="30660" y="89190"/>
                </a:lnTo>
                <a:close/>
                <a:moveTo>
                  <a:pt x="30770" y="88960"/>
                </a:moveTo>
                <a:lnTo>
                  <a:pt x="30790" y="88960"/>
                </a:lnTo>
                <a:lnTo>
                  <a:pt x="30790" y="88970"/>
                </a:lnTo>
                <a:lnTo>
                  <a:pt x="30790" y="88980"/>
                </a:lnTo>
                <a:lnTo>
                  <a:pt x="30800" y="88980"/>
                </a:lnTo>
                <a:lnTo>
                  <a:pt x="30800" y="88990"/>
                </a:lnTo>
                <a:lnTo>
                  <a:pt x="30800" y="89000"/>
                </a:lnTo>
                <a:lnTo>
                  <a:pt x="30800" y="89010"/>
                </a:lnTo>
                <a:lnTo>
                  <a:pt x="30790" y="89010"/>
                </a:lnTo>
                <a:lnTo>
                  <a:pt x="30790" y="89020"/>
                </a:lnTo>
                <a:lnTo>
                  <a:pt x="30780" y="89020"/>
                </a:lnTo>
                <a:lnTo>
                  <a:pt x="30770" y="89020"/>
                </a:lnTo>
                <a:lnTo>
                  <a:pt x="30760" y="89020"/>
                </a:lnTo>
                <a:lnTo>
                  <a:pt x="30760" y="89010"/>
                </a:lnTo>
                <a:lnTo>
                  <a:pt x="30750" y="89010"/>
                </a:lnTo>
                <a:lnTo>
                  <a:pt x="30750" y="88990"/>
                </a:lnTo>
                <a:lnTo>
                  <a:pt x="30740" y="88990"/>
                </a:lnTo>
                <a:lnTo>
                  <a:pt x="30740" y="88980"/>
                </a:lnTo>
                <a:lnTo>
                  <a:pt x="30750" y="88980"/>
                </a:lnTo>
                <a:lnTo>
                  <a:pt x="30750" y="88970"/>
                </a:lnTo>
                <a:lnTo>
                  <a:pt x="30750" y="88960"/>
                </a:lnTo>
                <a:lnTo>
                  <a:pt x="30760" y="88960"/>
                </a:lnTo>
                <a:lnTo>
                  <a:pt x="30770" y="8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avan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050" y="95090"/>
                </a:moveTo>
                <a:lnTo>
                  <a:pt x="27050" y="95080"/>
                </a:lnTo>
                <a:lnTo>
                  <a:pt x="27050" y="95070"/>
                </a:lnTo>
                <a:lnTo>
                  <a:pt x="27050" y="95060"/>
                </a:lnTo>
                <a:lnTo>
                  <a:pt x="27050" y="95050"/>
                </a:lnTo>
                <a:lnTo>
                  <a:pt x="27060" y="95040"/>
                </a:lnTo>
                <a:lnTo>
                  <a:pt x="27060" y="95030"/>
                </a:lnTo>
                <a:lnTo>
                  <a:pt x="27060" y="95020"/>
                </a:lnTo>
                <a:lnTo>
                  <a:pt x="27060" y="95010"/>
                </a:lnTo>
                <a:lnTo>
                  <a:pt x="27070" y="95010"/>
                </a:lnTo>
                <a:lnTo>
                  <a:pt x="27080" y="95010"/>
                </a:lnTo>
                <a:lnTo>
                  <a:pt x="27090" y="95020"/>
                </a:lnTo>
                <a:lnTo>
                  <a:pt x="27090" y="95030"/>
                </a:lnTo>
                <a:lnTo>
                  <a:pt x="27100" y="95030"/>
                </a:lnTo>
                <a:lnTo>
                  <a:pt x="27110" y="95030"/>
                </a:lnTo>
                <a:lnTo>
                  <a:pt x="27120" y="95030"/>
                </a:lnTo>
                <a:lnTo>
                  <a:pt x="27120" y="95020"/>
                </a:lnTo>
                <a:lnTo>
                  <a:pt x="27120" y="95010"/>
                </a:lnTo>
                <a:lnTo>
                  <a:pt x="27120" y="95000"/>
                </a:lnTo>
                <a:lnTo>
                  <a:pt x="27130" y="95000"/>
                </a:lnTo>
                <a:lnTo>
                  <a:pt x="27130" y="94990"/>
                </a:lnTo>
                <a:lnTo>
                  <a:pt x="27140" y="94990"/>
                </a:lnTo>
                <a:lnTo>
                  <a:pt x="27140" y="94980"/>
                </a:lnTo>
                <a:lnTo>
                  <a:pt x="27140" y="94970"/>
                </a:lnTo>
                <a:lnTo>
                  <a:pt x="27150" y="94970"/>
                </a:lnTo>
                <a:lnTo>
                  <a:pt x="27150" y="94960"/>
                </a:lnTo>
                <a:lnTo>
                  <a:pt x="27160" y="94960"/>
                </a:lnTo>
                <a:lnTo>
                  <a:pt x="27160" y="94950"/>
                </a:lnTo>
                <a:lnTo>
                  <a:pt x="27160" y="94940"/>
                </a:lnTo>
                <a:lnTo>
                  <a:pt x="27150" y="94940"/>
                </a:lnTo>
                <a:lnTo>
                  <a:pt x="27140" y="94940"/>
                </a:lnTo>
                <a:lnTo>
                  <a:pt x="27130" y="94940"/>
                </a:lnTo>
                <a:lnTo>
                  <a:pt x="27120" y="94940"/>
                </a:lnTo>
                <a:lnTo>
                  <a:pt x="27120" y="94930"/>
                </a:lnTo>
                <a:lnTo>
                  <a:pt x="27120" y="94920"/>
                </a:lnTo>
                <a:lnTo>
                  <a:pt x="27110" y="94920"/>
                </a:lnTo>
                <a:lnTo>
                  <a:pt x="27110" y="94910"/>
                </a:lnTo>
                <a:lnTo>
                  <a:pt x="27100" y="94910"/>
                </a:lnTo>
                <a:lnTo>
                  <a:pt x="27100" y="94900"/>
                </a:lnTo>
                <a:lnTo>
                  <a:pt x="27090" y="94900"/>
                </a:lnTo>
                <a:lnTo>
                  <a:pt x="27100" y="94900"/>
                </a:lnTo>
                <a:lnTo>
                  <a:pt x="27100" y="94890"/>
                </a:lnTo>
                <a:lnTo>
                  <a:pt x="27110" y="94890"/>
                </a:lnTo>
                <a:lnTo>
                  <a:pt x="27110" y="94880"/>
                </a:lnTo>
                <a:lnTo>
                  <a:pt x="27110" y="94870"/>
                </a:lnTo>
                <a:lnTo>
                  <a:pt x="27100" y="94860"/>
                </a:lnTo>
                <a:lnTo>
                  <a:pt x="27100" y="94850"/>
                </a:lnTo>
                <a:lnTo>
                  <a:pt x="27100" y="94840"/>
                </a:lnTo>
                <a:lnTo>
                  <a:pt x="27100" y="94830"/>
                </a:lnTo>
                <a:lnTo>
                  <a:pt x="27090" y="94830"/>
                </a:lnTo>
                <a:lnTo>
                  <a:pt x="27080" y="94830"/>
                </a:lnTo>
                <a:lnTo>
                  <a:pt x="27070" y="94830"/>
                </a:lnTo>
                <a:lnTo>
                  <a:pt x="27070" y="94820"/>
                </a:lnTo>
                <a:lnTo>
                  <a:pt x="27080" y="94810"/>
                </a:lnTo>
                <a:lnTo>
                  <a:pt x="27080" y="94800"/>
                </a:lnTo>
                <a:lnTo>
                  <a:pt x="27090" y="94800"/>
                </a:lnTo>
                <a:lnTo>
                  <a:pt x="27090" y="94790"/>
                </a:lnTo>
                <a:lnTo>
                  <a:pt x="27090" y="94780"/>
                </a:lnTo>
                <a:lnTo>
                  <a:pt x="27090" y="94770"/>
                </a:lnTo>
                <a:lnTo>
                  <a:pt x="27080" y="94770"/>
                </a:lnTo>
                <a:lnTo>
                  <a:pt x="27080" y="94760"/>
                </a:lnTo>
                <a:lnTo>
                  <a:pt x="27090" y="94760"/>
                </a:lnTo>
                <a:lnTo>
                  <a:pt x="27100" y="94760"/>
                </a:lnTo>
                <a:lnTo>
                  <a:pt x="27100" y="94750"/>
                </a:lnTo>
                <a:lnTo>
                  <a:pt x="27110" y="94750"/>
                </a:lnTo>
                <a:lnTo>
                  <a:pt x="27110" y="94740"/>
                </a:lnTo>
                <a:lnTo>
                  <a:pt x="27120" y="94730"/>
                </a:lnTo>
                <a:lnTo>
                  <a:pt x="27130" y="94740"/>
                </a:lnTo>
                <a:lnTo>
                  <a:pt x="27140" y="94740"/>
                </a:lnTo>
                <a:lnTo>
                  <a:pt x="27150" y="94740"/>
                </a:lnTo>
                <a:lnTo>
                  <a:pt x="27150" y="94730"/>
                </a:lnTo>
                <a:lnTo>
                  <a:pt x="27160" y="94730"/>
                </a:lnTo>
                <a:lnTo>
                  <a:pt x="27160" y="94720"/>
                </a:lnTo>
                <a:lnTo>
                  <a:pt x="27150" y="94720"/>
                </a:lnTo>
                <a:lnTo>
                  <a:pt x="27150" y="94710"/>
                </a:lnTo>
                <a:lnTo>
                  <a:pt x="27160" y="94710"/>
                </a:lnTo>
                <a:lnTo>
                  <a:pt x="27160" y="94700"/>
                </a:lnTo>
                <a:lnTo>
                  <a:pt x="27170" y="94700"/>
                </a:lnTo>
                <a:lnTo>
                  <a:pt x="27180" y="94700"/>
                </a:lnTo>
                <a:lnTo>
                  <a:pt x="27180" y="94710"/>
                </a:lnTo>
                <a:lnTo>
                  <a:pt x="27180" y="94700"/>
                </a:lnTo>
                <a:lnTo>
                  <a:pt x="27190" y="94700"/>
                </a:lnTo>
                <a:lnTo>
                  <a:pt x="27190" y="94690"/>
                </a:lnTo>
                <a:lnTo>
                  <a:pt x="27190" y="94680"/>
                </a:lnTo>
                <a:lnTo>
                  <a:pt x="27200" y="94680"/>
                </a:lnTo>
                <a:lnTo>
                  <a:pt x="27210" y="94680"/>
                </a:lnTo>
                <a:lnTo>
                  <a:pt x="27210" y="94690"/>
                </a:lnTo>
                <a:lnTo>
                  <a:pt x="27210" y="94700"/>
                </a:lnTo>
                <a:lnTo>
                  <a:pt x="27220" y="94700"/>
                </a:lnTo>
                <a:lnTo>
                  <a:pt x="27230" y="94700"/>
                </a:lnTo>
                <a:lnTo>
                  <a:pt x="27240" y="94700"/>
                </a:lnTo>
                <a:lnTo>
                  <a:pt x="27240" y="94710"/>
                </a:lnTo>
                <a:lnTo>
                  <a:pt x="27250" y="94710"/>
                </a:lnTo>
                <a:lnTo>
                  <a:pt x="27250" y="94720"/>
                </a:lnTo>
                <a:lnTo>
                  <a:pt x="27260" y="94720"/>
                </a:lnTo>
                <a:lnTo>
                  <a:pt x="27270" y="94720"/>
                </a:lnTo>
                <a:lnTo>
                  <a:pt x="27270" y="94710"/>
                </a:lnTo>
                <a:lnTo>
                  <a:pt x="27270" y="94720"/>
                </a:lnTo>
                <a:lnTo>
                  <a:pt x="27280" y="94720"/>
                </a:lnTo>
                <a:lnTo>
                  <a:pt x="27280" y="94710"/>
                </a:lnTo>
                <a:lnTo>
                  <a:pt x="27290" y="94710"/>
                </a:lnTo>
                <a:lnTo>
                  <a:pt x="27290" y="94720"/>
                </a:lnTo>
                <a:lnTo>
                  <a:pt x="27300" y="94720"/>
                </a:lnTo>
                <a:lnTo>
                  <a:pt x="27300" y="94710"/>
                </a:lnTo>
                <a:lnTo>
                  <a:pt x="27300" y="94700"/>
                </a:lnTo>
                <a:lnTo>
                  <a:pt x="27300" y="94690"/>
                </a:lnTo>
                <a:lnTo>
                  <a:pt x="27310" y="94690"/>
                </a:lnTo>
                <a:lnTo>
                  <a:pt x="27310" y="94680"/>
                </a:lnTo>
                <a:lnTo>
                  <a:pt x="27300" y="94680"/>
                </a:lnTo>
                <a:lnTo>
                  <a:pt x="27310" y="94680"/>
                </a:lnTo>
                <a:lnTo>
                  <a:pt x="27320" y="94680"/>
                </a:lnTo>
                <a:lnTo>
                  <a:pt x="27320" y="94670"/>
                </a:lnTo>
                <a:lnTo>
                  <a:pt x="27330" y="94670"/>
                </a:lnTo>
                <a:lnTo>
                  <a:pt x="27340" y="94670"/>
                </a:lnTo>
                <a:lnTo>
                  <a:pt x="27330" y="94670"/>
                </a:lnTo>
                <a:lnTo>
                  <a:pt x="27330" y="94660"/>
                </a:lnTo>
                <a:lnTo>
                  <a:pt x="27340" y="94660"/>
                </a:lnTo>
                <a:lnTo>
                  <a:pt x="27350" y="94660"/>
                </a:lnTo>
                <a:lnTo>
                  <a:pt x="27350" y="94650"/>
                </a:lnTo>
                <a:lnTo>
                  <a:pt x="27360" y="94650"/>
                </a:lnTo>
                <a:lnTo>
                  <a:pt x="27360" y="94640"/>
                </a:lnTo>
                <a:lnTo>
                  <a:pt x="27370" y="94630"/>
                </a:lnTo>
                <a:lnTo>
                  <a:pt x="27360" y="94630"/>
                </a:lnTo>
                <a:lnTo>
                  <a:pt x="27370" y="94630"/>
                </a:lnTo>
                <a:lnTo>
                  <a:pt x="27370" y="94620"/>
                </a:lnTo>
                <a:lnTo>
                  <a:pt x="27370" y="94610"/>
                </a:lnTo>
                <a:lnTo>
                  <a:pt x="27380" y="94610"/>
                </a:lnTo>
                <a:lnTo>
                  <a:pt x="27370" y="94610"/>
                </a:lnTo>
                <a:lnTo>
                  <a:pt x="27370" y="94600"/>
                </a:lnTo>
                <a:lnTo>
                  <a:pt x="27380" y="94600"/>
                </a:lnTo>
                <a:lnTo>
                  <a:pt x="27390" y="94600"/>
                </a:lnTo>
                <a:lnTo>
                  <a:pt x="27400" y="94600"/>
                </a:lnTo>
                <a:lnTo>
                  <a:pt x="27400" y="94590"/>
                </a:lnTo>
                <a:lnTo>
                  <a:pt x="27400" y="94580"/>
                </a:lnTo>
                <a:lnTo>
                  <a:pt x="27410" y="94580"/>
                </a:lnTo>
                <a:lnTo>
                  <a:pt x="27420" y="94580"/>
                </a:lnTo>
                <a:lnTo>
                  <a:pt x="27420" y="94570"/>
                </a:lnTo>
                <a:lnTo>
                  <a:pt x="27420" y="94580"/>
                </a:lnTo>
                <a:lnTo>
                  <a:pt x="27420" y="94570"/>
                </a:lnTo>
                <a:lnTo>
                  <a:pt x="27430" y="94570"/>
                </a:lnTo>
                <a:lnTo>
                  <a:pt x="27440" y="94570"/>
                </a:lnTo>
                <a:lnTo>
                  <a:pt x="27440" y="94560"/>
                </a:lnTo>
                <a:lnTo>
                  <a:pt x="27450" y="94560"/>
                </a:lnTo>
                <a:lnTo>
                  <a:pt x="27450" y="94550"/>
                </a:lnTo>
                <a:lnTo>
                  <a:pt x="27460" y="94550"/>
                </a:lnTo>
                <a:lnTo>
                  <a:pt x="27460" y="94540"/>
                </a:lnTo>
                <a:lnTo>
                  <a:pt x="27460" y="94530"/>
                </a:lnTo>
                <a:lnTo>
                  <a:pt x="27460" y="94510"/>
                </a:lnTo>
                <a:lnTo>
                  <a:pt x="27470" y="94510"/>
                </a:lnTo>
                <a:lnTo>
                  <a:pt x="27480" y="94510"/>
                </a:lnTo>
                <a:lnTo>
                  <a:pt x="27480" y="94500"/>
                </a:lnTo>
                <a:lnTo>
                  <a:pt x="27490" y="94510"/>
                </a:lnTo>
                <a:lnTo>
                  <a:pt x="27490" y="94520"/>
                </a:lnTo>
                <a:lnTo>
                  <a:pt x="27490" y="94510"/>
                </a:lnTo>
                <a:lnTo>
                  <a:pt x="27500" y="94510"/>
                </a:lnTo>
                <a:lnTo>
                  <a:pt x="27510" y="94520"/>
                </a:lnTo>
                <a:lnTo>
                  <a:pt x="27520" y="94520"/>
                </a:lnTo>
                <a:lnTo>
                  <a:pt x="27530" y="94510"/>
                </a:lnTo>
                <a:lnTo>
                  <a:pt x="27530" y="94520"/>
                </a:lnTo>
                <a:lnTo>
                  <a:pt x="27540" y="94510"/>
                </a:lnTo>
                <a:lnTo>
                  <a:pt x="27540" y="94520"/>
                </a:lnTo>
                <a:lnTo>
                  <a:pt x="27540" y="94510"/>
                </a:lnTo>
                <a:lnTo>
                  <a:pt x="27550" y="94510"/>
                </a:lnTo>
                <a:lnTo>
                  <a:pt x="27560" y="94510"/>
                </a:lnTo>
                <a:lnTo>
                  <a:pt x="27570" y="94510"/>
                </a:lnTo>
                <a:lnTo>
                  <a:pt x="27570" y="94500"/>
                </a:lnTo>
                <a:lnTo>
                  <a:pt x="27580" y="94500"/>
                </a:lnTo>
                <a:lnTo>
                  <a:pt x="27580" y="94490"/>
                </a:lnTo>
                <a:lnTo>
                  <a:pt x="27590" y="94490"/>
                </a:lnTo>
                <a:lnTo>
                  <a:pt x="27590" y="94480"/>
                </a:lnTo>
                <a:lnTo>
                  <a:pt x="27590" y="94470"/>
                </a:lnTo>
                <a:lnTo>
                  <a:pt x="27600" y="94470"/>
                </a:lnTo>
                <a:lnTo>
                  <a:pt x="27600" y="94460"/>
                </a:lnTo>
                <a:lnTo>
                  <a:pt x="27610" y="94460"/>
                </a:lnTo>
                <a:lnTo>
                  <a:pt x="27620" y="94460"/>
                </a:lnTo>
                <a:lnTo>
                  <a:pt x="27630" y="94460"/>
                </a:lnTo>
                <a:lnTo>
                  <a:pt x="27630" y="94470"/>
                </a:lnTo>
                <a:lnTo>
                  <a:pt x="27640" y="94470"/>
                </a:lnTo>
                <a:lnTo>
                  <a:pt x="27650" y="94470"/>
                </a:lnTo>
                <a:lnTo>
                  <a:pt x="27660" y="94470"/>
                </a:lnTo>
                <a:lnTo>
                  <a:pt x="27670" y="94470"/>
                </a:lnTo>
                <a:lnTo>
                  <a:pt x="27680" y="94480"/>
                </a:lnTo>
                <a:lnTo>
                  <a:pt x="27680" y="94470"/>
                </a:lnTo>
                <a:lnTo>
                  <a:pt x="27680" y="94460"/>
                </a:lnTo>
                <a:lnTo>
                  <a:pt x="27680" y="94450"/>
                </a:lnTo>
                <a:lnTo>
                  <a:pt x="27690" y="94450"/>
                </a:lnTo>
                <a:lnTo>
                  <a:pt x="27700" y="94450"/>
                </a:lnTo>
                <a:lnTo>
                  <a:pt x="27700" y="94440"/>
                </a:lnTo>
                <a:lnTo>
                  <a:pt x="27710" y="94440"/>
                </a:lnTo>
                <a:lnTo>
                  <a:pt x="27720" y="94440"/>
                </a:lnTo>
                <a:lnTo>
                  <a:pt x="27730" y="94440"/>
                </a:lnTo>
                <a:lnTo>
                  <a:pt x="27730" y="94450"/>
                </a:lnTo>
                <a:lnTo>
                  <a:pt x="27740" y="94450"/>
                </a:lnTo>
                <a:lnTo>
                  <a:pt x="27740" y="94460"/>
                </a:lnTo>
                <a:lnTo>
                  <a:pt x="27750" y="94460"/>
                </a:lnTo>
                <a:lnTo>
                  <a:pt x="27750" y="94470"/>
                </a:lnTo>
                <a:lnTo>
                  <a:pt x="27760" y="94470"/>
                </a:lnTo>
                <a:lnTo>
                  <a:pt x="27760" y="94460"/>
                </a:lnTo>
                <a:lnTo>
                  <a:pt x="27760" y="94470"/>
                </a:lnTo>
                <a:lnTo>
                  <a:pt x="27770" y="94470"/>
                </a:lnTo>
                <a:lnTo>
                  <a:pt x="27780" y="94470"/>
                </a:lnTo>
                <a:lnTo>
                  <a:pt x="27780" y="94460"/>
                </a:lnTo>
                <a:lnTo>
                  <a:pt x="27780" y="94470"/>
                </a:lnTo>
                <a:lnTo>
                  <a:pt x="27790" y="94470"/>
                </a:lnTo>
                <a:lnTo>
                  <a:pt x="27780" y="94470"/>
                </a:lnTo>
                <a:lnTo>
                  <a:pt x="27780" y="94480"/>
                </a:lnTo>
                <a:lnTo>
                  <a:pt x="27780" y="94470"/>
                </a:lnTo>
                <a:lnTo>
                  <a:pt x="27780" y="94480"/>
                </a:lnTo>
                <a:lnTo>
                  <a:pt x="27780" y="94490"/>
                </a:lnTo>
                <a:lnTo>
                  <a:pt x="27780" y="94500"/>
                </a:lnTo>
                <a:lnTo>
                  <a:pt x="27790" y="94500"/>
                </a:lnTo>
                <a:lnTo>
                  <a:pt x="27790" y="94510"/>
                </a:lnTo>
                <a:lnTo>
                  <a:pt x="27800" y="94510"/>
                </a:lnTo>
                <a:lnTo>
                  <a:pt x="27800" y="94520"/>
                </a:lnTo>
                <a:lnTo>
                  <a:pt x="27810" y="94520"/>
                </a:lnTo>
                <a:lnTo>
                  <a:pt x="27820" y="94520"/>
                </a:lnTo>
                <a:lnTo>
                  <a:pt x="27820" y="94510"/>
                </a:lnTo>
                <a:lnTo>
                  <a:pt x="27820" y="94500"/>
                </a:lnTo>
                <a:lnTo>
                  <a:pt x="27830" y="94500"/>
                </a:lnTo>
                <a:lnTo>
                  <a:pt x="27860" y="94500"/>
                </a:lnTo>
                <a:lnTo>
                  <a:pt x="27900" y="94500"/>
                </a:lnTo>
                <a:lnTo>
                  <a:pt x="27950" y="94490"/>
                </a:lnTo>
                <a:lnTo>
                  <a:pt x="27990" y="94490"/>
                </a:lnTo>
                <a:lnTo>
                  <a:pt x="27980" y="94490"/>
                </a:lnTo>
                <a:lnTo>
                  <a:pt x="27980" y="94480"/>
                </a:lnTo>
                <a:lnTo>
                  <a:pt x="27990" y="94480"/>
                </a:lnTo>
                <a:lnTo>
                  <a:pt x="27990" y="94470"/>
                </a:lnTo>
                <a:lnTo>
                  <a:pt x="28000" y="94470"/>
                </a:lnTo>
                <a:lnTo>
                  <a:pt x="28000" y="94460"/>
                </a:lnTo>
                <a:lnTo>
                  <a:pt x="28000" y="94450"/>
                </a:lnTo>
                <a:lnTo>
                  <a:pt x="27990" y="94450"/>
                </a:lnTo>
                <a:lnTo>
                  <a:pt x="27990" y="94440"/>
                </a:lnTo>
                <a:lnTo>
                  <a:pt x="27980" y="94440"/>
                </a:lnTo>
                <a:lnTo>
                  <a:pt x="27980" y="94430"/>
                </a:lnTo>
                <a:lnTo>
                  <a:pt x="27980" y="94420"/>
                </a:lnTo>
                <a:lnTo>
                  <a:pt x="27990" y="94420"/>
                </a:lnTo>
                <a:lnTo>
                  <a:pt x="27990" y="94410"/>
                </a:lnTo>
                <a:lnTo>
                  <a:pt x="27990" y="94400"/>
                </a:lnTo>
                <a:lnTo>
                  <a:pt x="28000" y="94400"/>
                </a:lnTo>
                <a:lnTo>
                  <a:pt x="27990" y="94400"/>
                </a:lnTo>
                <a:lnTo>
                  <a:pt x="27990" y="94390"/>
                </a:lnTo>
                <a:lnTo>
                  <a:pt x="28000" y="94390"/>
                </a:lnTo>
                <a:lnTo>
                  <a:pt x="28000" y="94380"/>
                </a:lnTo>
                <a:lnTo>
                  <a:pt x="28000" y="94370"/>
                </a:lnTo>
                <a:lnTo>
                  <a:pt x="28010" y="94370"/>
                </a:lnTo>
                <a:lnTo>
                  <a:pt x="28010" y="94360"/>
                </a:lnTo>
                <a:lnTo>
                  <a:pt x="28010" y="94350"/>
                </a:lnTo>
                <a:lnTo>
                  <a:pt x="28010" y="94340"/>
                </a:lnTo>
                <a:lnTo>
                  <a:pt x="28010" y="94330"/>
                </a:lnTo>
                <a:lnTo>
                  <a:pt x="28020" y="94330"/>
                </a:lnTo>
                <a:lnTo>
                  <a:pt x="28020" y="94320"/>
                </a:lnTo>
                <a:lnTo>
                  <a:pt x="28010" y="94320"/>
                </a:lnTo>
                <a:lnTo>
                  <a:pt x="28010" y="94310"/>
                </a:lnTo>
                <a:lnTo>
                  <a:pt x="28020" y="94310"/>
                </a:lnTo>
                <a:lnTo>
                  <a:pt x="28030" y="94310"/>
                </a:lnTo>
                <a:lnTo>
                  <a:pt x="28030" y="94300"/>
                </a:lnTo>
                <a:lnTo>
                  <a:pt x="28040" y="94300"/>
                </a:lnTo>
                <a:lnTo>
                  <a:pt x="28050" y="94300"/>
                </a:lnTo>
                <a:lnTo>
                  <a:pt x="28050" y="94290"/>
                </a:lnTo>
                <a:lnTo>
                  <a:pt x="28060" y="94290"/>
                </a:lnTo>
                <a:lnTo>
                  <a:pt x="28070" y="94290"/>
                </a:lnTo>
                <a:lnTo>
                  <a:pt x="28070" y="94280"/>
                </a:lnTo>
                <a:lnTo>
                  <a:pt x="28080" y="94280"/>
                </a:lnTo>
                <a:lnTo>
                  <a:pt x="28080" y="94270"/>
                </a:lnTo>
                <a:lnTo>
                  <a:pt x="28090" y="94270"/>
                </a:lnTo>
                <a:lnTo>
                  <a:pt x="28090" y="94260"/>
                </a:lnTo>
                <a:lnTo>
                  <a:pt x="28080" y="94260"/>
                </a:lnTo>
                <a:lnTo>
                  <a:pt x="28090" y="94260"/>
                </a:lnTo>
                <a:lnTo>
                  <a:pt x="28090" y="94250"/>
                </a:lnTo>
                <a:lnTo>
                  <a:pt x="28100" y="94250"/>
                </a:lnTo>
                <a:lnTo>
                  <a:pt x="28100" y="94240"/>
                </a:lnTo>
                <a:lnTo>
                  <a:pt x="28110" y="94240"/>
                </a:lnTo>
                <a:lnTo>
                  <a:pt x="28110" y="94230"/>
                </a:lnTo>
                <a:lnTo>
                  <a:pt x="28120" y="94230"/>
                </a:lnTo>
                <a:lnTo>
                  <a:pt x="28120" y="94240"/>
                </a:lnTo>
                <a:lnTo>
                  <a:pt x="28130" y="94240"/>
                </a:lnTo>
                <a:lnTo>
                  <a:pt x="28130" y="94230"/>
                </a:lnTo>
                <a:lnTo>
                  <a:pt x="28130" y="94220"/>
                </a:lnTo>
                <a:lnTo>
                  <a:pt x="28140" y="94220"/>
                </a:lnTo>
                <a:lnTo>
                  <a:pt x="28140" y="94230"/>
                </a:lnTo>
                <a:lnTo>
                  <a:pt x="28150" y="94230"/>
                </a:lnTo>
                <a:lnTo>
                  <a:pt x="28150" y="94220"/>
                </a:lnTo>
                <a:lnTo>
                  <a:pt x="28150" y="94230"/>
                </a:lnTo>
                <a:lnTo>
                  <a:pt x="28160" y="94230"/>
                </a:lnTo>
                <a:lnTo>
                  <a:pt x="28160" y="94240"/>
                </a:lnTo>
                <a:lnTo>
                  <a:pt x="28170" y="94240"/>
                </a:lnTo>
                <a:lnTo>
                  <a:pt x="28180" y="94240"/>
                </a:lnTo>
                <a:lnTo>
                  <a:pt x="28180" y="94250"/>
                </a:lnTo>
                <a:lnTo>
                  <a:pt x="28190" y="94250"/>
                </a:lnTo>
                <a:lnTo>
                  <a:pt x="28200" y="94250"/>
                </a:lnTo>
                <a:lnTo>
                  <a:pt x="28210" y="94250"/>
                </a:lnTo>
                <a:lnTo>
                  <a:pt x="28210" y="94260"/>
                </a:lnTo>
                <a:lnTo>
                  <a:pt x="28220" y="94260"/>
                </a:lnTo>
                <a:lnTo>
                  <a:pt x="28210" y="94260"/>
                </a:lnTo>
                <a:lnTo>
                  <a:pt x="28210" y="94270"/>
                </a:lnTo>
                <a:lnTo>
                  <a:pt x="28220" y="94270"/>
                </a:lnTo>
                <a:lnTo>
                  <a:pt x="28230" y="94270"/>
                </a:lnTo>
                <a:lnTo>
                  <a:pt x="28220" y="94270"/>
                </a:lnTo>
                <a:lnTo>
                  <a:pt x="28220" y="94280"/>
                </a:lnTo>
                <a:lnTo>
                  <a:pt x="28230" y="94280"/>
                </a:lnTo>
                <a:lnTo>
                  <a:pt x="28230" y="94290"/>
                </a:lnTo>
                <a:lnTo>
                  <a:pt x="28240" y="94290"/>
                </a:lnTo>
                <a:lnTo>
                  <a:pt x="28230" y="94290"/>
                </a:lnTo>
                <a:lnTo>
                  <a:pt x="28240" y="94290"/>
                </a:lnTo>
                <a:lnTo>
                  <a:pt x="28250" y="94290"/>
                </a:lnTo>
                <a:lnTo>
                  <a:pt x="28260" y="94290"/>
                </a:lnTo>
                <a:lnTo>
                  <a:pt x="28270" y="94290"/>
                </a:lnTo>
                <a:lnTo>
                  <a:pt x="28280" y="94290"/>
                </a:lnTo>
                <a:lnTo>
                  <a:pt x="28280" y="94300"/>
                </a:lnTo>
                <a:lnTo>
                  <a:pt x="28290" y="94300"/>
                </a:lnTo>
                <a:lnTo>
                  <a:pt x="28290" y="94290"/>
                </a:lnTo>
                <a:lnTo>
                  <a:pt x="28280" y="94290"/>
                </a:lnTo>
                <a:lnTo>
                  <a:pt x="28290" y="94290"/>
                </a:lnTo>
                <a:lnTo>
                  <a:pt x="28290" y="94280"/>
                </a:lnTo>
                <a:lnTo>
                  <a:pt x="28290" y="94290"/>
                </a:lnTo>
                <a:lnTo>
                  <a:pt x="28300" y="94290"/>
                </a:lnTo>
                <a:lnTo>
                  <a:pt x="28310" y="94290"/>
                </a:lnTo>
                <a:lnTo>
                  <a:pt x="28320" y="94290"/>
                </a:lnTo>
                <a:lnTo>
                  <a:pt x="28330" y="94290"/>
                </a:lnTo>
                <a:lnTo>
                  <a:pt x="28330" y="94300"/>
                </a:lnTo>
                <a:lnTo>
                  <a:pt x="28340" y="94300"/>
                </a:lnTo>
                <a:lnTo>
                  <a:pt x="28340" y="94290"/>
                </a:lnTo>
                <a:lnTo>
                  <a:pt x="28350" y="94290"/>
                </a:lnTo>
                <a:lnTo>
                  <a:pt x="28350" y="94300"/>
                </a:lnTo>
                <a:lnTo>
                  <a:pt x="28360" y="94290"/>
                </a:lnTo>
                <a:lnTo>
                  <a:pt x="28370" y="94290"/>
                </a:lnTo>
                <a:lnTo>
                  <a:pt x="28380" y="94290"/>
                </a:lnTo>
                <a:lnTo>
                  <a:pt x="28380" y="94300"/>
                </a:lnTo>
                <a:lnTo>
                  <a:pt x="28390" y="94290"/>
                </a:lnTo>
                <a:lnTo>
                  <a:pt x="28390" y="94300"/>
                </a:lnTo>
                <a:lnTo>
                  <a:pt x="28400" y="94300"/>
                </a:lnTo>
                <a:lnTo>
                  <a:pt x="28400" y="94290"/>
                </a:lnTo>
                <a:lnTo>
                  <a:pt x="28410" y="94290"/>
                </a:lnTo>
                <a:lnTo>
                  <a:pt x="28410" y="94300"/>
                </a:lnTo>
                <a:lnTo>
                  <a:pt x="28410" y="94310"/>
                </a:lnTo>
                <a:lnTo>
                  <a:pt x="28420" y="94310"/>
                </a:lnTo>
                <a:lnTo>
                  <a:pt x="28430" y="94310"/>
                </a:lnTo>
                <a:lnTo>
                  <a:pt x="28440" y="94310"/>
                </a:lnTo>
                <a:lnTo>
                  <a:pt x="28450" y="94320"/>
                </a:lnTo>
                <a:lnTo>
                  <a:pt x="28460" y="94320"/>
                </a:lnTo>
                <a:lnTo>
                  <a:pt x="28460" y="94310"/>
                </a:lnTo>
                <a:lnTo>
                  <a:pt x="28470" y="94310"/>
                </a:lnTo>
                <a:lnTo>
                  <a:pt x="28480" y="94310"/>
                </a:lnTo>
                <a:lnTo>
                  <a:pt x="28480" y="94320"/>
                </a:lnTo>
                <a:lnTo>
                  <a:pt x="28490" y="94320"/>
                </a:lnTo>
                <a:lnTo>
                  <a:pt x="28500" y="94320"/>
                </a:lnTo>
                <a:lnTo>
                  <a:pt x="28510" y="94320"/>
                </a:lnTo>
                <a:lnTo>
                  <a:pt x="28520" y="94320"/>
                </a:lnTo>
                <a:lnTo>
                  <a:pt x="28520" y="94330"/>
                </a:lnTo>
                <a:lnTo>
                  <a:pt x="28530" y="94330"/>
                </a:lnTo>
                <a:lnTo>
                  <a:pt x="28530" y="94320"/>
                </a:lnTo>
                <a:lnTo>
                  <a:pt x="28540" y="94320"/>
                </a:lnTo>
                <a:lnTo>
                  <a:pt x="28540" y="94330"/>
                </a:lnTo>
                <a:lnTo>
                  <a:pt x="28530" y="94330"/>
                </a:lnTo>
                <a:lnTo>
                  <a:pt x="28530" y="94340"/>
                </a:lnTo>
                <a:lnTo>
                  <a:pt x="28540" y="94340"/>
                </a:lnTo>
                <a:lnTo>
                  <a:pt x="28550" y="94340"/>
                </a:lnTo>
                <a:lnTo>
                  <a:pt x="28560" y="94340"/>
                </a:lnTo>
                <a:lnTo>
                  <a:pt x="28570" y="94340"/>
                </a:lnTo>
                <a:lnTo>
                  <a:pt x="28580" y="94340"/>
                </a:lnTo>
                <a:lnTo>
                  <a:pt x="28590" y="94340"/>
                </a:lnTo>
                <a:lnTo>
                  <a:pt x="28590" y="94350"/>
                </a:lnTo>
                <a:lnTo>
                  <a:pt x="28600" y="94350"/>
                </a:lnTo>
                <a:lnTo>
                  <a:pt x="28610" y="94350"/>
                </a:lnTo>
                <a:lnTo>
                  <a:pt x="28620" y="94350"/>
                </a:lnTo>
                <a:lnTo>
                  <a:pt x="28630" y="94350"/>
                </a:lnTo>
                <a:lnTo>
                  <a:pt x="28640" y="94350"/>
                </a:lnTo>
                <a:lnTo>
                  <a:pt x="28640" y="94340"/>
                </a:lnTo>
                <a:lnTo>
                  <a:pt x="28650" y="94340"/>
                </a:lnTo>
                <a:lnTo>
                  <a:pt x="28660" y="94340"/>
                </a:lnTo>
                <a:lnTo>
                  <a:pt x="28670" y="94340"/>
                </a:lnTo>
                <a:lnTo>
                  <a:pt x="28680" y="94340"/>
                </a:lnTo>
                <a:lnTo>
                  <a:pt x="28690" y="94340"/>
                </a:lnTo>
                <a:lnTo>
                  <a:pt x="28690" y="94350"/>
                </a:lnTo>
                <a:lnTo>
                  <a:pt x="28690" y="94360"/>
                </a:lnTo>
                <a:lnTo>
                  <a:pt x="28680" y="94360"/>
                </a:lnTo>
                <a:lnTo>
                  <a:pt x="28680" y="94370"/>
                </a:lnTo>
                <a:lnTo>
                  <a:pt x="28680" y="94380"/>
                </a:lnTo>
                <a:lnTo>
                  <a:pt x="28690" y="94380"/>
                </a:lnTo>
                <a:lnTo>
                  <a:pt x="28690" y="94390"/>
                </a:lnTo>
                <a:lnTo>
                  <a:pt x="28680" y="94390"/>
                </a:lnTo>
                <a:lnTo>
                  <a:pt x="28690" y="94390"/>
                </a:lnTo>
                <a:lnTo>
                  <a:pt x="28700" y="94390"/>
                </a:lnTo>
                <a:lnTo>
                  <a:pt x="28700" y="94400"/>
                </a:lnTo>
                <a:lnTo>
                  <a:pt x="28710" y="94400"/>
                </a:lnTo>
                <a:lnTo>
                  <a:pt x="28710" y="94410"/>
                </a:lnTo>
                <a:lnTo>
                  <a:pt x="28710" y="94420"/>
                </a:lnTo>
                <a:lnTo>
                  <a:pt x="28710" y="94430"/>
                </a:lnTo>
                <a:lnTo>
                  <a:pt x="28720" y="94430"/>
                </a:lnTo>
                <a:lnTo>
                  <a:pt x="28720" y="94440"/>
                </a:lnTo>
                <a:lnTo>
                  <a:pt x="28720" y="94450"/>
                </a:lnTo>
                <a:lnTo>
                  <a:pt x="28710" y="94450"/>
                </a:lnTo>
                <a:lnTo>
                  <a:pt x="28720" y="94460"/>
                </a:lnTo>
                <a:lnTo>
                  <a:pt x="28720" y="94470"/>
                </a:lnTo>
                <a:lnTo>
                  <a:pt x="28730" y="94470"/>
                </a:lnTo>
                <a:lnTo>
                  <a:pt x="28730" y="94480"/>
                </a:lnTo>
                <a:lnTo>
                  <a:pt x="28720" y="94480"/>
                </a:lnTo>
                <a:lnTo>
                  <a:pt x="28720" y="94490"/>
                </a:lnTo>
                <a:lnTo>
                  <a:pt x="28730" y="94490"/>
                </a:lnTo>
                <a:lnTo>
                  <a:pt x="28720" y="94490"/>
                </a:lnTo>
                <a:lnTo>
                  <a:pt x="28720" y="94500"/>
                </a:lnTo>
                <a:lnTo>
                  <a:pt x="28730" y="94500"/>
                </a:lnTo>
                <a:lnTo>
                  <a:pt x="28730" y="94510"/>
                </a:lnTo>
                <a:lnTo>
                  <a:pt x="28740" y="94510"/>
                </a:lnTo>
                <a:lnTo>
                  <a:pt x="28740" y="94520"/>
                </a:lnTo>
                <a:lnTo>
                  <a:pt x="28750" y="94520"/>
                </a:lnTo>
                <a:lnTo>
                  <a:pt x="28750" y="94530"/>
                </a:lnTo>
                <a:lnTo>
                  <a:pt x="28760" y="94530"/>
                </a:lnTo>
                <a:lnTo>
                  <a:pt x="28760" y="94540"/>
                </a:lnTo>
                <a:lnTo>
                  <a:pt x="28760" y="94550"/>
                </a:lnTo>
                <a:lnTo>
                  <a:pt x="28770" y="94550"/>
                </a:lnTo>
                <a:lnTo>
                  <a:pt x="28770" y="94560"/>
                </a:lnTo>
                <a:lnTo>
                  <a:pt x="28780" y="94560"/>
                </a:lnTo>
                <a:lnTo>
                  <a:pt x="28790" y="94560"/>
                </a:lnTo>
                <a:lnTo>
                  <a:pt x="28790" y="94570"/>
                </a:lnTo>
                <a:lnTo>
                  <a:pt x="28800" y="94580"/>
                </a:lnTo>
                <a:lnTo>
                  <a:pt x="28800" y="94590"/>
                </a:lnTo>
                <a:lnTo>
                  <a:pt x="28800" y="94600"/>
                </a:lnTo>
                <a:lnTo>
                  <a:pt x="28810" y="94600"/>
                </a:lnTo>
                <a:lnTo>
                  <a:pt x="28810" y="94610"/>
                </a:lnTo>
                <a:lnTo>
                  <a:pt x="28820" y="94610"/>
                </a:lnTo>
                <a:lnTo>
                  <a:pt x="28810" y="94610"/>
                </a:lnTo>
                <a:lnTo>
                  <a:pt x="28810" y="94620"/>
                </a:lnTo>
                <a:lnTo>
                  <a:pt x="28820" y="94620"/>
                </a:lnTo>
                <a:lnTo>
                  <a:pt x="28820" y="94630"/>
                </a:lnTo>
                <a:lnTo>
                  <a:pt x="28830" y="94630"/>
                </a:lnTo>
                <a:lnTo>
                  <a:pt x="28840" y="94630"/>
                </a:lnTo>
                <a:lnTo>
                  <a:pt x="28840" y="94640"/>
                </a:lnTo>
                <a:lnTo>
                  <a:pt x="28840" y="94650"/>
                </a:lnTo>
                <a:lnTo>
                  <a:pt x="28830" y="94650"/>
                </a:lnTo>
                <a:lnTo>
                  <a:pt x="28830" y="94660"/>
                </a:lnTo>
                <a:lnTo>
                  <a:pt x="28830" y="94670"/>
                </a:lnTo>
                <a:lnTo>
                  <a:pt x="28830" y="94680"/>
                </a:lnTo>
                <a:lnTo>
                  <a:pt x="28830" y="94670"/>
                </a:lnTo>
                <a:lnTo>
                  <a:pt x="28840" y="94670"/>
                </a:lnTo>
                <a:lnTo>
                  <a:pt x="28840" y="94680"/>
                </a:lnTo>
                <a:lnTo>
                  <a:pt x="28830" y="94680"/>
                </a:lnTo>
                <a:lnTo>
                  <a:pt x="28830" y="94690"/>
                </a:lnTo>
                <a:lnTo>
                  <a:pt x="28830" y="94700"/>
                </a:lnTo>
                <a:lnTo>
                  <a:pt x="28840" y="94700"/>
                </a:lnTo>
                <a:lnTo>
                  <a:pt x="28850" y="94700"/>
                </a:lnTo>
                <a:lnTo>
                  <a:pt x="28850" y="94710"/>
                </a:lnTo>
                <a:lnTo>
                  <a:pt x="28860" y="94710"/>
                </a:lnTo>
                <a:lnTo>
                  <a:pt x="28860" y="94720"/>
                </a:lnTo>
                <a:lnTo>
                  <a:pt x="28870" y="94720"/>
                </a:lnTo>
                <a:lnTo>
                  <a:pt x="28870" y="94730"/>
                </a:lnTo>
                <a:lnTo>
                  <a:pt x="28870" y="94740"/>
                </a:lnTo>
                <a:lnTo>
                  <a:pt x="28880" y="94740"/>
                </a:lnTo>
                <a:lnTo>
                  <a:pt x="28890" y="94740"/>
                </a:lnTo>
                <a:lnTo>
                  <a:pt x="28890" y="94750"/>
                </a:lnTo>
                <a:lnTo>
                  <a:pt x="28890" y="94760"/>
                </a:lnTo>
                <a:lnTo>
                  <a:pt x="28900" y="94760"/>
                </a:lnTo>
                <a:lnTo>
                  <a:pt x="28900" y="94750"/>
                </a:lnTo>
                <a:lnTo>
                  <a:pt x="28900" y="94740"/>
                </a:lnTo>
                <a:lnTo>
                  <a:pt x="28910" y="94740"/>
                </a:lnTo>
                <a:lnTo>
                  <a:pt x="28910" y="94750"/>
                </a:lnTo>
                <a:lnTo>
                  <a:pt x="28910" y="94760"/>
                </a:lnTo>
                <a:lnTo>
                  <a:pt x="28920" y="94760"/>
                </a:lnTo>
                <a:lnTo>
                  <a:pt x="28920" y="94770"/>
                </a:lnTo>
                <a:lnTo>
                  <a:pt x="28930" y="94770"/>
                </a:lnTo>
                <a:lnTo>
                  <a:pt x="28930" y="94780"/>
                </a:lnTo>
                <a:lnTo>
                  <a:pt x="28930" y="94790"/>
                </a:lnTo>
                <a:lnTo>
                  <a:pt x="28940" y="94790"/>
                </a:lnTo>
                <a:lnTo>
                  <a:pt x="28940" y="94780"/>
                </a:lnTo>
                <a:lnTo>
                  <a:pt x="28940" y="94770"/>
                </a:lnTo>
                <a:lnTo>
                  <a:pt x="28950" y="94770"/>
                </a:lnTo>
                <a:lnTo>
                  <a:pt x="28950" y="94780"/>
                </a:lnTo>
                <a:lnTo>
                  <a:pt x="28950" y="94790"/>
                </a:lnTo>
                <a:lnTo>
                  <a:pt x="28950" y="94800"/>
                </a:lnTo>
                <a:lnTo>
                  <a:pt x="28960" y="94800"/>
                </a:lnTo>
                <a:lnTo>
                  <a:pt x="28970" y="94810"/>
                </a:lnTo>
                <a:lnTo>
                  <a:pt x="28970" y="94820"/>
                </a:lnTo>
                <a:lnTo>
                  <a:pt x="28980" y="94820"/>
                </a:lnTo>
                <a:lnTo>
                  <a:pt x="28990" y="94820"/>
                </a:lnTo>
                <a:lnTo>
                  <a:pt x="28990" y="94830"/>
                </a:lnTo>
                <a:lnTo>
                  <a:pt x="29000" y="94830"/>
                </a:lnTo>
                <a:lnTo>
                  <a:pt x="29000" y="94840"/>
                </a:lnTo>
                <a:lnTo>
                  <a:pt x="29010" y="94840"/>
                </a:lnTo>
                <a:lnTo>
                  <a:pt x="29020" y="94850"/>
                </a:lnTo>
                <a:lnTo>
                  <a:pt x="29010" y="94850"/>
                </a:lnTo>
                <a:lnTo>
                  <a:pt x="29010" y="94860"/>
                </a:lnTo>
                <a:lnTo>
                  <a:pt x="29000" y="94860"/>
                </a:lnTo>
                <a:lnTo>
                  <a:pt x="29010" y="94860"/>
                </a:lnTo>
                <a:lnTo>
                  <a:pt x="29020" y="94860"/>
                </a:lnTo>
                <a:lnTo>
                  <a:pt x="29030" y="94860"/>
                </a:lnTo>
                <a:lnTo>
                  <a:pt x="29040" y="94860"/>
                </a:lnTo>
                <a:lnTo>
                  <a:pt x="29040" y="94870"/>
                </a:lnTo>
                <a:lnTo>
                  <a:pt x="29040" y="94880"/>
                </a:lnTo>
                <a:lnTo>
                  <a:pt x="29040" y="94890"/>
                </a:lnTo>
                <a:lnTo>
                  <a:pt x="29030" y="94890"/>
                </a:lnTo>
                <a:lnTo>
                  <a:pt x="29030" y="94900"/>
                </a:lnTo>
                <a:lnTo>
                  <a:pt x="29040" y="94900"/>
                </a:lnTo>
                <a:lnTo>
                  <a:pt x="29050" y="94900"/>
                </a:lnTo>
                <a:lnTo>
                  <a:pt x="29050" y="94890"/>
                </a:lnTo>
                <a:lnTo>
                  <a:pt x="29060" y="94890"/>
                </a:lnTo>
                <a:lnTo>
                  <a:pt x="29060" y="94880"/>
                </a:lnTo>
                <a:lnTo>
                  <a:pt x="29070" y="94880"/>
                </a:lnTo>
                <a:lnTo>
                  <a:pt x="29070" y="94890"/>
                </a:lnTo>
                <a:lnTo>
                  <a:pt x="29060" y="94890"/>
                </a:lnTo>
                <a:lnTo>
                  <a:pt x="29060" y="94900"/>
                </a:lnTo>
                <a:lnTo>
                  <a:pt x="29060" y="94910"/>
                </a:lnTo>
                <a:lnTo>
                  <a:pt x="29070" y="94910"/>
                </a:lnTo>
                <a:lnTo>
                  <a:pt x="29080" y="94910"/>
                </a:lnTo>
                <a:lnTo>
                  <a:pt x="29080" y="94920"/>
                </a:lnTo>
                <a:lnTo>
                  <a:pt x="29080" y="94930"/>
                </a:lnTo>
                <a:lnTo>
                  <a:pt x="29090" y="94930"/>
                </a:lnTo>
                <a:lnTo>
                  <a:pt x="29090" y="94940"/>
                </a:lnTo>
                <a:lnTo>
                  <a:pt x="29090" y="94930"/>
                </a:lnTo>
                <a:lnTo>
                  <a:pt x="29100" y="94930"/>
                </a:lnTo>
                <a:lnTo>
                  <a:pt x="29110" y="94930"/>
                </a:lnTo>
                <a:lnTo>
                  <a:pt x="29120" y="94930"/>
                </a:lnTo>
                <a:lnTo>
                  <a:pt x="29120" y="94940"/>
                </a:lnTo>
                <a:lnTo>
                  <a:pt x="29110" y="94940"/>
                </a:lnTo>
                <a:lnTo>
                  <a:pt x="29100" y="94950"/>
                </a:lnTo>
                <a:lnTo>
                  <a:pt x="29100" y="94960"/>
                </a:lnTo>
                <a:lnTo>
                  <a:pt x="29110" y="94960"/>
                </a:lnTo>
                <a:lnTo>
                  <a:pt x="29110" y="94970"/>
                </a:lnTo>
                <a:lnTo>
                  <a:pt x="29120" y="94970"/>
                </a:lnTo>
                <a:lnTo>
                  <a:pt x="29120" y="94980"/>
                </a:lnTo>
                <a:lnTo>
                  <a:pt x="29110" y="94980"/>
                </a:lnTo>
                <a:lnTo>
                  <a:pt x="29110" y="94990"/>
                </a:lnTo>
                <a:lnTo>
                  <a:pt x="29100" y="94990"/>
                </a:lnTo>
                <a:lnTo>
                  <a:pt x="29110" y="94990"/>
                </a:lnTo>
                <a:lnTo>
                  <a:pt x="29110" y="95000"/>
                </a:lnTo>
                <a:lnTo>
                  <a:pt x="29120" y="95000"/>
                </a:lnTo>
                <a:lnTo>
                  <a:pt x="29130" y="95000"/>
                </a:lnTo>
                <a:lnTo>
                  <a:pt x="29130" y="95010"/>
                </a:lnTo>
                <a:lnTo>
                  <a:pt x="29130" y="95020"/>
                </a:lnTo>
                <a:lnTo>
                  <a:pt x="29120" y="95020"/>
                </a:lnTo>
                <a:lnTo>
                  <a:pt x="29120" y="95030"/>
                </a:lnTo>
                <a:lnTo>
                  <a:pt x="29130" y="95030"/>
                </a:lnTo>
                <a:lnTo>
                  <a:pt x="29140" y="95030"/>
                </a:lnTo>
                <a:lnTo>
                  <a:pt x="29140" y="95020"/>
                </a:lnTo>
                <a:lnTo>
                  <a:pt x="29140" y="95030"/>
                </a:lnTo>
                <a:lnTo>
                  <a:pt x="29150" y="95030"/>
                </a:lnTo>
                <a:lnTo>
                  <a:pt x="29150" y="95040"/>
                </a:lnTo>
                <a:lnTo>
                  <a:pt x="29160" y="95040"/>
                </a:lnTo>
                <a:lnTo>
                  <a:pt x="29160" y="95050"/>
                </a:lnTo>
                <a:lnTo>
                  <a:pt x="29170" y="95050"/>
                </a:lnTo>
                <a:lnTo>
                  <a:pt x="29170" y="95060"/>
                </a:lnTo>
                <a:lnTo>
                  <a:pt x="29170" y="95070"/>
                </a:lnTo>
                <a:lnTo>
                  <a:pt x="29160" y="95070"/>
                </a:lnTo>
                <a:lnTo>
                  <a:pt x="29170" y="95070"/>
                </a:lnTo>
                <a:lnTo>
                  <a:pt x="29170" y="95080"/>
                </a:lnTo>
                <a:lnTo>
                  <a:pt x="29170" y="95070"/>
                </a:lnTo>
                <a:lnTo>
                  <a:pt x="29180" y="95070"/>
                </a:lnTo>
                <a:lnTo>
                  <a:pt x="29180" y="95080"/>
                </a:lnTo>
                <a:lnTo>
                  <a:pt x="29180" y="95090"/>
                </a:lnTo>
                <a:lnTo>
                  <a:pt x="29180" y="95100"/>
                </a:lnTo>
                <a:lnTo>
                  <a:pt x="29190" y="95100"/>
                </a:lnTo>
                <a:lnTo>
                  <a:pt x="29190" y="95110"/>
                </a:lnTo>
                <a:lnTo>
                  <a:pt x="29180" y="95110"/>
                </a:lnTo>
                <a:lnTo>
                  <a:pt x="29170" y="95110"/>
                </a:lnTo>
                <a:lnTo>
                  <a:pt x="29170" y="95120"/>
                </a:lnTo>
                <a:lnTo>
                  <a:pt x="29180" y="95120"/>
                </a:lnTo>
                <a:lnTo>
                  <a:pt x="29190" y="95120"/>
                </a:lnTo>
                <a:lnTo>
                  <a:pt x="29190" y="95130"/>
                </a:lnTo>
                <a:lnTo>
                  <a:pt x="29190" y="95140"/>
                </a:lnTo>
                <a:lnTo>
                  <a:pt x="29200" y="95150"/>
                </a:lnTo>
                <a:lnTo>
                  <a:pt x="29200" y="95160"/>
                </a:lnTo>
                <a:lnTo>
                  <a:pt x="29200" y="95170"/>
                </a:lnTo>
                <a:lnTo>
                  <a:pt x="29200" y="95180"/>
                </a:lnTo>
                <a:lnTo>
                  <a:pt x="29200" y="95190"/>
                </a:lnTo>
                <a:lnTo>
                  <a:pt x="29190" y="95190"/>
                </a:lnTo>
                <a:lnTo>
                  <a:pt x="29190" y="95200"/>
                </a:lnTo>
                <a:lnTo>
                  <a:pt x="29180" y="95200"/>
                </a:lnTo>
                <a:lnTo>
                  <a:pt x="29170" y="95200"/>
                </a:lnTo>
                <a:lnTo>
                  <a:pt x="29160" y="95200"/>
                </a:lnTo>
                <a:lnTo>
                  <a:pt x="29150" y="95200"/>
                </a:lnTo>
                <a:lnTo>
                  <a:pt x="29150" y="95210"/>
                </a:lnTo>
                <a:lnTo>
                  <a:pt x="29140" y="95210"/>
                </a:lnTo>
                <a:lnTo>
                  <a:pt x="29130" y="95210"/>
                </a:lnTo>
                <a:lnTo>
                  <a:pt x="29130" y="95220"/>
                </a:lnTo>
                <a:lnTo>
                  <a:pt x="29120" y="95220"/>
                </a:lnTo>
                <a:lnTo>
                  <a:pt x="29110" y="95220"/>
                </a:lnTo>
                <a:lnTo>
                  <a:pt x="29100" y="95220"/>
                </a:lnTo>
                <a:lnTo>
                  <a:pt x="29100" y="95230"/>
                </a:lnTo>
                <a:lnTo>
                  <a:pt x="29090" y="95230"/>
                </a:lnTo>
                <a:lnTo>
                  <a:pt x="29080" y="95230"/>
                </a:lnTo>
                <a:lnTo>
                  <a:pt x="29070" y="95230"/>
                </a:lnTo>
                <a:lnTo>
                  <a:pt x="29070" y="95240"/>
                </a:lnTo>
                <a:lnTo>
                  <a:pt x="29060" y="95240"/>
                </a:lnTo>
                <a:lnTo>
                  <a:pt x="29050" y="95240"/>
                </a:lnTo>
                <a:lnTo>
                  <a:pt x="29040" y="95240"/>
                </a:lnTo>
                <a:lnTo>
                  <a:pt x="29030" y="95240"/>
                </a:lnTo>
                <a:lnTo>
                  <a:pt x="29030" y="95230"/>
                </a:lnTo>
                <a:lnTo>
                  <a:pt x="29020" y="95230"/>
                </a:lnTo>
                <a:lnTo>
                  <a:pt x="29010" y="95230"/>
                </a:lnTo>
                <a:lnTo>
                  <a:pt x="29010" y="95240"/>
                </a:lnTo>
                <a:lnTo>
                  <a:pt x="29000" y="95240"/>
                </a:lnTo>
                <a:lnTo>
                  <a:pt x="29000" y="95250"/>
                </a:lnTo>
                <a:lnTo>
                  <a:pt x="28990" y="95250"/>
                </a:lnTo>
                <a:lnTo>
                  <a:pt x="28990" y="95260"/>
                </a:lnTo>
                <a:lnTo>
                  <a:pt x="28980" y="95260"/>
                </a:lnTo>
                <a:lnTo>
                  <a:pt x="28990" y="95260"/>
                </a:lnTo>
                <a:lnTo>
                  <a:pt x="28980" y="95260"/>
                </a:lnTo>
                <a:lnTo>
                  <a:pt x="28980" y="95270"/>
                </a:lnTo>
                <a:lnTo>
                  <a:pt x="28980" y="95260"/>
                </a:lnTo>
                <a:lnTo>
                  <a:pt x="28970" y="95260"/>
                </a:lnTo>
                <a:lnTo>
                  <a:pt x="28970" y="95270"/>
                </a:lnTo>
                <a:lnTo>
                  <a:pt x="28960" y="95270"/>
                </a:lnTo>
                <a:lnTo>
                  <a:pt x="28960" y="95280"/>
                </a:lnTo>
                <a:lnTo>
                  <a:pt x="28950" y="95280"/>
                </a:lnTo>
                <a:lnTo>
                  <a:pt x="28950" y="95290"/>
                </a:lnTo>
                <a:lnTo>
                  <a:pt x="28950" y="95300"/>
                </a:lnTo>
                <a:lnTo>
                  <a:pt x="28940" y="95300"/>
                </a:lnTo>
                <a:lnTo>
                  <a:pt x="28940" y="95290"/>
                </a:lnTo>
                <a:lnTo>
                  <a:pt x="28940" y="95300"/>
                </a:lnTo>
                <a:lnTo>
                  <a:pt x="28930" y="95300"/>
                </a:lnTo>
                <a:lnTo>
                  <a:pt x="28930" y="95310"/>
                </a:lnTo>
                <a:lnTo>
                  <a:pt x="28920" y="95310"/>
                </a:lnTo>
                <a:lnTo>
                  <a:pt x="28920" y="95320"/>
                </a:lnTo>
                <a:lnTo>
                  <a:pt x="28910" y="95320"/>
                </a:lnTo>
                <a:lnTo>
                  <a:pt x="28900" y="95320"/>
                </a:lnTo>
                <a:lnTo>
                  <a:pt x="28900" y="95330"/>
                </a:lnTo>
                <a:lnTo>
                  <a:pt x="28890" y="95330"/>
                </a:lnTo>
                <a:lnTo>
                  <a:pt x="28890" y="95340"/>
                </a:lnTo>
                <a:lnTo>
                  <a:pt x="28880" y="95340"/>
                </a:lnTo>
                <a:lnTo>
                  <a:pt x="28870" y="95340"/>
                </a:lnTo>
                <a:lnTo>
                  <a:pt x="28860" y="95340"/>
                </a:lnTo>
                <a:lnTo>
                  <a:pt x="28860" y="95350"/>
                </a:lnTo>
                <a:lnTo>
                  <a:pt x="28860" y="95340"/>
                </a:lnTo>
                <a:lnTo>
                  <a:pt x="28850" y="95340"/>
                </a:lnTo>
                <a:lnTo>
                  <a:pt x="28850" y="95350"/>
                </a:lnTo>
                <a:lnTo>
                  <a:pt x="28850" y="95340"/>
                </a:lnTo>
                <a:lnTo>
                  <a:pt x="28840" y="95340"/>
                </a:lnTo>
                <a:lnTo>
                  <a:pt x="28830" y="95340"/>
                </a:lnTo>
                <a:lnTo>
                  <a:pt x="28830" y="95350"/>
                </a:lnTo>
                <a:lnTo>
                  <a:pt x="28820" y="95350"/>
                </a:lnTo>
                <a:lnTo>
                  <a:pt x="28820" y="95340"/>
                </a:lnTo>
                <a:lnTo>
                  <a:pt x="28810" y="95340"/>
                </a:lnTo>
                <a:lnTo>
                  <a:pt x="28800" y="95340"/>
                </a:lnTo>
                <a:lnTo>
                  <a:pt x="28790" y="95340"/>
                </a:lnTo>
                <a:lnTo>
                  <a:pt x="28790" y="95350"/>
                </a:lnTo>
                <a:lnTo>
                  <a:pt x="28790" y="95340"/>
                </a:lnTo>
                <a:lnTo>
                  <a:pt x="28780" y="95350"/>
                </a:lnTo>
                <a:lnTo>
                  <a:pt x="28770" y="95350"/>
                </a:lnTo>
                <a:lnTo>
                  <a:pt x="28760" y="95350"/>
                </a:lnTo>
                <a:lnTo>
                  <a:pt x="28760" y="95360"/>
                </a:lnTo>
                <a:lnTo>
                  <a:pt x="28750" y="95360"/>
                </a:lnTo>
                <a:lnTo>
                  <a:pt x="28750" y="95370"/>
                </a:lnTo>
                <a:lnTo>
                  <a:pt x="28740" y="95370"/>
                </a:lnTo>
                <a:lnTo>
                  <a:pt x="28730" y="95370"/>
                </a:lnTo>
                <a:lnTo>
                  <a:pt x="28720" y="95370"/>
                </a:lnTo>
                <a:lnTo>
                  <a:pt x="28710" y="95370"/>
                </a:lnTo>
                <a:lnTo>
                  <a:pt x="28710" y="95380"/>
                </a:lnTo>
                <a:lnTo>
                  <a:pt x="28700" y="95380"/>
                </a:lnTo>
                <a:lnTo>
                  <a:pt x="28700" y="95370"/>
                </a:lnTo>
                <a:lnTo>
                  <a:pt x="28690" y="95370"/>
                </a:lnTo>
                <a:lnTo>
                  <a:pt x="28680" y="95370"/>
                </a:lnTo>
                <a:lnTo>
                  <a:pt x="28670" y="95370"/>
                </a:lnTo>
                <a:lnTo>
                  <a:pt x="28660" y="95370"/>
                </a:lnTo>
                <a:lnTo>
                  <a:pt x="28650" y="95370"/>
                </a:lnTo>
                <a:lnTo>
                  <a:pt x="28650" y="95380"/>
                </a:lnTo>
                <a:lnTo>
                  <a:pt x="28650" y="95370"/>
                </a:lnTo>
                <a:lnTo>
                  <a:pt x="28640" y="95370"/>
                </a:lnTo>
                <a:lnTo>
                  <a:pt x="28630" y="95370"/>
                </a:lnTo>
                <a:lnTo>
                  <a:pt x="28620" y="95370"/>
                </a:lnTo>
                <a:lnTo>
                  <a:pt x="28610" y="95370"/>
                </a:lnTo>
                <a:lnTo>
                  <a:pt x="28610" y="95380"/>
                </a:lnTo>
                <a:lnTo>
                  <a:pt x="28610" y="95390"/>
                </a:lnTo>
                <a:lnTo>
                  <a:pt x="28600" y="95390"/>
                </a:lnTo>
                <a:lnTo>
                  <a:pt x="28610" y="95390"/>
                </a:lnTo>
                <a:lnTo>
                  <a:pt x="28600" y="95390"/>
                </a:lnTo>
                <a:lnTo>
                  <a:pt x="28600" y="95400"/>
                </a:lnTo>
                <a:lnTo>
                  <a:pt x="28590" y="95400"/>
                </a:lnTo>
                <a:lnTo>
                  <a:pt x="28580" y="95400"/>
                </a:lnTo>
                <a:lnTo>
                  <a:pt x="28570" y="95410"/>
                </a:lnTo>
                <a:lnTo>
                  <a:pt x="28560" y="95410"/>
                </a:lnTo>
                <a:lnTo>
                  <a:pt x="28550" y="95410"/>
                </a:lnTo>
                <a:lnTo>
                  <a:pt x="28540" y="95410"/>
                </a:lnTo>
                <a:lnTo>
                  <a:pt x="28530" y="95410"/>
                </a:lnTo>
                <a:lnTo>
                  <a:pt x="28520" y="95410"/>
                </a:lnTo>
                <a:lnTo>
                  <a:pt x="28510" y="95410"/>
                </a:lnTo>
                <a:lnTo>
                  <a:pt x="28510" y="95420"/>
                </a:lnTo>
                <a:lnTo>
                  <a:pt x="28500" y="95420"/>
                </a:lnTo>
                <a:lnTo>
                  <a:pt x="28500" y="95410"/>
                </a:lnTo>
                <a:lnTo>
                  <a:pt x="28490" y="95410"/>
                </a:lnTo>
                <a:lnTo>
                  <a:pt x="28490" y="95420"/>
                </a:lnTo>
                <a:lnTo>
                  <a:pt x="28480" y="95420"/>
                </a:lnTo>
                <a:lnTo>
                  <a:pt x="28480" y="95430"/>
                </a:lnTo>
                <a:lnTo>
                  <a:pt x="28470" y="95430"/>
                </a:lnTo>
                <a:lnTo>
                  <a:pt x="28470" y="95420"/>
                </a:lnTo>
                <a:lnTo>
                  <a:pt x="28470" y="95430"/>
                </a:lnTo>
                <a:lnTo>
                  <a:pt x="28460" y="95430"/>
                </a:lnTo>
                <a:lnTo>
                  <a:pt x="28460" y="95440"/>
                </a:lnTo>
                <a:lnTo>
                  <a:pt x="28450" y="95440"/>
                </a:lnTo>
                <a:lnTo>
                  <a:pt x="28440" y="95440"/>
                </a:lnTo>
                <a:lnTo>
                  <a:pt x="28430" y="95440"/>
                </a:lnTo>
                <a:lnTo>
                  <a:pt x="28420" y="95440"/>
                </a:lnTo>
                <a:lnTo>
                  <a:pt x="28420" y="95450"/>
                </a:lnTo>
                <a:lnTo>
                  <a:pt x="28410" y="95450"/>
                </a:lnTo>
                <a:lnTo>
                  <a:pt x="28400" y="95450"/>
                </a:lnTo>
                <a:lnTo>
                  <a:pt x="28390" y="95450"/>
                </a:lnTo>
                <a:lnTo>
                  <a:pt x="28380" y="95450"/>
                </a:lnTo>
                <a:lnTo>
                  <a:pt x="28370" y="95450"/>
                </a:lnTo>
                <a:lnTo>
                  <a:pt x="28370" y="95440"/>
                </a:lnTo>
                <a:lnTo>
                  <a:pt x="28360" y="95440"/>
                </a:lnTo>
                <a:lnTo>
                  <a:pt x="28350" y="95440"/>
                </a:lnTo>
                <a:lnTo>
                  <a:pt x="28350" y="95430"/>
                </a:lnTo>
                <a:lnTo>
                  <a:pt x="28340" y="95430"/>
                </a:lnTo>
                <a:lnTo>
                  <a:pt x="28340" y="95420"/>
                </a:lnTo>
                <a:lnTo>
                  <a:pt x="28330" y="95420"/>
                </a:lnTo>
                <a:lnTo>
                  <a:pt x="28340" y="95420"/>
                </a:lnTo>
                <a:lnTo>
                  <a:pt x="28330" y="95420"/>
                </a:lnTo>
                <a:lnTo>
                  <a:pt x="28330" y="95410"/>
                </a:lnTo>
                <a:lnTo>
                  <a:pt x="28330" y="95400"/>
                </a:lnTo>
                <a:lnTo>
                  <a:pt x="28330" y="95390"/>
                </a:lnTo>
                <a:lnTo>
                  <a:pt x="28320" y="95380"/>
                </a:lnTo>
                <a:lnTo>
                  <a:pt x="28310" y="95380"/>
                </a:lnTo>
                <a:lnTo>
                  <a:pt x="28310" y="95370"/>
                </a:lnTo>
                <a:lnTo>
                  <a:pt x="28310" y="95380"/>
                </a:lnTo>
                <a:lnTo>
                  <a:pt x="28300" y="95380"/>
                </a:lnTo>
                <a:lnTo>
                  <a:pt x="28300" y="95390"/>
                </a:lnTo>
                <a:lnTo>
                  <a:pt x="28310" y="95390"/>
                </a:lnTo>
                <a:lnTo>
                  <a:pt x="28310" y="95400"/>
                </a:lnTo>
                <a:lnTo>
                  <a:pt x="28300" y="95400"/>
                </a:lnTo>
                <a:lnTo>
                  <a:pt x="28300" y="95410"/>
                </a:lnTo>
                <a:lnTo>
                  <a:pt x="28300" y="95420"/>
                </a:lnTo>
                <a:lnTo>
                  <a:pt x="28290" y="95420"/>
                </a:lnTo>
                <a:lnTo>
                  <a:pt x="28290" y="95430"/>
                </a:lnTo>
                <a:lnTo>
                  <a:pt x="28280" y="95430"/>
                </a:lnTo>
                <a:lnTo>
                  <a:pt x="28270" y="95430"/>
                </a:lnTo>
                <a:lnTo>
                  <a:pt x="28260" y="95430"/>
                </a:lnTo>
                <a:lnTo>
                  <a:pt x="28250" y="95430"/>
                </a:lnTo>
                <a:lnTo>
                  <a:pt x="28240" y="95430"/>
                </a:lnTo>
                <a:lnTo>
                  <a:pt x="28240" y="95420"/>
                </a:lnTo>
                <a:lnTo>
                  <a:pt x="28230" y="95420"/>
                </a:lnTo>
                <a:lnTo>
                  <a:pt x="28230" y="95410"/>
                </a:lnTo>
                <a:lnTo>
                  <a:pt x="28220" y="95410"/>
                </a:lnTo>
                <a:lnTo>
                  <a:pt x="28220" y="95400"/>
                </a:lnTo>
                <a:lnTo>
                  <a:pt x="28210" y="95400"/>
                </a:lnTo>
                <a:lnTo>
                  <a:pt x="28200" y="95400"/>
                </a:lnTo>
                <a:lnTo>
                  <a:pt x="28200" y="95390"/>
                </a:lnTo>
                <a:lnTo>
                  <a:pt x="28190" y="95390"/>
                </a:lnTo>
                <a:lnTo>
                  <a:pt x="28180" y="95390"/>
                </a:lnTo>
                <a:lnTo>
                  <a:pt x="28170" y="95380"/>
                </a:lnTo>
                <a:lnTo>
                  <a:pt x="28160" y="95380"/>
                </a:lnTo>
                <a:lnTo>
                  <a:pt x="28150" y="95380"/>
                </a:lnTo>
                <a:lnTo>
                  <a:pt x="28140" y="95380"/>
                </a:lnTo>
                <a:lnTo>
                  <a:pt x="28130" y="95380"/>
                </a:lnTo>
                <a:lnTo>
                  <a:pt x="28120" y="95380"/>
                </a:lnTo>
                <a:lnTo>
                  <a:pt x="28110" y="95380"/>
                </a:lnTo>
                <a:lnTo>
                  <a:pt x="28100" y="95380"/>
                </a:lnTo>
                <a:lnTo>
                  <a:pt x="28090" y="95390"/>
                </a:lnTo>
                <a:lnTo>
                  <a:pt x="28080" y="95390"/>
                </a:lnTo>
                <a:lnTo>
                  <a:pt x="28070" y="95390"/>
                </a:lnTo>
                <a:lnTo>
                  <a:pt x="28060" y="95390"/>
                </a:lnTo>
                <a:lnTo>
                  <a:pt x="28050" y="95390"/>
                </a:lnTo>
                <a:lnTo>
                  <a:pt x="28040" y="95390"/>
                </a:lnTo>
                <a:lnTo>
                  <a:pt x="28030" y="95400"/>
                </a:lnTo>
                <a:lnTo>
                  <a:pt x="28020" y="95400"/>
                </a:lnTo>
                <a:lnTo>
                  <a:pt x="28010" y="95400"/>
                </a:lnTo>
                <a:lnTo>
                  <a:pt x="28000" y="95390"/>
                </a:lnTo>
                <a:lnTo>
                  <a:pt x="27990" y="95390"/>
                </a:lnTo>
                <a:lnTo>
                  <a:pt x="27990" y="95400"/>
                </a:lnTo>
                <a:lnTo>
                  <a:pt x="27980" y="95400"/>
                </a:lnTo>
                <a:lnTo>
                  <a:pt x="27980" y="95390"/>
                </a:lnTo>
                <a:lnTo>
                  <a:pt x="27970" y="95390"/>
                </a:lnTo>
                <a:lnTo>
                  <a:pt x="27970" y="95380"/>
                </a:lnTo>
                <a:lnTo>
                  <a:pt x="27960" y="95380"/>
                </a:lnTo>
                <a:lnTo>
                  <a:pt x="27950" y="95380"/>
                </a:lnTo>
                <a:lnTo>
                  <a:pt x="27950" y="95370"/>
                </a:lnTo>
                <a:lnTo>
                  <a:pt x="27940" y="95370"/>
                </a:lnTo>
                <a:lnTo>
                  <a:pt x="27930" y="95370"/>
                </a:lnTo>
                <a:lnTo>
                  <a:pt x="27920" y="95370"/>
                </a:lnTo>
                <a:lnTo>
                  <a:pt x="27910" y="95370"/>
                </a:lnTo>
                <a:lnTo>
                  <a:pt x="27900" y="95370"/>
                </a:lnTo>
                <a:lnTo>
                  <a:pt x="27900" y="95360"/>
                </a:lnTo>
                <a:lnTo>
                  <a:pt x="27900" y="95370"/>
                </a:lnTo>
                <a:lnTo>
                  <a:pt x="27900" y="95360"/>
                </a:lnTo>
                <a:lnTo>
                  <a:pt x="27890" y="95360"/>
                </a:lnTo>
                <a:lnTo>
                  <a:pt x="27890" y="95350"/>
                </a:lnTo>
                <a:lnTo>
                  <a:pt x="27890" y="95340"/>
                </a:lnTo>
                <a:lnTo>
                  <a:pt x="27890" y="95330"/>
                </a:lnTo>
                <a:lnTo>
                  <a:pt x="27880" y="95330"/>
                </a:lnTo>
                <a:lnTo>
                  <a:pt x="27880" y="95320"/>
                </a:lnTo>
                <a:lnTo>
                  <a:pt x="27870" y="95320"/>
                </a:lnTo>
                <a:lnTo>
                  <a:pt x="27860" y="95320"/>
                </a:lnTo>
                <a:lnTo>
                  <a:pt x="27860" y="95310"/>
                </a:lnTo>
                <a:lnTo>
                  <a:pt x="27850" y="95310"/>
                </a:lnTo>
                <a:lnTo>
                  <a:pt x="27850" y="95300"/>
                </a:lnTo>
                <a:lnTo>
                  <a:pt x="27840" y="95300"/>
                </a:lnTo>
                <a:lnTo>
                  <a:pt x="27830" y="95300"/>
                </a:lnTo>
                <a:lnTo>
                  <a:pt x="27820" y="95290"/>
                </a:lnTo>
                <a:lnTo>
                  <a:pt x="27810" y="95290"/>
                </a:lnTo>
                <a:lnTo>
                  <a:pt x="27800" y="95290"/>
                </a:lnTo>
                <a:lnTo>
                  <a:pt x="27790" y="95290"/>
                </a:lnTo>
                <a:lnTo>
                  <a:pt x="27780" y="95290"/>
                </a:lnTo>
                <a:lnTo>
                  <a:pt x="27780" y="95280"/>
                </a:lnTo>
                <a:lnTo>
                  <a:pt x="27770" y="95280"/>
                </a:lnTo>
                <a:lnTo>
                  <a:pt x="27770" y="95270"/>
                </a:lnTo>
                <a:lnTo>
                  <a:pt x="27770" y="95260"/>
                </a:lnTo>
                <a:lnTo>
                  <a:pt x="27760" y="95260"/>
                </a:lnTo>
                <a:lnTo>
                  <a:pt x="27760" y="95250"/>
                </a:lnTo>
                <a:lnTo>
                  <a:pt x="27750" y="95250"/>
                </a:lnTo>
                <a:lnTo>
                  <a:pt x="27740" y="95250"/>
                </a:lnTo>
                <a:lnTo>
                  <a:pt x="27730" y="95250"/>
                </a:lnTo>
                <a:lnTo>
                  <a:pt x="27720" y="95250"/>
                </a:lnTo>
                <a:lnTo>
                  <a:pt x="27720" y="95260"/>
                </a:lnTo>
                <a:lnTo>
                  <a:pt x="27710" y="95260"/>
                </a:lnTo>
                <a:lnTo>
                  <a:pt x="27710" y="95250"/>
                </a:lnTo>
                <a:lnTo>
                  <a:pt x="27700" y="95240"/>
                </a:lnTo>
                <a:lnTo>
                  <a:pt x="27710" y="95240"/>
                </a:lnTo>
                <a:lnTo>
                  <a:pt x="27700" y="95240"/>
                </a:lnTo>
                <a:lnTo>
                  <a:pt x="27700" y="95230"/>
                </a:lnTo>
                <a:lnTo>
                  <a:pt x="27690" y="95230"/>
                </a:lnTo>
                <a:lnTo>
                  <a:pt x="27680" y="95230"/>
                </a:lnTo>
                <a:lnTo>
                  <a:pt x="27680" y="95240"/>
                </a:lnTo>
                <a:lnTo>
                  <a:pt x="27670" y="95240"/>
                </a:lnTo>
                <a:lnTo>
                  <a:pt x="27670" y="95250"/>
                </a:lnTo>
                <a:lnTo>
                  <a:pt x="27680" y="95250"/>
                </a:lnTo>
                <a:lnTo>
                  <a:pt x="27670" y="95260"/>
                </a:lnTo>
                <a:lnTo>
                  <a:pt x="27660" y="95260"/>
                </a:lnTo>
                <a:lnTo>
                  <a:pt x="27660" y="95270"/>
                </a:lnTo>
                <a:lnTo>
                  <a:pt x="27650" y="95280"/>
                </a:lnTo>
                <a:lnTo>
                  <a:pt x="27650" y="95290"/>
                </a:lnTo>
                <a:lnTo>
                  <a:pt x="27640" y="95290"/>
                </a:lnTo>
                <a:lnTo>
                  <a:pt x="27640" y="95300"/>
                </a:lnTo>
                <a:lnTo>
                  <a:pt x="27630" y="95300"/>
                </a:lnTo>
                <a:lnTo>
                  <a:pt x="27620" y="95300"/>
                </a:lnTo>
                <a:lnTo>
                  <a:pt x="27620" y="95310"/>
                </a:lnTo>
                <a:lnTo>
                  <a:pt x="27610" y="95310"/>
                </a:lnTo>
                <a:lnTo>
                  <a:pt x="27600" y="95310"/>
                </a:lnTo>
                <a:lnTo>
                  <a:pt x="27590" y="95310"/>
                </a:lnTo>
                <a:lnTo>
                  <a:pt x="27590" y="95320"/>
                </a:lnTo>
                <a:lnTo>
                  <a:pt x="27580" y="95320"/>
                </a:lnTo>
                <a:lnTo>
                  <a:pt x="27570" y="95320"/>
                </a:lnTo>
                <a:lnTo>
                  <a:pt x="27560" y="95320"/>
                </a:lnTo>
                <a:lnTo>
                  <a:pt x="27550" y="95320"/>
                </a:lnTo>
                <a:lnTo>
                  <a:pt x="27550" y="95330"/>
                </a:lnTo>
                <a:lnTo>
                  <a:pt x="27540" y="95330"/>
                </a:lnTo>
                <a:lnTo>
                  <a:pt x="27530" y="95330"/>
                </a:lnTo>
                <a:lnTo>
                  <a:pt x="27520" y="95330"/>
                </a:lnTo>
                <a:lnTo>
                  <a:pt x="27510" y="95330"/>
                </a:lnTo>
                <a:lnTo>
                  <a:pt x="27500" y="95330"/>
                </a:lnTo>
                <a:lnTo>
                  <a:pt x="27490" y="95330"/>
                </a:lnTo>
                <a:lnTo>
                  <a:pt x="27480" y="95330"/>
                </a:lnTo>
                <a:lnTo>
                  <a:pt x="27470" y="95330"/>
                </a:lnTo>
                <a:lnTo>
                  <a:pt x="27460" y="95330"/>
                </a:lnTo>
                <a:lnTo>
                  <a:pt x="27450" y="95330"/>
                </a:lnTo>
                <a:lnTo>
                  <a:pt x="27440" y="95330"/>
                </a:lnTo>
                <a:lnTo>
                  <a:pt x="27430" y="95330"/>
                </a:lnTo>
                <a:lnTo>
                  <a:pt x="27420" y="95330"/>
                </a:lnTo>
                <a:lnTo>
                  <a:pt x="27420" y="95320"/>
                </a:lnTo>
                <a:lnTo>
                  <a:pt x="27410" y="95320"/>
                </a:lnTo>
                <a:lnTo>
                  <a:pt x="27410" y="95310"/>
                </a:lnTo>
                <a:lnTo>
                  <a:pt x="27400" y="95310"/>
                </a:lnTo>
                <a:lnTo>
                  <a:pt x="27400" y="95300"/>
                </a:lnTo>
                <a:lnTo>
                  <a:pt x="27390" y="95300"/>
                </a:lnTo>
                <a:lnTo>
                  <a:pt x="27380" y="95290"/>
                </a:lnTo>
                <a:lnTo>
                  <a:pt x="27370" y="95290"/>
                </a:lnTo>
                <a:lnTo>
                  <a:pt x="27370" y="95280"/>
                </a:lnTo>
                <a:lnTo>
                  <a:pt x="27360" y="95280"/>
                </a:lnTo>
                <a:lnTo>
                  <a:pt x="27350" y="95280"/>
                </a:lnTo>
                <a:lnTo>
                  <a:pt x="27340" y="95280"/>
                </a:lnTo>
                <a:lnTo>
                  <a:pt x="27330" y="95280"/>
                </a:lnTo>
                <a:lnTo>
                  <a:pt x="27330" y="95270"/>
                </a:lnTo>
                <a:lnTo>
                  <a:pt x="27320" y="95270"/>
                </a:lnTo>
                <a:lnTo>
                  <a:pt x="27310" y="95270"/>
                </a:lnTo>
                <a:lnTo>
                  <a:pt x="27300" y="95270"/>
                </a:lnTo>
                <a:lnTo>
                  <a:pt x="27290" y="95270"/>
                </a:lnTo>
                <a:lnTo>
                  <a:pt x="27290" y="95260"/>
                </a:lnTo>
                <a:lnTo>
                  <a:pt x="27280" y="95260"/>
                </a:lnTo>
                <a:lnTo>
                  <a:pt x="27270" y="95260"/>
                </a:lnTo>
                <a:lnTo>
                  <a:pt x="27270" y="95250"/>
                </a:lnTo>
                <a:lnTo>
                  <a:pt x="27270" y="95240"/>
                </a:lnTo>
                <a:lnTo>
                  <a:pt x="27270" y="95230"/>
                </a:lnTo>
                <a:lnTo>
                  <a:pt x="27260" y="95230"/>
                </a:lnTo>
                <a:lnTo>
                  <a:pt x="27260" y="95220"/>
                </a:lnTo>
                <a:lnTo>
                  <a:pt x="27250" y="95220"/>
                </a:lnTo>
                <a:lnTo>
                  <a:pt x="27240" y="95220"/>
                </a:lnTo>
                <a:lnTo>
                  <a:pt x="27230" y="95220"/>
                </a:lnTo>
                <a:lnTo>
                  <a:pt x="27220" y="95220"/>
                </a:lnTo>
                <a:lnTo>
                  <a:pt x="27210" y="95220"/>
                </a:lnTo>
                <a:lnTo>
                  <a:pt x="27210" y="95210"/>
                </a:lnTo>
                <a:lnTo>
                  <a:pt x="27200" y="95210"/>
                </a:lnTo>
                <a:lnTo>
                  <a:pt x="27200" y="95220"/>
                </a:lnTo>
                <a:lnTo>
                  <a:pt x="27200" y="95210"/>
                </a:lnTo>
                <a:lnTo>
                  <a:pt x="27190" y="95210"/>
                </a:lnTo>
                <a:lnTo>
                  <a:pt x="27180" y="95210"/>
                </a:lnTo>
                <a:lnTo>
                  <a:pt x="27180" y="95200"/>
                </a:lnTo>
                <a:lnTo>
                  <a:pt x="27170" y="95200"/>
                </a:lnTo>
                <a:lnTo>
                  <a:pt x="27160" y="95200"/>
                </a:lnTo>
                <a:lnTo>
                  <a:pt x="27160" y="95190"/>
                </a:lnTo>
                <a:lnTo>
                  <a:pt x="27150" y="95190"/>
                </a:lnTo>
                <a:lnTo>
                  <a:pt x="27150" y="95180"/>
                </a:lnTo>
                <a:lnTo>
                  <a:pt x="27140" y="95180"/>
                </a:lnTo>
                <a:lnTo>
                  <a:pt x="27130" y="95180"/>
                </a:lnTo>
                <a:lnTo>
                  <a:pt x="27130" y="95170"/>
                </a:lnTo>
                <a:lnTo>
                  <a:pt x="27120" y="95170"/>
                </a:lnTo>
                <a:lnTo>
                  <a:pt x="27110" y="95170"/>
                </a:lnTo>
                <a:lnTo>
                  <a:pt x="27110" y="95160"/>
                </a:lnTo>
                <a:lnTo>
                  <a:pt x="27100" y="95160"/>
                </a:lnTo>
                <a:lnTo>
                  <a:pt x="27100" y="95150"/>
                </a:lnTo>
                <a:lnTo>
                  <a:pt x="27090" y="95150"/>
                </a:lnTo>
                <a:lnTo>
                  <a:pt x="27090" y="95160"/>
                </a:lnTo>
                <a:lnTo>
                  <a:pt x="27080" y="95160"/>
                </a:lnTo>
                <a:lnTo>
                  <a:pt x="27080" y="95150"/>
                </a:lnTo>
                <a:lnTo>
                  <a:pt x="27070" y="95150"/>
                </a:lnTo>
                <a:lnTo>
                  <a:pt x="27070" y="95140"/>
                </a:lnTo>
                <a:lnTo>
                  <a:pt x="27060" y="95140"/>
                </a:lnTo>
                <a:lnTo>
                  <a:pt x="27060" y="95130"/>
                </a:lnTo>
                <a:lnTo>
                  <a:pt x="27050" y="95130"/>
                </a:lnTo>
                <a:lnTo>
                  <a:pt x="27040" y="95130"/>
                </a:lnTo>
                <a:lnTo>
                  <a:pt x="27040" y="95140"/>
                </a:lnTo>
                <a:lnTo>
                  <a:pt x="27040" y="95130"/>
                </a:lnTo>
                <a:lnTo>
                  <a:pt x="27050" y="95120"/>
                </a:lnTo>
                <a:lnTo>
                  <a:pt x="27050" y="95110"/>
                </a:lnTo>
                <a:lnTo>
                  <a:pt x="27050" y="95100"/>
                </a:lnTo>
                <a:lnTo>
                  <a:pt x="27050" y="95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int Brandon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30" y="56630"/>
                </a:moveTo>
                <a:lnTo>
                  <a:pt x="46130" y="56640"/>
                </a:lnTo>
                <a:lnTo>
                  <a:pt x="46140" y="56640"/>
                </a:lnTo>
                <a:lnTo>
                  <a:pt x="46140" y="56650"/>
                </a:lnTo>
                <a:lnTo>
                  <a:pt x="46140" y="56660"/>
                </a:lnTo>
                <a:lnTo>
                  <a:pt x="46150" y="56660"/>
                </a:lnTo>
                <a:lnTo>
                  <a:pt x="46150" y="56670"/>
                </a:lnTo>
                <a:lnTo>
                  <a:pt x="46150" y="56690"/>
                </a:lnTo>
                <a:lnTo>
                  <a:pt x="46150" y="56700"/>
                </a:lnTo>
                <a:lnTo>
                  <a:pt x="46140" y="56700"/>
                </a:lnTo>
                <a:lnTo>
                  <a:pt x="46140" y="56710"/>
                </a:lnTo>
                <a:lnTo>
                  <a:pt x="46130" y="56710"/>
                </a:lnTo>
                <a:lnTo>
                  <a:pt x="46120" y="56710"/>
                </a:lnTo>
                <a:lnTo>
                  <a:pt x="46100" y="56710"/>
                </a:lnTo>
                <a:lnTo>
                  <a:pt x="46090" y="56710"/>
                </a:lnTo>
                <a:lnTo>
                  <a:pt x="46090" y="56700"/>
                </a:lnTo>
                <a:lnTo>
                  <a:pt x="46090" y="56690"/>
                </a:lnTo>
                <a:lnTo>
                  <a:pt x="46080" y="56690"/>
                </a:lnTo>
                <a:lnTo>
                  <a:pt x="46070" y="56690"/>
                </a:lnTo>
                <a:lnTo>
                  <a:pt x="46070" y="56680"/>
                </a:lnTo>
                <a:lnTo>
                  <a:pt x="46070" y="56670"/>
                </a:lnTo>
                <a:lnTo>
                  <a:pt x="46070" y="56650"/>
                </a:lnTo>
                <a:lnTo>
                  <a:pt x="46070" y="56640"/>
                </a:lnTo>
                <a:lnTo>
                  <a:pt x="46090" y="56640"/>
                </a:lnTo>
                <a:lnTo>
                  <a:pt x="46100" y="56640"/>
                </a:lnTo>
                <a:lnTo>
                  <a:pt x="46110" y="56640"/>
                </a:lnTo>
                <a:lnTo>
                  <a:pt x="46110" y="56630"/>
                </a:lnTo>
                <a:lnTo>
                  <a:pt x="46130" y="56630"/>
                </a:lnTo>
                <a:close/>
                <a:moveTo>
                  <a:pt x="46560" y="57960"/>
                </a:moveTo>
                <a:lnTo>
                  <a:pt x="46570" y="57960"/>
                </a:lnTo>
                <a:lnTo>
                  <a:pt x="46570" y="57970"/>
                </a:lnTo>
                <a:lnTo>
                  <a:pt x="46560" y="57970"/>
                </a:lnTo>
                <a:lnTo>
                  <a:pt x="46560" y="57990"/>
                </a:lnTo>
                <a:lnTo>
                  <a:pt x="46560" y="58000"/>
                </a:lnTo>
                <a:lnTo>
                  <a:pt x="46550" y="58000"/>
                </a:lnTo>
                <a:lnTo>
                  <a:pt x="46550" y="58010"/>
                </a:lnTo>
                <a:lnTo>
                  <a:pt x="46530" y="58010"/>
                </a:lnTo>
                <a:lnTo>
                  <a:pt x="46530" y="58000"/>
                </a:lnTo>
                <a:lnTo>
                  <a:pt x="46520" y="58000"/>
                </a:lnTo>
                <a:lnTo>
                  <a:pt x="46520" y="57980"/>
                </a:lnTo>
                <a:lnTo>
                  <a:pt x="46530" y="57980"/>
                </a:lnTo>
                <a:lnTo>
                  <a:pt x="46530" y="57970"/>
                </a:lnTo>
                <a:lnTo>
                  <a:pt x="46540" y="57970"/>
                </a:lnTo>
                <a:lnTo>
                  <a:pt x="46540" y="57960"/>
                </a:lnTo>
                <a:lnTo>
                  <a:pt x="46550" y="57960"/>
                </a:lnTo>
                <a:lnTo>
                  <a:pt x="46560" y="57960"/>
                </a:lnTo>
                <a:close/>
                <a:moveTo>
                  <a:pt x="46260" y="58260"/>
                </a:moveTo>
                <a:lnTo>
                  <a:pt x="46270" y="58260"/>
                </a:lnTo>
                <a:lnTo>
                  <a:pt x="46270" y="58270"/>
                </a:lnTo>
                <a:lnTo>
                  <a:pt x="46280" y="58270"/>
                </a:lnTo>
                <a:lnTo>
                  <a:pt x="46280" y="58280"/>
                </a:lnTo>
                <a:lnTo>
                  <a:pt x="46300" y="58280"/>
                </a:lnTo>
                <a:lnTo>
                  <a:pt x="46300" y="58290"/>
                </a:lnTo>
                <a:lnTo>
                  <a:pt x="46310" y="58290"/>
                </a:lnTo>
                <a:lnTo>
                  <a:pt x="46310" y="58280"/>
                </a:lnTo>
                <a:lnTo>
                  <a:pt x="46310" y="58290"/>
                </a:lnTo>
                <a:lnTo>
                  <a:pt x="46320" y="58290"/>
                </a:lnTo>
                <a:lnTo>
                  <a:pt x="46320" y="58300"/>
                </a:lnTo>
                <a:lnTo>
                  <a:pt x="46320" y="58310"/>
                </a:lnTo>
                <a:lnTo>
                  <a:pt x="46310" y="58310"/>
                </a:lnTo>
                <a:lnTo>
                  <a:pt x="46300" y="58310"/>
                </a:lnTo>
                <a:lnTo>
                  <a:pt x="46300" y="58320"/>
                </a:lnTo>
                <a:lnTo>
                  <a:pt x="46290" y="58320"/>
                </a:lnTo>
                <a:lnTo>
                  <a:pt x="46290" y="58310"/>
                </a:lnTo>
                <a:lnTo>
                  <a:pt x="46280" y="58310"/>
                </a:lnTo>
                <a:lnTo>
                  <a:pt x="46280" y="58320"/>
                </a:lnTo>
                <a:lnTo>
                  <a:pt x="46270" y="58320"/>
                </a:lnTo>
                <a:lnTo>
                  <a:pt x="46260" y="58320"/>
                </a:lnTo>
                <a:lnTo>
                  <a:pt x="46260" y="58330"/>
                </a:lnTo>
                <a:lnTo>
                  <a:pt x="46250" y="58330"/>
                </a:lnTo>
                <a:lnTo>
                  <a:pt x="46250" y="58320"/>
                </a:lnTo>
                <a:lnTo>
                  <a:pt x="46250" y="58310"/>
                </a:lnTo>
                <a:lnTo>
                  <a:pt x="46250" y="58280"/>
                </a:lnTo>
                <a:lnTo>
                  <a:pt x="46250" y="58270"/>
                </a:lnTo>
                <a:lnTo>
                  <a:pt x="46250" y="58260"/>
                </a:lnTo>
                <a:lnTo>
                  <a:pt x="46260" y="58260"/>
                </a:lnTo>
                <a:close/>
                <a:moveTo>
                  <a:pt x="46220" y="58380"/>
                </a:moveTo>
                <a:lnTo>
                  <a:pt x="46230" y="58380"/>
                </a:lnTo>
                <a:lnTo>
                  <a:pt x="46230" y="58390"/>
                </a:lnTo>
                <a:lnTo>
                  <a:pt x="46240" y="58390"/>
                </a:lnTo>
                <a:lnTo>
                  <a:pt x="46240" y="58400"/>
                </a:lnTo>
                <a:lnTo>
                  <a:pt x="46210" y="58400"/>
                </a:lnTo>
                <a:lnTo>
                  <a:pt x="46200" y="58400"/>
                </a:lnTo>
                <a:lnTo>
                  <a:pt x="46200" y="58390"/>
                </a:lnTo>
                <a:lnTo>
                  <a:pt x="46210" y="58390"/>
                </a:lnTo>
                <a:lnTo>
                  <a:pt x="46210" y="58380"/>
                </a:lnTo>
                <a:lnTo>
                  <a:pt x="46220" y="58380"/>
                </a:lnTo>
                <a:close/>
                <a:moveTo>
                  <a:pt x="46250" y="58460"/>
                </a:moveTo>
                <a:lnTo>
                  <a:pt x="46260" y="58460"/>
                </a:lnTo>
                <a:lnTo>
                  <a:pt x="46260" y="58470"/>
                </a:lnTo>
                <a:lnTo>
                  <a:pt x="46260" y="58480"/>
                </a:lnTo>
                <a:lnTo>
                  <a:pt x="46260" y="58490"/>
                </a:lnTo>
                <a:lnTo>
                  <a:pt x="46250" y="58490"/>
                </a:lnTo>
                <a:lnTo>
                  <a:pt x="46240" y="58490"/>
                </a:lnTo>
                <a:lnTo>
                  <a:pt x="46240" y="58480"/>
                </a:lnTo>
                <a:lnTo>
                  <a:pt x="46230" y="58480"/>
                </a:lnTo>
                <a:lnTo>
                  <a:pt x="46230" y="58470"/>
                </a:lnTo>
                <a:lnTo>
                  <a:pt x="46230" y="58460"/>
                </a:lnTo>
                <a:lnTo>
                  <a:pt x="46240" y="58460"/>
                </a:lnTo>
                <a:lnTo>
                  <a:pt x="46250" y="58460"/>
                </a:lnTo>
                <a:close/>
                <a:moveTo>
                  <a:pt x="46250" y="58500"/>
                </a:moveTo>
                <a:lnTo>
                  <a:pt x="46260" y="58500"/>
                </a:lnTo>
                <a:lnTo>
                  <a:pt x="46270" y="58500"/>
                </a:lnTo>
                <a:lnTo>
                  <a:pt x="46270" y="58510"/>
                </a:lnTo>
                <a:lnTo>
                  <a:pt x="46260" y="58510"/>
                </a:lnTo>
                <a:lnTo>
                  <a:pt x="46260" y="58520"/>
                </a:lnTo>
                <a:lnTo>
                  <a:pt x="46250" y="58520"/>
                </a:lnTo>
                <a:lnTo>
                  <a:pt x="46250" y="58510"/>
                </a:lnTo>
                <a:lnTo>
                  <a:pt x="46250" y="58500"/>
                </a:lnTo>
                <a:close/>
                <a:moveTo>
                  <a:pt x="46290" y="58550"/>
                </a:moveTo>
                <a:lnTo>
                  <a:pt x="46290" y="58560"/>
                </a:lnTo>
                <a:lnTo>
                  <a:pt x="46300" y="58560"/>
                </a:lnTo>
                <a:lnTo>
                  <a:pt x="46300" y="58570"/>
                </a:lnTo>
                <a:lnTo>
                  <a:pt x="46300" y="58580"/>
                </a:lnTo>
                <a:lnTo>
                  <a:pt x="46290" y="58580"/>
                </a:lnTo>
                <a:lnTo>
                  <a:pt x="46280" y="58580"/>
                </a:lnTo>
                <a:lnTo>
                  <a:pt x="46290" y="58580"/>
                </a:lnTo>
                <a:lnTo>
                  <a:pt x="46290" y="58570"/>
                </a:lnTo>
                <a:lnTo>
                  <a:pt x="46280" y="58570"/>
                </a:lnTo>
                <a:lnTo>
                  <a:pt x="46290" y="58570"/>
                </a:lnTo>
                <a:lnTo>
                  <a:pt x="46290" y="58560"/>
                </a:lnTo>
                <a:lnTo>
                  <a:pt x="46280" y="58560"/>
                </a:lnTo>
                <a:lnTo>
                  <a:pt x="46280" y="58550"/>
                </a:lnTo>
                <a:lnTo>
                  <a:pt x="46290" y="58550"/>
                </a:lnTo>
                <a:close/>
                <a:moveTo>
                  <a:pt x="46030" y="58690"/>
                </a:moveTo>
                <a:lnTo>
                  <a:pt x="46030" y="58700"/>
                </a:lnTo>
                <a:lnTo>
                  <a:pt x="46040" y="58700"/>
                </a:lnTo>
                <a:lnTo>
                  <a:pt x="46040" y="58710"/>
                </a:lnTo>
                <a:lnTo>
                  <a:pt x="46030" y="58710"/>
                </a:lnTo>
                <a:lnTo>
                  <a:pt x="46030" y="58720"/>
                </a:lnTo>
                <a:lnTo>
                  <a:pt x="46020" y="58720"/>
                </a:lnTo>
                <a:lnTo>
                  <a:pt x="46000" y="58720"/>
                </a:lnTo>
                <a:lnTo>
                  <a:pt x="45990" y="58720"/>
                </a:lnTo>
                <a:lnTo>
                  <a:pt x="45990" y="58710"/>
                </a:lnTo>
                <a:lnTo>
                  <a:pt x="45980" y="58710"/>
                </a:lnTo>
                <a:lnTo>
                  <a:pt x="45980" y="58700"/>
                </a:lnTo>
                <a:lnTo>
                  <a:pt x="45990" y="58700"/>
                </a:lnTo>
                <a:lnTo>
                  <a:pt x="45990" y="58690"/>
                </a:lnTo>
                <a:lnTo>
                  <a:pt x="46030" y="58690"/>
                </a:lnTo>
                <a:close/>
                <a:moveTo>
                  <a:pt x="46940" y="58800"/>
                </a:moveTo>
                <a:lnTo>
                  <a:pt x="46940" y="58810"/>
                </a:lnTo>
                <a:lnTo>
                  <a:pt x="46940" y="58820"/>
                </a:lnTo>
                <a:lnTo>
                  <a:pt x="46930" y="58820"/>
                </a:lnTo>
                <a:lnTo>
                  <a:pt x="46930" y="58830"/>
                </a:lnTo>
                <a:lnTo>
                  <a:pt x="46940" y="58830"/>
                </a:lnTo>
                <a:lnTo>
                  <a:pt x="46940" y="58840"/>
                </a:lnTo>
                <a:lnTo>
                  <a:pt x="46930" y="58840"/>
                </a:lnTo>
                <a:lnTo>
                  <a:pt x="46930" y="58850"/>
                </a:lnTo>
                <a:lnTo>
                  <a:pt x="46930" y="58860"/>
                </a:lnTo>
                <a:lnTo>
                  <a:pt x="46930" y="58870"/>
                </a:lnTo>
                <a:lnTo>
                  <a:pt x="46920" y="58870"/>
                </a:lnTo>
                <a:lnTo>
                  <a:pt x="46920" y="58880"/>
                </a:lnTo>
                <a:lnTo>
                  <a:pt x="46920" y="58890"/>
                </a:lnTo>
                <a:lnTo>
                  <a:pt x="46910" y="58890"/>
                </a:lnTo>
                <a:lnTo>
                  <a:pt x="46910" y="58900"/>
                </a:lnTo>
                <a:lnTo>
                  <a:pt x="46900" y="58900"/>
                </a:lnTo>
                <a:lnTo>
                  <a:pt x="46900" y="58890"/>
                </a:lnTo>
                <a:lnTo>
                  <a:pt x="46910" y="58890"/>
                </a:lnTo>
                <a:lnTo>
                  <a:pt x="46910" y="58880"/>
                </a:lnTo>
                <a:lnTo>
                  <a:pt x="46920" y="58880"/>
                </a:lnTo>
                <a:lnTo>
                  <a:pt x="46920" y="58870"/>
                </a:lnTo>
                <a:lnTo>
                  <a:pt x="46920" y="58860"/>
                </a:lnTo>
                <a:lnTo>
                  <a:pt x="46920" y="58850"/>
                </a:lnTo>
                <a:lnTo>
                  <a:pt x="46930" y="58850"/>
                </a:lnTo>
                <a:lnTo>
                  <a:pt x="46930" y="58830"/>
                </a:lnTo>
                <a:lnTo>
                  <a:pt x="46930" y="58820"/>
                </a:lnTo>
                <a:lnTo>
                  <a:pt x="46930" y="58810"/>
                </a:lnTo>
                <a:lnTo>
                  <a:pt x="46940" y="58810"/>
                </a:lnTo>
                <a:lnTo>
                  <a:pt x="46940" y="58800"/>
                </a:lnTo>
                <a:close/>
                <a:moveTo>
                  <a:pt x="46490" y="59100"/>
                </a:moveTo>
                <a:lnTo>
                  <a:pt x="46490" y="59110"/>
                </a:lnTo>
                <a:lnTo>
                  <a:pt x="46500" y="59110"/>
                </a:lnTo>
                <a:lnTo>
                  <a:pt x="46500" y="59120"/>
                </a:lnTo>
                <a:lnTo>
                  <a:pt x="46500" y="59110"/>
                </a:lnTo>
                <a:lnTo>
                  <a:pt x="46490" y="59110"/>
                </a:lnTo>
                <a:lnTo>
                  <a:pt x="46480" y="59110"/>
                </a:lnTo>
                <a:lnTo>
                  <a:pt x="46480" y="59100"/>
                </a:lnTo>
                <a:lnTo>
                  <a:pt x="46490" y="59100"/>
                </a:lnTo>
                <a:close/>
                <a:moveTo>
                  <a:pt x="47120" y="59160"/>
                </a:moveTo>
                <a:lnTo>
                  <a:pt x="47120" y="59170"/>
                </a:lnTo>
                <a:lnTo>
                  <a:pt x="47130" y="59170"/>
                </a:lnTo>
                <a:lnTo>
                  <a:pt x="47140" y="59170"/>
                </a:lnTo>
                <a:lnTo>
                  <a:pt x="47140" y="59180"/>
                </a:lnTo>
                <a:lnTo>
                  <a:pt x="47140" y="59190"/>
                </a:lnTo>
                <a:lnTo>
                  <a:pt x="47130" y="59190"/>
                </a:lnTo>
                <a:lnTo>
                  <a:pt x="47120" y="59190"/>
                </a:lnTo>
                <a:lnTo>
                  <a:pt x="47120" y="59180"/>
                </a:lnTo>
                <a:lnTo>
                  <a:pt x="47120" y="59170"/>
                </a:lnTo>
                <a:lnTo>
                  <a:pt x="47110" y="59170"/>
                </a:lnTo>
                <a:lnTo>
                  <a:pt x="47110" y="59160"/>
                </a:lnTo>
                <a:lnTo>
                  <a:pt x="47120" y="59160"/>
                </a:lnTo>
                <a:close/>
                <a:moveTo>
                  <a:pt x="45390" y="59390"/>
                </a:moveTo>
                <a:lnTo>
                  <a:pt x="45400" y="59390"/>
                </a:lnTo>
                <a:lnTo>
                  <a:pt x="45400" y="59400"/>
                </a:lnTo>
                <a:lnTo>
                  <a:pt x="45410" y="59400"/>
                </a:lnTo>
                <a:lnTo>
                  <a:pt x="45410" y="59410"/>
                </a:lnTo>
                <a:lnTo>
                  <a:pt x="45400" y="59410"/>
                </a:lnTo>
                <a:lnTo>
                  <a:pt x="45390" y="59410"/>
                </a:lnTo>
                <a:lnTo>
                  <a:pt x="45390" y="59420"/>
                </a:lnTo>
                <a:lnTo>
                  <a:pt x="45380" y="59420"/>
                </a:lnTo>
                <a:lnTo>
                  <a:pt x="45370" y="59420"/>
                </a:lnTo>
                <a:lnTo>
                  <a:pt x="45360" y="59420"/>
                </a:lnTo>
                <a:lnTo>
                  <a:pt x="45350" y="59420"/>
                </a:lnTo>
                <a:lnTo>
                  <a:pt x="45350" y="59410"/>
                </a:lnTo>
                <a:lnTo>
                  <a:pt x="45340" y="59410"/>
                </a:lnTo>
                <a:lnTo>
                  <a:pt x="45340" y="59400"/>
                </a:lnTo>
                <a:lnTo>
                  <a:pt x="45330" y="59400"/>
                </a:lnTo>
                <a:lnTo>
                  <a:pt x="45330" y="59390"/>
                </a:lnTo>
                <a:lnTo>
                  <a:pt x="45340" y="59390"/>
                </a:lnTo>
                <a:lnTo>
                  <a:pt x="45390" y="59390"/>
                </a:lnTo>
                <a:close/>
                <a:moveTo>
                  <a:pt x="47040" y="59610"/>
                </a:moveTo>
                <a:lnTo>
                  <a:pt x="47050" y="59610"/>
                </a:lnTo>
                <a:lnTo>
                  <a:pt x="47060" y="59610"/>
                </a:lnTo>
                <a:lnTo>
                  <a:pt x="47060" y="59620"/>
                </a:lnTo>
                <a:lnTo>
                  <a:pt x="47060" y="59630"/>
                </a:lnTo>
                <a:lnTo>
                  <a:pt x="47070" y="59630"/>
                </a:lnTo>
                <a:lnTo>
                  <a:pt x="47080" y="59630"/>
                </a:lnTo>
                <a:lnTo>
                  <a:pt x="47090" y="59630"/>
                </a:lnTo>
                <a:lnTo>
                  <a:pt x="47090" y="59640"/>
                </a:lnTo>
                <a:lnTo>
                  <a:pt x="47100" y="59640"/>
                </a:lnTo>
                <a:lnTo>
                  <a:pt x="47100" y="59660"/>
                </a:lnTo>
                <a:lnTo>
                  <a:pt x="47090" y="59660"/>
                </a:lnTo>
                <a:lnTo>
                  <a:pt x="47090" y="59670"/>
                </a:lnTo>
                <a:lnTo>
                  <a:pt x="47080" y="59670"/>
                </a:lnTo>
                <a:lnTo>
                  <a:pt x="47080" y="59680"/>
                </a:lnTo>
                <a:lnTo>
                  <a:pt x="47070" y="59680"/>
                </a:lnTo>
                <a:lnTo>
                  <a:pt x="47070" y="59670"/>
                </a:lnTo>
                <a:lnTo>
                  <a:pt x="47070" y="59680"/>
                </a:lnTo>
                <a:lnTo>
                  <a:pt x="47060" y="59680"/>
                </a:lnTo>
                <a:lnTo>
                  <a:pt x="47060" y="59670"/>
                </a:lnTo>
                <a:lnTo>
                  <a:pt x="47050" y="59670"/>
                </a:lnTo>
                <a:lnTo>
                  <a:pt x="47040" y="59670"/>
                </a:lnTo>
                <a:lnTo>
                  <a:pt x="47040" y="59660"/>
                </a:lnTo>
                <a:lnTo>
                  <a:pt x="47030" y="59660"/>
                </a:lnTo>
                <a:lnTo>
                  <a:pt x="47030" y="59650"/>
                </a:lnTo>
                <a:lnTo>
                  <a:pt x="47030" y="59640"/>
                </a:lnTo>
                <a:lnTo>
                  <a:pt x="47040" y="59640"/>
                </a:lnTo>
                <a:lnTo>
                  <a:pt x="47040" y="59630"/>
                </a:lnTo>
                <a:lnTo>
                  <a:pt x="47040" y="59620"/>
                </a:lnTo>
                <a:lnTo>
                  <a:pt x="47030" y="59620"/>
                </a:lnTo>
                <a:lnTo>
                  <a:pt x="47030" y="59610"/>
                </a:lnTo>
                <a:lnTo>
                  <a:pt x="47040" y="59610"/>
                </a:lnTo>
                <a:close/>
                <a:moveTo>
                  <a:pt x="46290" y="59710"/>
                </a:moveTo>
                <a:lnTo>
                  <a:pt x="46300" y="59710"/>
                </a:lnTo>
                <a:lnTo>
                  <a:pt x="46300" y="59720"/>
                </a:lnTo>
                <a:lnTo>
                  <a:pt x="46300" y="59730"/>
                </a:lnTo>
                <a:lnTo>
                  <a:pt x="46300" y="59740"/>
                </a:lnTo>
                <a:lnTo>
                  <a:pt x="46290" y="59740"/>
                </a:lnTo>
                <a:lnTo>
                  <a:pt x="46290" y="59730"/>
                </a:lnTo>
                <a:lnTo>
                  <a:pt x="46290" y="59720"/>
                </a:lnTo>
                <a:lnTo>
                  <a:pt x="46280" y="59720"/>
                </a:lnTo>
                <a:lnTo>
                  <a:pt x="46280" y="59710"/>
                </a:lnTo>
                <a:lnTo>
                  <a:pt x="46290" y="59710"/>
                </a:lnTo>
                <a:close/>
                <a:moveTo>
                  <a:pt x="45450" y="59850"/>
                </a:moveTo>
                <a:lnTo>
                  <a:pt x="45450" y="59860"/>
                </a:lnTo>
                <a:lnTo>
                  <a:pt x="45460" y="59860"/>
                </a:lnTo>
                <a:lnTo>
                  <a:pt x="45460" y="59870"/>
                </a:lnTo>
                <a:lnTo>
                  <a:pt x="45460" y="59880"/>
                </a:lnTo>
                <a:lnTo>
                  <a:pt x="45460" y="59890"/>
                </a:lnTo>
                <a:lnTo>
                  <a:pt x="45450" y="59890"/>
                </a:lnTo>
                <a:lnTo>
                  <a:pt x="45440" y="59890"/>
                </a:lnTo>
                <a:lnTo>
                  <a:pt x="45430" y="59890"/>
                </a:lnTo>
                <a:lnTo>
                  <a:pt x="45420" y="59890"/>
                </a:lnTo>
                <a:lnTo>
                  <a:pt x="45420" y="59880"/>
                </a:lnTo>
                <a:lnTo>
                  <a:pt x="45410" y="59880"/>
                </a:lnTo>
                <a:lnTo>
                  <a:pt x="45410" y="59860"/>
                </a:lnTo>
                <a:lnTo>
                  <a:pt x="45420" y="59860"/>
                </a:lnTo>
                <a:lnTo>
                  <a:pt x="45420" y="59850"/>
                </a:lnTo>
                <a:lnTo>
                  <a:pt x="45440" y="59850"/>
                </a:lnTo>
                <a:lnTo>
                  <a:pt x="45450" y="59850"/>
                </a:lnTo>
                <a:close/>
                <a:moveTo>
                  <a:pt x="46530" y="59890"/>
                </a:moveTo>
                <a:lnTo>
                  <a:pt x="46530" y="59900"/>
                </a:lnTo>
                <a:lnTo>
                  <a:pt x="46540" y="59900"/>
                </a:lnTo>
                <a:lnTo>
                  <a:pt x="46540" y="59910"/>
                </a:lnTo>
                <a:lnTo>
                  <a:pt x="46530" y="59910"/>
                </a:lnTo>
                <a:lnTo>
                  <a:pt x="46530" y="59920"/>
                </a:lnTo>
                <a:lnTo>
                  <a:pt x="46520" y="59920"/>
                </a:lnTo>
                <a:lnTo>
                  <a:pt x="46520" y="59900"/>
                </a:lnTo>
                <a:lnTo>
                  <a:pt x="46530" y="59900"/>
                </a:lnTo>
                <a:lnTo>
                  <a:pt x="46530" y="59890"/>
                </a:lnTo>
                <a:close/>
                <a:moveTo>
                  <a:pt x="46400" y="60350"/>
                </a:moveTo>
                <a:lnTo>
                  <a:pt x="46400" y="60360"/>
                </a:lnTo>
                <a:lnTo>
                  <a:pt x="46410" y="60360"/>
                </a:lnTo>
                <a:lnTo>
                  <a:pt x="46410" y="60370"/>
                </a:lnTo>
                <a:lnTo>
                  <a:pt x="46400" y="60370"/>
                </a:lnTo>
                <a:lnTo>
                  <a:pt x="46400" y="60380"/>
                </a:lnTo>
                <a:lnTo>
                  <a:pt x="46390" y="60380"/>
                </a:lnTo>
                <a:lnTo>
                  <a:pt x="46390" y="60370"/>
                </a:lnTo>
                <a:lnTo>
                  <a:pt x="46390" y="60360"/>
                </a:lnTo>
                <a:lnTo>
                  <a:pt x="46400" y="60360"/>
                </a:lnTo>
                <a:lnTo>
                  <a:pt x="46400" y="60350"/>
                </a:lnTo>
                <a:close/>
                <a:moveTo>
                  <a:pt x="46600" y="60520"/>
                </a:moveTo>
                <a:lnTo>
                  <a:pt x="46600" y="60530"/>
                </a:lnTo>
                <a:lnTo>
                  <a:pt x="46600" y="60540"/>
                </a:lnTo>
                <a:lnTo>
                  <a:pt x="46590" y="60540"/>
                </a:lnTo>
                <a:lnTo>
                  <a:pt x="46590" y="60530"/>
                </a:lnTo>
                <a:lnTo>
                  <a:pt x="46590" y="60520"/>
                </a:lnTo>
                <a:lnTo>
                  <a:pt x="46600" y="60520"/>
                </a:lnTo>
                <a:close/>
                <a:moveTo>
                  <a:pt x="46690" y="60540"/>
                </a:moveTo>
                <a:lnTo>
                  <a:pt x="46690" y="60550"/>
                </a:lnTo>
                <a:lnTo>
                  <a:pt x="46680" y="60550"/>
                </a:lnTo>
                <a:lnTo>
                  <a:pt x="46680" y="60560"/>
                </a:lnTo>
                <a:lnTo>
                  <a:pt x="46680" y="60570"/>
                </a:lnTo>
                <a:lnTo>
                  <a:pt x="46670" y="60570"/>
                </a:lnTo>
                <a:lnTo>
                  <a:pt x="46670" y="60560"/>
                </a:lnTo>
                <a:lnTo>
                  <a:pt x="46670" y="60550"/>
                </a:lnTo>
                <a:lnTo>
                  <a:pt x="46680" y="60550"/>
                </a:lnTo>
                <a:lnTo>
                  <a:pt x="46680" y="60540"/>
                </a:lnTo>
                <a:lnTo>
                  <a:pt x="46690" y="60540"/>
                </a:lnTo>
                <a:close/>
                <a:moveTo>
                  <a:pt x="46670" y="60590"/>
                </a:moveTo>
                <a:lnTo>
                  <a:pt x="46670" y="60600"/>
                </a:lnTo>
                <a:lnTo>
                  <a:pt x="46670" y="60610"/>
                </a:lnTo>
                <a:lnTo>
                  <a:pt x="46660" y="60610"/>
                </a:lnTo>
                <a:lnTo>
                  <a:pt x="46660" y="60620"/>
                </a:lnTo>
                <a:lnTo>
                  <a:pt x="46660" y="60610"/>
                </a:lnTo>
                <a:lnTo>
                  <a:pt x="46660" y="60600"/>
                </a:lnTo>
                <a:lnTo>
                  <a:pt x="46660" y="60590"/>
                </a:lnTo>
                <a:lnTo>
                  <a:pt x="46670" y="60590"/>
                </a:lnTo>
                <a:close/>
                <a:moveTo>
                  <a:pt x="46640" y="60640"/>
                </a:moveTo>
                <a:lnTo>
                  <a:pt x="46640" y="60650"/>
                </a:lnTo>
                <a:lnTo>
                  <a:pt x="46630" y="60650"/>
                </a:lnTo>
                <a:lnTo>
                  <a:pt x="46630" y="60660"/>
                </a:lnTo>
                <a:lnTo>
                  <a:pt x="46620" y="60660"/>
                </a:lnTo>
                <a:lnTo>
                  <a:pt x="46620" y="60670"/>
                </a:lnTo>
                <a:lnTo>
                  <a:pt x="46610" y="60670"/>
                </a:lnTo>
                <a:lnTo>
                  <a:pt x="46610" y="60680"/>
                </a:lnTo>
                <a:lnTo>
                  <a:pt x="46610" y="60670"/>
                </a:lnTo>
                <a:lnTo>
                  <a:pt x="46610" y="60660"/>
                </a:lnTo>
                <a:lnTo>
                  <a:pt x="46620" y="60660"/>
                </a:lnTo>
                <a:lnTo>
                  <a:pt x="46620" y="60650"/>
                </a:lnTo>
                <a:lnTo>
                  <a:pt x="46630" y="60650"/>
                </a:lnTo>
                <a:lnTo>
                  <a:pt x="46630" y="60640"/>
                </a:lnTo>
                <a:lnTo>
                  <a:pt x="46640" y="60640"/>
                </a:lnTo>
                <a:close/>
                <a:moveTo>
                  <a:pt x="46690" y="60700"/>
                </a:moveTo>
                <a:lnTo>
                  <a:pt x="46700" y="60700"/>
                </a:lnTo>
                <a:lnTo>
                  <a:pt x="46700" y="60710"/>
                </a:lnTo>
                <a:lnTo>
                  <a:pt x="46710" y="60710"/>
                </a:lnTo>
                <a:lnTo>
                  <a:pt x="46710" y="60720"/>
                </a:lnTo>
                <a:lnTo>
                  <a:pt x="46720" y="60720"/>
                </a:lnTo>
                <a:lnTo>
                  <a:pt x="46720" y="60730"/>
                </a:lnTo>
                <a:lnTo>
                  <a:pt x="46720" y="60740"/>
                </a:lnTo>
                <a:lnTo>
                  <a:pt x="46720" y="60750"/>
                </a:lnTo>
                <a:lnTo>
                  <a:pt x="46710" y="60750"/>
                </a:lnTo>
                <a:lnTo>
                  <a:pt x="46710" y="60740"/>
                </a:lnTo>
                <a:lnTo>
                  <a:pt x="46700" y="60740"/>
                </a:lnTo>
                <a:lnTo>
                  <a:pt x="46690" y="60740"/>
                </a:lnTo>
                <a:lnTo>
                  <a:pt x="46690" y="60730"/>
                </a:lnTo>
                <a:lnTo>
                  <a:pt x="46680" y="60730"/>
                </a:lnTo>
                <a:lnTo>
                  <a:pt x="46680" y="60710"/>
                </a:lnTo>
                <a:lnTo>
                  <a:pt x="46690" y="60710"/>
                </a:lnTo>
                <a:lnTo>
                  <a:pt x="46690" y="60700"/>
                </a:lnTo>
                <a:close/>
                <a:moveTo>
                  <a:pt x="45910" y="60900"/>
                </a:moveTo>
                <a:lnTo>
                  <a:pt x="45910" y="60910"/>
                </a:lnTo>
                <a:lnTo>
                  <a:pt x="45920" y="60910"/>
                </a:lnTo>
                <a:lnTo>
                  <a:pt x="45920" y="60920"/>
                </a:lnTo>
                <a:lnTo>
                  <a:pt x="45910" y="60920"/>
                </a:lnTo>
                <a:lnTo>
                  <a:pt x="45910" y="60930"/>
                </a:lnTo>
                <a:lnTo>
                  <a:pt x="45900" y="60930"/>
                </a:lnTo>
                <a:lnTo>
                  <a:pt x="45900" y="60920"/>
                </a:lnTo>
                <a:lnTo>
                  <a:pt x="45890" y="60920"/>
                </a:lnTo>
                <a:lnTo>
                  <a:pt x="45890" y="60900"/>
                </a:lnTo>
                <a:lnTo>
                  <a:pt x="45900" y="60900"/>
                </a:lnTo>
                <a:lnTo>
                  <a:pt x="45900" y="60890"/>
                </a:lnTo>
                <a:lnTo>
                  <a:pt x="45910" y="60890"/>
                </a:lnTo>
                <a:lnTo>
                  <a:pt x="45920" y="60890"/>
                </a:lnTo>
                <a:lnTo>
                  <a:pt x="45910" y="60890"/>
                </a:lnTo>
                <a:lnTo>
                  <a:pt x="45910" y="60900"/>
                </a:lnTo>
                <a:close/>
                <a:moveTo>
                  <a:pt x="45920" y="60980"/>
                </a:moveTo>
                <a:lnTo>
                  <a:pt x="45910" y="60980"/>
                </a:lnTo>
                <a:lnTo>
                  <a:pt x="45920" y="60980"/>
                </a:lnTo>
                <a:lnTo>
                  <a:pt x="45920" y="60970"/>
                </a:lnTo>
                <a:lnTo>
                  <a:pt x="45930" y="60970"/>
                </a:lnTo>
                <a:lnTo>
                  <a:pt x="45940" y="60970"/>
                </a:lnTo>
                <a:lnTo>
                  <a:pt x="45940" y="60960"/>
                </a:lnTo>
                <a:lnTo>
                  <a:pt x="45950" y="60960"/>
                </a:lnTo>
                <a:lnTo>
                  <a:pt x="45960" y="60960"/>
                </a:lnTo>
                <a:lnTo>
                  <a:pt x="45960" y="60950"/>
                </a:lnTo>
                <a:lnTo>
                  <a:pt x="45960" y="60940"/>
                </a:lnTo>
                <a:lnTo>
                  <a:pt x="45970" y="60940"/>
                </a:lnTo>
                <a:lnTo>
                  <a:pt x="45980" y="60940"/>
                </a:lnTo>
                <a:lnTo>
                  <a:pt x="45980" y="60930"/>
                </a:lnTo>
                <a:lnTo>
                  <a:pt x="45990" y="60930"/>
                </a:lnTo>
                <a:lnTo>
                  <a:pt x="45990" y="60940"/>
                </a:lnTo>
                <a:lnTo>
                  <a:pt x="45990" y="60950"/>
                </a:lnTo>
                <a:lnTo>
                  <a:pt x="45980" y="60950"/>
                </a:lnTo>
                <a:lnTo>
                  <a:pt x="45980" y="60960"/>
                </a:lnTo>
                <a:lnTo>
                  <a:pt x="45970" y="60960"/>
                </a:lnTo>
                <a:lnTo>
                  <a:pt x="45960" y="60960"/>
                </a:lnTo>
                <a:lnTo>
                  <a:pt x="45960" y="60970"/>
                </a:lnTo>
                <a:lnTo>
                  <a:pt x="45950" y="60970"/>
                </a:lnTo>
                <a:lnTo>
                  <a:pt x="45940" y="60970"/>
                </a:lnTo>
                <a:lnTo>
                  <a:pt x="45940" y="60980"/>
                </a:lnTo>
                <a:lnTo>
                  <a:pt x="45930" y="60980"/>
                </a:lnTo>
                <a:lnTo>
                  <a:pt x="45920" y="60980"/>
                </a:lnTo>
                <a:close/>
                <a:moveTo>
                  <a:pt x="45910" y="60950"/>
                </a:moveTo>
                <a:lnTo>
                  <a:pt x="45920" y="60950"/>
                </a:lnTo>
                <a:lnTo>
                  <a:pt x="45910" y="60950"/>
                </a:lnTo>
                <a:lnTo>
                  <a:pt x="45910" y="60960"/>
                </a:lnTo>
                <a:lnTo>
                  <a:pt x="45900" y="60960"/>
                </a:lnTo>
                <a:lnTo>
                  <a:pt x="45900" y="60970"/>
                </a:lnTo>
                <a:lnTo>
                  <a:pt x="45890" y="60970"/>
                </a:lnTo>
                <a:lnTo>
                  <a:pt x="45890" y="60980"/>
                </a:lnTo>
                <a:lnTo>
                  <a:pt x="45900" y="60980"/>
                </a:lnTo>
                <a:lnTo>
                  <a:pt x="45900" y="60990"/>
                </a:lnTo>
                <a:lnTo>
                  <a:pt x="45900" y="61000"/>
                </a:lnTo>
                <a:lnTo>
                  <a:pt x="45910" y="61000"/>
                </a:lnTo>
                <a:lnTo>
                  <a:pt x="45910" y="61010"/>
                </a:lnTo>
                <a:lnTo>
                  <a:pt x="45910" y="61020"/>
                </a:lnTo>
                <a:lnTo>
                  <a:pt x="45920" y="61020"/>
                </a:lnTo>
                <a:lnTo>
                  <a:pt x="45910" y="61020"/>
                </a:lnTo>
                <a:lnTo>
                  <a:pt x="45910" y="61030"/>
                </a:lnTo>
                <a:lnTo>
                  <a:pt x="45900" y="61030"/>
                </a:lnTo>
                <a:lnTo>
                  <a:pt x="45900" y="61020"/>
                </a:lnTo>
                <a:lnTo>
                  <a:pt x="45900" y="61010"/>
                </a:lnTo>
                <a:lnTo>
                  <a:pt x="45890" y="61010"/>
                </a:lnTo>
                <a:lnTo>
                  <a:pt x="45880" y="61010"/>
                </a:lnTo>
                <a:lnTo>
                  <a:pt x="45880" y="61000"/>
                </a:lnTo>
                <a:lnTo>
                  <a:pt x="45880" y="60990"/>
                </a:lnTo>
                <a:lnTo>
                  <a:pt x="45880" y="60970"/>
                </a:lnTo>
                <a:lnTo>
                  <a:pt x="45880" y="60960"/>
                </a:lnTo>
                <a:lnTo>
                  <a:pt x="45890" y="60960"/>
                </a:lnTo>
                <a:lnTo>
                  <a:pt x="45890" y="60950"/>
                </a:lnTo>
                <a:lnTo>
                  <a:pt x="45900" y="60950"/>
                </a:lnTo>
                <a:lnTo>
                  <a:pt x="45900" y="60940"/>
                </a:lnTo>
                <a:lnTo>
                  <a:pt x="45910" y="60940"/>
                </a:lnTo>
                <a:lnTo>
                  <a:pt x="45920" y="60940"/>
                </a:lnTo>
                <a:lnTo>
                  <a:pt x="45920" y="60950"/>
                </a:lnTo>
                <a:lnTo>
                  <a:pt x="45910" y="60950"/>
                </a:lnTo>
                <a:close/>
                <a:moveTo>
                  <a:pt x="45910" y="61040"/>
                </a:moveTo>
                <a:lnTo>
                  <a:pt x="45920" y="61040"/>
                </a:lnTo>
                <a:lnTo>
                  <a:pt x="45920" y="61050"/>
                </a:lnTo>
                <a:lnTo>
                  <a:pt x="45900" y="61050"/>
                </a:lnTo>
                <a:lnTo>
                  <a:pt x="45900" y="61060"/>
                </a:lnTo>
                <a:lnTo>
                  <a:pt x="45890" y="61060"/>
                </a:lnTo>
                <a:lnTo>
                  <a:pt x="45890" y="61070"/>
                </a:lnTo>
                <a:lnTo>
                  <a:pt x="45890" y="61090"/>
                </a:lnTo>
                <a:lnTo>
                  <a:pt x="45890" y="61100"/>
                </a:lnTo>
                <a:lnTo>
                  <a:pt x="45900" y="61100"/>
                </a:lnTo>
                <a:lnTo>
                  <a:pt x="45910" y="61100"/>
                </a:lnTo>
                <a:lnTo>
                  <a:pt x="45910" y="61110"/>
                </a:lnTo>
                <a:lnTo>
                  <a:pt x="45920" y="61110"/>
                </a:lnTo>
                <a:lnTo>
                  <a:pt x="45920" y="61120"/>
                </a:lnTo>
                <a:lnTo>
                  <a:pt x="45920" y="61130"/>
                </a:lnTo>
                <a:lnTo>
                  <a:pt x="45930" y="61130"/>
                </a:lnTo>
                <a:lnTo>
                  <a:pt x="45940" y="61130"/>
                </a:lnTo>
                <a:lnTo>
                  <a:pt x="45940" y="61140"/>
                </a:lnTo>
                <a:lnTo>
                  <a:pt x="45950" y="61140"/>
                </a:lnTo>
                <a:lnTo>
                  <a:pt x="45950" y="61150"/>
                </a:lnTo>
                <a:lnTo>
                  <a:pt x="45950" y="61160"/>
                </a:lnTo>
                <a:lnTo>
                  <a:pt x="45960" y="61160"/>
                </a:lnTo>
                <a:lnTo>
                  <a:pt x="45960" y="61170"/>
                </a:lnTo>
                <a:lnTo>
                  <a:pt x="45960" y="61180"/>
                </a:lnTo>
                <a:lnTo>
                  <a:pt x="45960" y="61190"/>
                </a:lnTo>
                <a:lnTo>
                  <a:pt x="45970" y="61190"/>
                </a:lnTo>
                <a:lnTo>
                  <a:pt x="45970" y="61200"/>
                </a:lnTo>
                <a:lnTo>
                  <a:pt x="45970" y="61210"/>
                </a:lnTo>
                <a:lnTo>
                  <a:pt x="45970" y="61220"/>
                </a:lnTo>
                <a:lnTo>
                  <a:pt x="45970" y="61240"/>
                </a:lnTo>
                <a:lnTo>
                  <a:pt x="45970" y="61250"/>
                </a:lnTo>
                <a:lnTo>
                  <a:pt x="45970" y="61260"/>
                </a:lnTo>
                <a:lnTo>
                  <a:pt x="45960" y="61260"/>
                </a:lnTo>
                <a:lnTo>
                  <a:pt x="45960" y="61270"/>
                </a:lnTo>
                <a:lnTo>
                  <a:pt x="45960" y="61280"/>
                </a:lnTo>
                <a:lnTo>
                  <a:pt x="45950" y="61280"/>
                </a:lnTo>
                <a:lnTo>
                  <a:pt x="45950" y="61290"/>
                </a:lnTo>
                <a:lnTo>
                  <a:pt x="45950" y="61300"/>
                </a:lnTo>
                <a:lnTo>
                  <a:pt x="45940" y="61300"/>
                </a:lnTo>
                <a:lnTo>
                  <a:pt x="45940" y="61310"/>
                </a:lnTo>
                <a:lnTo>
                  <a:pt x="45940" y="61320"/>
                </a:lnTo>
                <a:lnTo>
                  <a:pt x="45930" y="61320"/>
                </a:lnTo>
                <a:lnTo>
                  <a:pt x="45930" y="61330"/>
                </a:lnTo>
                <a:lnTo>
                  <a:pt x="45930" y="61340"/>
                </a:lnTo>
                <a:lnTo>
                  <a:pt x="45940" y="61340"/>
                </a:lnTo>
                <a:lnTo>
                  <a:pt x="45940" y="61350"/>
                </a:lnTo>
                <a:lnTo>
                  <a:pt x="45940" y="61360"/>
                </a:lnTo>
                <a:lnTo>
                  <a:pt x="45940" y="61370"/>
                </a:lnTo>
                <a:lnTo>
                  <a:pt x="45940" y="61380"/>
                </a:lnTo>
                <a:lnTo>
                  <a:pt x="45930" y="61380"/>
                </a:lnTo>
                <a:lnTo>
                  <a:pt x="45930" y="61390"/>
                </a:lnTo>
                <a:lnTo>
                  <a:pt x="45930" y="61400"/>
                </a:lnTo>
                <a:lnTo>
                  <a:pt x="45920" y="61400"/>
                </a:lnTo>
                <a:lnTo>
                  <a:pt x="45920" y="61410"/>
                </a:lnTo>
                <a:lnTo>
                  <a:pt x="45910" y="61410"/>
                </a:lnTo>
                <a:lnTo>
                  <a:pt x="45910" y="61420"/>
                </a:lnTo>
                <a:lnTo>
                  <a:pt x="45910" y="61430"/>
                </a:lnTo>
                <a:lnTo>
                  <a:pt x="45900" y="61430"/>
                </a:lnTo>
                <a:lnTo>
                  <a:pt x="45900" y="61440"/>
                </a:lnTo>
                <a:lnTo>
                  <a:pt x="45900" y="61450"/>
                </a:lnTo>
                <a:lnTo>
                  <a:pt x="45890" y="61450"/>
                </a:lnTo>
                <a:lnTo>
                  <a:pt x="45890" y="61460"/>
                </a:lnTo>
                <a:lnTo>
                  <a:pt x="45880" y="61460"/>
                </a:lnTo>
                <a:lnTo>
                  <a:pt x="45890" y="61460"/>
                </a:lnTo>
                <a:lnTo>
                  <a:pt x="45890" y="61450"/>
                </a:lnTo>
                <a:lnTo>
                  <a:pt x="45890" y="61440"/>
                </a:lnTo>
                <a:lnTo>
                  <a:pt x="45900" y="61440"/>
                </a:lnTo>
                <a:lnTo>
                  <a:pt x="45900" y="61430"/>
                </a:lnTo>
                <a:lnTo>
                  <a:pt x="45890" y="61430"/>
                </a:lnTo>
                <a:lnTo>
                  <a:pt x="45900" y="61430"/>
                </a:lnTo>
                <a:lnTo>
                  <a:pt x="45900" y="61410"/>
                </a:lnTo>
                <a:lnTo>
                  <a:pt x="45900" y="61400"/>
                </a:lnTo>
                <a:lnTo>
                  <a:pt x="45900" y="61390"/>
                </a:lnTo>
                <a:lnTo>
                  <a:pt x="45910" y="61390"/>
                </a:lnTo>
                <a:lnTo>
                  <a:pt x="45910" y="61380"/>
                </a:lnTo>
                <a:lnTo>
                  <a:pt x="45920" y="61380"/>
                </a:lnTo>
                <a:lnTo>
                  <a:pt x="45920" y="61340"/>
                </a:lnTo>
                <a:lnTo>
                  <a:pt x="45910" y="61340"/>
                </a:lnTo>
                <a:lnTo>
                  <a:pt x="45910" y="61330"/>
                </a:lnTo>
                <a:lnTo>
                  <a:pt x="45910" y="61320"/>
                </a:lnTo>
                <a:lnTo>
                  <a:pt x="45910" y="61310"/>
                </a:lnTo>
                <a:lnTo>
                  <a:pt x="45920" y="61310"/>
                </a:lnTo>
                <a:lnTo>
                  <a:pt x="45920" y="61300"/>
                </a:lnTo>
                <a:lnTo>
                  <a:pt x="45920" y="61290"/>
                </a:lnTo>
                <a:lnTo>
                  <a:pt x="45930" y="61290"/>
                </a:lnTo>
                <a:lnTo>
                  <a:pt x="45930" y="61280"/>
                </a:lnTo>
                <a:lnTo>
                  <a:pt x="45930" y="61270"/>
                </a:lnTo>
                <a:lnTo>
                  <a:pt x="45920" y="61270"/>
                </a:lnTo>
                <a:lnTo>
                  <a:pt x="45920" y="61260"/>
                </a:lnTo>
                <a:lnTo>
                  <a:pt x="45920" y="61250"/>
                </a:lnTo>
                <a:lnTo>
                  <a:pt x="45920" y="61230"/>
                </a:lnTo>
                <a:lnTo>
                  <a:pt x="45920" y="61220"/>
                </a:lnTo>
                <a:lnTo>
                  <a:pt x="45930" y="61220"/>
                </a:lnTo>
                <a:lnTo>
                  <a:pt x="45930" y="61210"/>
                </a:lnTo>
                <a:lnTo>
                  <a:pt x="45930" y="61200"/>
                </a:lnTo>
                <a:lnTo>
                  <a:pt x="45930" y="61190"/>
                </a:lnTo>
                <a:lnTo>
                  <a:pt x="45920" y="61190"/>
                </a:lnTo>
                <a:lnTo>
                  <a:pt x="45920" y="61170"/>
                </a:lnTo>
                <a:lnTo>
                  <a:pt x="45930" y="61170"/>
                </a:lnTo>
                <a:lnTo>
                  <a:pt x="45920" y="61170"/>
                </a:lnTo>
                <a:lnTo>
                  <a:pt x="45920" y="61160"/>
                </a:lnTo>
                <a:lnTo>
                  <a:pt x="45920" y="61150"/>
                </a:lnTo>
                <a:lnTo>
                  <a:pt x="45900" y="61150"/>
                </a:lnTo>
                <a:lnTo>
                  <a:pt x="45900" y="61140"/>
                </a:lnTo>
                <a:lnTo>
                  <a:pt x="45890" y="61140"/>
                </a:lnTo>
                <a:lnTo>
                  <a:pt x="45890" y="61120"/>
                </a:lnTo>
                <a:lnTo>
                  <a:pt x="45890" y="61110"/>
                </a:lnTo>
                <a:lnTo>
                  <a:pt x="45890" y="61100"/>
                </a:lnTo>
                <a:lnTo>
                  <a:pt x="45880" y="61100"/>
                </a:lnTo>
                <a:lnTo>
                  <a:pt x="45880" y="61090"/>
                </a:lnTo>
                <a:lnTo>
                  <a:pt x="45880" y="61080"/>
                </a:lnTo>
                <a:lnTo>
                  <a:pt x="45880" y="61060"/>
                </a:lnTo>
                <a:lnTo>
                  <a:pt x="45880" y="61050"/>
                </a:lnTo>
                <a:lnTo>
                  <a:pt x="45890" y="61050"/>
                </a:lnTo>
                <a:lnTo>
                  <a:pt x="45890" y="61040"/>
                </a:lnTo>
                <a:lnTo>
                  <a:pt x="45900" y="61040"/>
                </a:lnTo>
                <a:lnTo>
                  <a:pt x="45910" y="61040"/>
                </a:lnTo>
                <a:close/>
                <a:moveTo>
                  <a:pt x="45880" y="61470"/>
                </a:moveTo>
                <a:lnTo>
                  <a:pt x="45880" y="61480"/>
                </a:lnTo>
                <a:lnTo>
                  <a:pt x="45880" y="61490"/>
                </a:lnTo>
                <a:lnTo>
                  <a:pt x="45870" y="61490"/>
                </a:lnTo>
                <a:lnTo>
                  <a:pt x="45870" y="61500"/>
                </a:lnTo>
                <a:lnTo>
                  <a:pt x="45860" y="61500"/>
                </a:lnTo>
                <a:lnTo>
                  <a:pt x="45860" y="61510"/>
                </a:lnTo>
                <a:lnTo>
                  <a:pt x="45850" y="61510"/>
                </a:lnTo>
                <a:lnTo>
                  <a:pt x="45840" y="61510"/>
                </a:lnTo>
                <a:lnTo>
                  <a:pt x="45840" y="61500"/>
                </a:lnTo>
                <a:lnTo>
                  <a:pt x="45850" y="61500"/>
                </a:lnTo>
                <a:lnTo>
                  <a:pt x="45860" y="61500"/>
                </a:lnTo>
                <a:lnTo>
                  <a:pt x="45860" y="61490"/>
                </a:lnTo>
                <a:lnTo>
                  <a:pt x="45870" y="61490"/>
                </a:lnTo>
                <a:lnTo>
                  <a:pt x="45870" y="61480"/>
                </a:lnTo>
                <a:lnTo>
                  <a:pt x="45880" y="61480"/>
                </a:lnTo>
                <a:lnTo>
                  <a:pt x="45880" y="61470"/>
                </a:lnTo>
                <a:close/>
                <a:moveTo>
                  <a:pt x="45830" y="61570"/>
                </a:moveTo>
                <a:lnTo>
                  <a:pt x="45810" y="61570"/>
                </a:lnTo>
                <a:lnTo>
                  <a:pt x="45810" y="61560"/>
                </a:lnTo>
                <a:lnTo>
                  <a:pt x="45810" y="61550"/>
                </a:lnTo>
                <a:lnTo>
                  <a:pt x="45820" y="61550"/>
                </a:lnTo>
                <a:lnTo>
                  <a:pt x="45820" y="61540"/>
                </a:lnTo>
                <a:lnTo>
                  <a:pt x="45820" y="61530"/>
                </a:lnTo>
                <a:lnTo>
                  <a:pt x="45830" y="61530"/>
                </a:lnTo>
                <a:lnTo>
                  <a:pt x="45840" y="61530"/>
                </a:lnTo>
                <a:lnTo>
                  <a:pt x="45840" y="61540"/>
                </a:lnTo>
                <a:lnTo>
                  <a:pt x="45830" y="61540"/>
                </a:lnTo>
                <a:lnTo>
                  <a:pt x="45830" y="61550"/>
                </a:lnTo>
                <a:lnTo>
                  <a:pt x="45830" y="61560"/>
                </a:lnTo>
                <a:lnTo>
                  <a:pt x="45830" y="61570"/>
                </a:lnTo>
                <a:close/>
                <a:moveTo>
                  <a:pt x="45760" y="61630"/>
                </a:moveTo>
                <a:lnTo>
                  <a:pt x="45740" y="61630"/>
                </a:lnTo>
                <a:lnTo>
                  <a:pt x="45740" y="61620"/>
                </a:lnTo>
                <a:lnTo>
                  <a:pt x="45750" y="61620"/>
                </a:lnTo>
                <a:lnTo>
                  <a:pt x="45750" y="61610"/>
                </a:lnTo>
                <a:lnTo>
                  <a:pt x="45760" y="61610"/>
                </a:lnTo>
                <a:lnTo>
                  <a:pt x="45770" y="61610"/>
                </a:lnTo>
                <a:lnTo>
                  <a:pt x="45770" y="61600"/>
                </a:lnTo>
                <a:lnTo>
                  <a:pt x="45780" y="61600"/>
                </a:lnTo>
                <a:lnTo>
                  <a:pt x="45780" y="61590"/>
                </a:lnTo>
                <a:lnTo>
                  <a:pt x="45780" y="61580"/>
                </a:lnTo>
                <a:lnTo>
                  <a:pt x="45790" y="61580"/>
                </a:lnTo>
                <a:lnTo>
                  <a:pt x="45800" y="61580"/>
                </a:lnTo>
                <a:lnTo>
                  <a:pt x="45800" y="61590"/>
                </a:lnTo>
                <a:lnTo>
                  <a:pt x="45800" y="61600"/>
                </a:lnTo>
                <a:lnTo>
                  <a:pt x="45790" y="61600"/>
                </a:lnTo>
                <a:lnTo>
                  <a:pt x="45790" y="61610"/>
                </a:lnTo>
                <a:lnTo>
                  <a:pt x="45780" y="61610"/>
                </a:lnTo>
                <a:lnTo>
                  <a:pt x="45780" y="61620"/>
                </a:lnTo>
                <a:lnTo>
                  <a:pt x="45770" y="61620"/>
                </a:lnTo>
                <a:lnTo>
                  <a:pt x="45760" y="61620"/>
                </a:lnTo>
                <a:lnTo>
                  <a:pt x="45760" y="61630"/>
                </a:lnTo>
                <a:close/>
                <a:moveTo>
                  <a:pt x="45730" y="61640"/>
                </a:moveTo>
                <a:lnTo>
                  <a:pt x="45730" y="61650"/>
                </a:lnTo>
                <a:lnTo>
                  <a:pt x="45720" y="61650"/>
                </a:lnTo>
                <a:lnTo>
                  <a:pt x="45710" y="61650"/>
                </a:lnTo>
                <a:lnTo>
                  <a:pt x="45710" y="61640"/>
                </a:lnTo>
                <a:lnTo>
                  <a:pt x="45720" y="61640"/>
                </a:lnTo>
                <a:lnTo>
                  <a:pt x="45730" y="61640"/>
                </a:lnTo>
                <a:close/>
                <a:moveTo>
                  <a:pt x="45700" y="61640"/>
                </a:moveTo>
                <a:lnTo>
                  <a:pt x="45700" y="61650"/>
                </a:lnTo>
                <a:lnTo>
                  <a:pt x="45700" y="61660"/>
                </a:lnTo>
                <a:lnTo>
                  <a:pt x="45690" y="61660"/>
                </a:lnTo>
                <a:lnTo>
                  <a:pt x="45680" y="61660"/>
                </a:lnTo>
                <a:lnTo>
                  <a:pt x="45680" y="61670"/>
                </a:lnTo>
                <a:lnTo>
                  <a:pt x="45680" y="61660"/>
                </a:lnTo>
                <a:lnTo>
                  <a:pt x="45680" y="61650"/>
                </a:lnTo>
                <a:lnTo>
                  <a:pt x="45690" y="61650"/>
                </a:lnTo>
                <a:lnTo>
                  <a:pt x="45700" y="61650"/>
                </a:lnTo>
                <a:lnTo>
                  <a:pt x="45700" y="61640"/>
                </a:lnTo>
                <a:close/>
                <a:moveTo>
                  <a:pt x="45650" y="61710"/>
                </a:moveTo>
                <a:lnTo>
                  <a:pt x="45640" y="61710"/>
                </a:lnTo>
                <a:lnTo>
                  <a:pt x="45640" y="61700"/>
                </a:lnTo>
                <a:lnTo>
                  <a:pt x="45650" y="61700"/>
                </a:lnTo>
                <a:lnTo>
                  <a:pt x="45650" y="61690"/>
                </a:lnTo>
                <a:lnTo>
                  <a:pt x="45660" y="61690"/>
                </a:lnTo>
                <a:lnTo>
                  <a:pt x="45660" y="61700"/>
                </a:lnTo>
                <a:lnTo>
                  <a:pt x="45660" y="61710"/>
                </a:lnTo>
                <a:lnTo>
                  <a:pt x="45650" y="61710"/>
                </a:lnTo>
                <a:close/>
                <a:moveTo>
                  <a:pt x="45620" y="61740"/>
                </a:moveTo>
                <a:lnTo>
                  <a:pt x="45610" y="61740"/>
                </a:lnTo>
                <a:lnTo>
                  <a:pt x="45610" y="61730"/>
                </a:lnTo>
                <a:lnTo>
                  <a:pt x="45620" y="61730"/>
                </a:lnTo>
                <a:lnTo>
                  <a:pt x="45620" y="61720"/>
                </a:lnTo>
                <a:lnTo>
                  <a:pt x="45630" y="61720"/>
                </a:lnTo>
                <a:lnTo>
                  <a:pt x="45620" y="61720"/>
                </a:lnTo>
                <a:lnTo>
                  <a:pt x="45620" y="61730"/>
                </a:lnTo>
                <a:lnTo>
                  <a:pt x="45620" y="61740"/>
                </a:lnTo>
                <a:close/>
                <a:moveTo>
                  <a:pt x="45520" y="61770"/>
                </a:moveTo>
                <a:lnTo>
                  <a:pt x="45520" y="61780"/>
                </a:lnTo>
                <a:lnTo>
                  <a:pt x="45540" y="61780"/>
                </a:lnTo>
                <a:lnTo>
                  <a:pt x="45540" y="61790"/>
                </a:lnTo>
                <a:lnTo>
                  <a:pt x="45530" y="61790"/>
                </a:lnTo>
                <a:lnTo>
                  <a:pt x="45520" y="61790"/>
                </a:lnTo>
                <a:lnTo>
                  <a:pt x="45520" y="61770"/>
                </a:lnTo>
                <a:close/>
                <a:moveTo>
                  <a:pt x="45370" y="61800"/>
                </a:moveTo>
                <a:lnTo>
                  <a:pt x="45370" y="61810"/>
                </a:lnTo>
                <a:lnTo>
                  <a:pt x="45380" y="61810"/>
                </a:lnTo>
                <a:lnTo>
                  <a:pt x="45380" y="61820"/>
                </a:lnTo>
                <a:lnTo>
                  <a:pt x="45370" y="61820"/>
                </a:lnTo>
                <a:lnTo>
                  <a:pt x="45370" y="61830"/>
                </a:lnTo>
                <a:lnTo>
                  <a:pt x="45360" y="61830"/>
                </a:lnTo>
                <a:lnTo>
                  <a:pt x="45350" y="61830"/>
                </a:lnTo>
                <a:lnTo>
                  <a:pt x="45350" y="61820"/>
                </a:lnTo>
                <a:lnTo>
                  <a:pt x="45340" y="61820"/>
                </a:lnTo>
                <a:lnTo>
                  <a:pt x="45330" y="61820"/>
                </a:lnTo>
                <a:lnTo>
                  <a:pt x="45330" y="61830"/>
                </a:lnTo>
                <a:lnTo>
                  <a:pt x="45320" y="61830"/>
                </a:lnTo>
                <a:lnTo>
                  <a:pt x="45310" y="61830"/>
                </a:lnTo>
                <a:lnTo>
                  <a:pt x="45310" y="61820"/>
                </a:lnTo>
                <a:lnTo>
                  <a:pt x="45300" y="61820"/>
                </a:lnTo>
                <a:lnTo>
                  <a:pt x="45310" y="61820"/>
                </a:lnTo>
                <a:lnTo>
                  <a:pt x="45310" y="61810"/>
                </a:lnTo>
                <a:lnTo>
                  <a:pt x="45320" y="61810"/>
                </a:lnTo>
                <a:lnTo>
                  <a:pt x="45330" y="61810"/>
                </a:lnTo>
                <a:lnTo>
                  <a:pt x="45340" y="61810"/>
                </a:lnTo>
                <a:lnTo>
                  <a:pt x="45360" y="61810"/>
                </a:lnTo>
                <a:lnTo>
                  <a:pt x="45360" y="61800"/>
                </a:lnTo>
                <a:lnTo>
                  <a:pt x="45370" y="61800"/>
                </a:lnTo>
                <a:close/>
                <a:moveTo>
                  <a:pt x="45460" y="61810"/>
                </a:moveTo>
                <a:lnTo>
                  <a:pt x="45460" y="61820"/>
                </a:lnTo>
                <a:lnTo>
                  <a:pt x="45450" y="61820"/>
                </a:lnTo>
                <a:lnTo>
                  <a:pt x="45420" y="61820"/>
                </a:lnTo>
                <a:lnTo>
                  <a:pt x="45400" y="61820"/>
                </a:lnTo>
                <a:lnTo>
                  <a:pt x="45390" y="61820"/>
                </a:lnTo>
                <a:lnTo>
                  <a:pt x="45390" y="61810"/>
                </a:lnTo>
                <a:lnTo>
                  <a:pt x="45420" y="61810"/>
                </a:lnTo>
                <a:lnTo>
                  <a:pt x="45440" y="61810"/>
                </a:lnTo>
                <a:lnTo>
                  <a:pt x="45460" y="61810"/>
                </a:lnTo>
                <a:close/>
                <a:moveTo>
                  <a:pt x="45300" y="61830"/>
                </a:moveTo>
                <a:lnTo>
                  <a:pt x="45310" y="61830"/>
                </a:lnTo>
                <a:lnTo>
                  <a:pt x="45300" y="61830"/>
                </a:lnTo>
                <a:lnTo>
                  <a:pt x="45300" y="61840"/>
                </a:lnTo>
                <a:lnTo>
                  <a:pt x="45290" y="61840"/>
                </a:lnTo>
                <a:lnTo>
                  <a:pt x="45290" y="61850"/>
                </a:lnTo>
                <a:lnTo>
                  <a:pt x="45280" y="61850"/>
                </a:lnTo>
                <a:lnTo>
                  <a:pt x="45280" y="61840"/>
                </a:lnTo>
                <a:lnTo>
                  <a:pt x="45280" y="61830"/>
                </a:lnTo>
                <a:lnTo>
                  <a:pt x="45290" y="61830"/>
                </a:lnTo>
                <a:lnTo>
                  <a:pt x="45300" y="61830"/>
                </a:lnTo>
                <a:close/>
                <a:moveTo>
                  <a:pt x="45260" y="61830"/>
                </a:moveTo>
                <a:lnTo>
                  <a:pt x="45260" y="61840"/>
                </a:lnTo>
                <a:lnTo>
                  <a:pt x="45260" y="61850"/>
                </a:lnTo>
                <a:lnTo>
                  <a:pt x="45250" y="61850"/>
                </a:lnTo>
                <a:lnTo>
                  <a:pt x="45240" y="61850"/>
                </a:lnTo>
                <a:lnTo>
                  <a:pt x="45230" y="61850"/>
                </a:lnTo>
                <a:lnTo>
                  <a:pt x="45230" y="61840"/>
                </a:lnTo>
                <a:lnTo>
                  <a:pt x="45240" y="61840"/>
                </a:lnTo>
                <a:lnTo>
                  <a:pt x="45240" y="61850"/>
                </a:lnTo>
                <a:lnTo>
                  <a:pt x="45250" y="61850"/>
                </a:lnTo>
                <a:lnTo>
                  <a:pt x="45250" y="61840"/>
                </a:lnTo>
                <a:lnTo>
                  <a:pt x="45260" y="61840"/>
                </a:lnTo>
                <a:lnTo>
                  <a:pt x="45260" y="61830"/>
                </a:lnTo>
                <a:close/>
                <a:moveTo>
                  <a:pt x="45220" y="61850"/>
                </a:moveTo>
                <a:lnTo>
                  <a:pt x="45220" y="61860"/>
                </a:lnTo>
                <a:lnTo>
                  <a:pt x="45210" y="61860"/>
                </a:lnTo>
                <a:lnTo>
                  <a:pt x="45210" y="61870"/>
                </a:lnTo>
                <a:lnTo>
                  <a:pt x="45210" y="61860"/>
                </a:lnTo>
                <a:lnTo>
                  <a:pt x="45200" y="61860"/>
                </a:lnTo>
                <a:lnTo>
                  <a:pt x="45200" y="61870"/>
                </a:lnTo>
                <a:lnTo>
                  <a:pt x="45190" y="61870"/>
                </a:lnTo>
                <a:lnTo>
                  <a:pt x="45180" y="61870"/>
                </a:lnTo>
                <a:lnTo>
                  <a:pt x="45180" y="61860"/>
                </a:lnTo>
                <a:lnTo>
                  <a:pt x="45190" y="61860"/>
                </a:lnTo>
                <a:lnTo>
                  <a:pt x="45200" y="61860"/>
                </a:lnTo>
                <a:lnTo>
                  <a:pt x="45210" y="61860"/>
                </a:lnTo>
                <a:lnTo>
                  <a:pt x="45210" y="61850"/>
                </a:lnTo>
                <a:lnTo>
                  <a:pt x="45220" y="6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Rodriguez I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70" y="88480"/>
                </a:moveTo>
                <a:lnTo>
                  <a:pt x="78660" y="88480"/>
                </a:lnTo>
                <a:lnTo>
                  <a:pt x="78650" y="88480"/>
                </a:lnTo>
                <a:lnTo>
                  <a:pt x="78650" y="88490"/>
                </a:lnTo>
                <a:lnTo>
                  <a:pt x="78640" y="88490"/>
                </a:lnTo>
                <a:lnTo>
                  <a:pt x="78640" y="88500"/>
                </a:lnTo>
                <a:lnTo>
                  <a:pt x="78630" y="88500"/>
                </a:lnTo>
                <a:lnTo>
                  <a:pt x="78620" y="88500"/>
                </a:lnTo>
                <a:lnTo>
                  <a:pt x="78620" y="88510"/>
                </a:lnTo>
                <a:lnTo>
                  <a:pt x="78620" y="88520"/>
                </a:lnTo>
                <a:lnTo>
                  <a:pt x="78630" y="88520"/>
                </a:lnTo>
                <a:lnTo>
                  <a:pt x="78640" y="88520"/>
                </a:lnTo>
                <a:lnTo>
                  <a:pt x="78640" y="88530"/>
                </a:lnTo>
                <a:lnTo>
                  <a:pt x="78640" y="88520"/>
                </a:lnTo>
                <a:lnTo>
                  <a:pt x="78650" y="88520"/>
                </a:lnTo>
                <a:lnTo>
                  <a:pt x="78650" y="88530"/>
                </a:lnTo>
                <a:lnTo>
                  <a:pt x="78650" y="88540"/>
                </a:lnTo>
                <a:lnTo>
                  <a:pt x="78660" y="88540"/>
                </a:lnTo>
                <a:lnTo>
                  <a:pt x="78660" y="88550"/>
                </a:lnTo>
                <a:lnTo>
                  <a:pt x="78640" y="88550"/>
                </a:lnTo>
                <a:lnTo>
                  <a:pt x="78630" y="88550"/>
                </a:lnTo>
                <a:lnTo>
                  <a:pt x="78620" y="88550"/>
                </a:lnTo>
                <a:lnTo>
                  <a:pt x="78610" y="88550"/>
                </a:lnTo>
                <a:lnTo>
                  <a:pt x="78610" y="88540"/>
                </a:lnTo>
                <a:lnTo>
                  <a:pt x="78600" y="88540"/>
                </a:lnTo>
                <a:lnTo>
                  <a:pt x="78600" y="88530"/>
                </a:lnTo>
                <a:lnTo>
                  <a:pt x="78590" y="88530"/>
                </a:lnTo>
                <a:lnTo>
                  <a:pt x="78580" y="88530"/>
                </a:lnTo>
                <a:lnTo>
                  <a:pt x="78570" y="88530"/>
                </a:lnTo>
                <a:lnTo>
                  <a:pt x="78570" y="88520"/>
                </a:lnTo>
                <a:lnTo>
                  <a:pt x="78560" y="88520"/>
                </a:lnTo>
                <a:lnTo>
                  <a:pt x="78550" y="88520"/>
                </a:lnTo>
                <a:lnTo>
                  <a:pt x="78550" y="88510"/>
                </a:lnTo>
                <a:lnTo>
                  <a:pt x="78540" y="88510"/>
                </a:lnTo>
                <a:lnTo>
                  <a:pt x="78530" y="88510"/>
                </a:lnTo>
                <a:lnTo>
                  <a:pt x="78520" y="88510"/>
                </a:lnTo>
                <a:lnTo>
                  <a:pt x="78520" y="88500"/>
                </a:lnTo>
                <a:lnTo>
                  <a:pt x="78510" y="88500"/>
                </a:lnTo>
                <a:lnTo>
                  <a:pt x="78510" y="88490"/>
                </a:lnTo>
                <a:lnTo>
                  <a:pt x="78500" y="88490"/>
                </a:lnTo>
                <a:lnTo>
                  <a:pt x="78480" y="88490"/>
                </a:lnTo>
                <a:lnTo>
                  <a:pt x="78470" y="88490"/>
                </a:lnTo>
                <a:lnTo>
                  <a:pt x="78470" y="88480"/>
                </a:lnTo>
                <a:lnTo>
                  <a:pt x="78460" y="88480"/>
                </a:lnTo>
                <a:lnTo>
                  <a:pt x="78460" y="88470"/>
                </a:lnTo>
                <a:lnTo>
                  <a:pt x="78450" y="88470"/>
                </a:lnTo>
                <a:lnTo>
                  <a:pt x="78450" y="88460"/>
                </a:lnTo>
                <a:lnTo>
                  <a:pt x="78440" y="88460"/>
                </a:lnTo>
                <a:lnTo>
                  <a:pt x="78440" y="88450"/>
                </a:lnTo>
                <a:lnTo>
                  <a:pt x="78440" y="88440"/>
                </a:lnTo>
                <a:lnTo>
                  <a:pt x="78430" y="88440"/>
                </a:lnTo>
                <a:lnTo>
                  <a:pt x="78430" y="88430"/>
                </a:lnTo>
                <a:lnTo>
                  <a:pt x="78430" y="88420"/>
                </a:lnTo>
                <a:lnTo>
                  <a:pt x="78420" y="88420"/>
                </a:lnTo>
                <a:lnTo>
                  <a:pt x="78420" y="88410"/>
                </a:lnTo>
                <a:lnTo>
                  <a:pt x="78410" y="88410"/>
                </a:lnTo>
                <a:lnTo>
                  <a:pt x="78410" y="88400"/>
                </a:lnTo>
                <a:lnTo>
                  <a:pt x="78420" y="88400"/>
                </a:lnTo>
                <a:lnTo>
                  <a:pt x="78420" y="88390"/>
                </a:lnTo>
                <a:lnTo>
                  <a:pt x="78420" y="88380"/>
                </a:lnTo>
                <a:lnTo>
                  <a:pt x="78420" y="88370"/>
                </a:lnTo>
                <a:lnTo>
                  <a:pt x="78420" y="88360"/>
                </a:lnTo>
                <a:lnTo>
                  <a:pt x="78420" y="88350"/>
                </a:lnTo>
                <a:lnTo>
                  <a:pt x="78410" y="88350"/>
                </a:lnTo>
                <a:lnTo>
                  <a:pt x="78420" y="88350"/>
                </a:lnTo>
                <a:lnTo>
                  <a:pt x="78420" y="88340"/>
                </a:lnTo>
                <a:lnTo>
                  <a:pt x="78430" y="88340"/>
                </a:lnTo>
                <a:lnTo>
                  <a:pt x="78440" y="88340"/>
                </a:lnTo>
                <a:lnTo>
                  <a:pt x="78440" y="88330"/>
                </a:lnTo>
                <a:lnTo>
                  <a:pt x="78450" y="88330"/>
                </a:lnTo>
                <a:lnTo>
                  <a:pt x="78450" y="88340"/>
                </a:lnTo>
                <a:lnTo>
                  <a:pt x="78450" y="88330"/>
                </a:lnTo>
                <a:lnTo>
                  <a:pt x="78450" y="88320"/>
                </a:lnTo>
                <a:lnTo>
                  <a:pt x="78460" y="88320"/>
                </a:lnTo>
                <a:lnTo>
                  <a:pt x="78460" y="88310"/>
                </a:lnTo>
                <a:lnTo>
                  <a:pt x="78470" y="88310"/>
                </a:lnTo>
                <a:lnTo>
                  <a:pt x="78470" y="88330"/>
                </a:lnTo>
                <a:lnTo>
                  <a:pt x="78480" y="88330"/>
                </a:lnTo>
                <a:lnTo>
                  <a:pt x="78480" y="88340"/>
                </a:lnTo>
                <a:lnTo>
                  <a:pt x="78490" y="88340"/>
                </a:lnTo>
                <a:lnTo>
                  <a:pt x="78490" y="88330"/>
                </a:lnTo>
                <a:lnTo>
                  <a:pt x="78490" y="88320"/>
                </a:lnTo>
                <a:lnTo>
                  <a:pt x="78480" y="88320"/>
                </a:lnTo>
                <a:lnTo>
                  <a:pt x="78480" y="88310"/>
                </a:lnTo>
                <a:lnTo>
                  <a:pt x="78480" y="88300"/>
                </a:lnTo>
                <a:lnTo>
                  <a:pt x="78470" y="88300"/>
                </a:lnTo>
                <a:lnTo>
                  <a:pt x="78470" y="88290"/>
                </a:lnTo>
                <a:lnTo>
                  <a:pt x="78470" y="88280"/>
                </a:lnTo>
                <a:lnTo>
                  <a:pt x="78470" y="88270"/>
                </a:lnTo>
                <a:lnTo>
                  <a:pt x="78470" y="88260"/>
                </a:lnTo>
                <a:lnTo>
                  <a:pt x="78480" y="88260"/>
                </a:lnTo>
                <a:lnTo>
                  <a:pt x="78480" y="88250"/>
                </a:lnTo>
                <a:lnTo>
                  <a:pt x="78470" y="88250"/>
                </a:lnTo>
                <a:lnTo>
                  <a:pt x="78470" y="88260"/>
                </a:lnTo>
                <a:lnTo>
                  <a:pt x="78460" y="88260"/>
                </a:lnTo>
                <a:lnTo>
                  <a:pt x="78460" y="88270"/>
                </a:lnTo>
                <a:lnTo>
                  <a:pt x="78450" y="88270"/>
                </a:lnTo>
                <a:lnTo>
                  <a:pt x="78440" y="88270"/>
                </a:lnTo>
                <a:lnTo>
                  <a:pt x="78440" y="88280"/>
                </a:lnTo>
                <a:lnTo>
                  <a:pt x="78430" y="88280"/>
                </a:lnTo>
                <a:lnTo>
                  <a:pt x="78430" y="88290"/>
                </a:lnTo>
                <a:lnTo>
                  <a:pt x="78420" y="88290"/>
                </a:lnTo>
                <a:lnTo>
                  <a:pt x="78420" y="88300"/>
                </a:lnTo>
                <a:lnTo>
                  <a:pt x="78410" y="88300"/>
                </a:lnTo>
                <a:lnTo>
                  <a:pt x="78410" y="88310"/>
                </a:lnTo>
                <a:lnTo>
                  <a:pt x="78400" y="88310"/>
                </a:lnTo>
                <a:lnTo>
                  <a:pt x="78400" y="88320"/>
                </a:lnTo>
                <a:lnTo>
                  <a:pt x="78390" y="88320"/>
                </a:lnTo>
                <a:lnTo>
                  <a:pt x="78390" y="88310"/>
                </a:lnTo>
                <a:lnTo>
                  <a:pt x="78390" y="88300"/>
                </a:lnTo>
                <a:lnTo>
                  <a:pt x="78380" y="88300"/>
                </a:lnTo>
                <a:lnTo>
                  <a:pt x="78370" y="88300"/>
                </a:lnTo>
                <a:lnTo>
                  <a:pt x="78360" y="88300"/>
                </a:lnTo>
                <a:lnTo>
                  <a:pt x="78360" y="88310"/>
                </a:lnTo>
                <a:lnTo>
                  <a:pt x="78360" y="88320"/>
                </a:lnTo>
                <a:lnTo>
                  <a:pt x="78350" y="88320"/>
                </a:lnTo>
                <a:lnTo>
                  <a:pt x="78350" y="88330"/>
                </a:lnTo>
                <a:lnTo>
                  <a:pt x="78340" y="88330"/>
                </a:lnTo>
                <a:lnTo>
                  <a:pt x="78330" y="88330"/>
                </a:lnTo>
                <a:lnTo>
                  <a:pt x="78330" y="88320"/>
                </a:lnTo>
                <a:lnTo>
                  <a:pt x="78320" y="88320"/>
                </a:lnTo>
                <a:lnTo>
                  <a:pt x="78320" y="88330"/>
                </a:lnTo>
                <a:lnTo>
                  <a:pt x="78320" y="88340"/>
                </a:lnTo>
                <a:lnTo>
                  <a:pt x="78330" y="88340"/>
                </a:lnTo>
                <a:lnTo>
                  <a:pt x="78340" y="88340"/>
                </a:lnTo>
                <a:lnTo>
                  <a:pt x="78340" y="88350"/>
                </a:lnTo>
                <a:lnTo>
                  <a:pt x="78340" y="88360"/>
                </a:lnTo>
                <a:lnTo>
                  <a:pt x="78330" y="88360"/>
                </a:lnTo>
                <a:lnTo>
                  <a:pt x="78310" y="88360"/>
                </a:lnTo>
                <a:lnTo>
                  <a:pt x="78300" y="88360"/>
                </a:lnTo>
                <a:lnTo>
                  <a:pt x="78300" y="88350"/>
                </a:lnTo>
                <a:lnTo>
                  <a:pt x="78290" y="88350"/>
                </a:lnTo>
                <a:lnTo>
                  <a:pt x="78280" y="88350"/>
                </a:lnTo>
                <a:lnTo>
                  <a:pt x="78280" y="88360"/>
                </a:lnTo>
                <a:lnTo>
                  <a:pt x="78270" y="88360"/>
                </a:lnTo>
                <a:lnTo>
                  <a:pt x="78270" y="88350"/>
                </a:lnTo>
                <a:lnTo>
                  <a:pt x="78260" y="88350"/>
                </a:lnTo>
                <a:lnTo>
                  <a:pt x="78250" y="88350"/>
                </a:lnTo>
                <a:lnTo>
                  <a:pt x="78250" y="88340"/>
                </a:lnTo>
                <a:lnTo>
                  <a:pt x="78250" y="88330"/>
                </a:lnTo>
                <a:lnTo>
                  <a:pt x="78240" y="88330"/>
                </a:lnTo>
                <a:lnTo>
                  <a:pt x="78240" y="88320"/>
                </a:lnTo>
                <a:lnTo>
                  <a:pt x="78240" y="88310"/>
                </a:lnTo>
                <a:lnTo>
                  <a:pt x="78240" y="88300"/>
                </a:lnTo>
                <a:lnTo>
                  <a:pt x="78230" y="88300"/>
                </a:lnTo>
                <a:lnTo>
                  <a:pt x="78230" y="88310"/>
                </a:lnTo>
                <a:lnTo>
                  <a:pt x="78230" y="88300"/>
                </a:lnTo>
                <a:lnTo>
                  <a:pt x="78220" y="88300"/>
                </a:lnTo>
                <a:lnTo>
                  <a:pt x="78220" y="88270"/>
                </a:lnTo>
                <a:lnTo>
                  <a:pt x="78220" y="88250"/>
                </a:lnTo>
                <a:lnTo>
                  <a:pt x="78230" y="88250"/>
                </a:lnTo>
                <a:lnTo>
                  <a:pt x="78230" y="88240"/>
                </a:lnTo>
                <a:lnTo>
                  <a:pt x="78230" y="88250"/>
                </a:lnTo>
                <a:lnTo>
                  <a:pt x="78240" y="88250"/>
                </a:lnTo>
                <a:lnTo>
                  <a:pt x="78240" y="88240"/>
                </a:lnTo>
                <a:lnTo>
                  <a:pt x="78240" y="88250"/>
                </a:lnTo>
                <a:lnTo>
                  <a:pt x="78260" y="88250"/>
                </a:lnTo>
                <a:lnTo>
                  <a:pt x="78270" y="88250"/>
                </a:lnTo>
                <a:lnTo>
                  <a:pt x="78270" y="88260"/>
                </a:lnTo>
                <a:lnTo>
                  <a:pt x="78280" y="88260"/>
                </a:lnTo>
                <a:lnTo>
                  <a:pt x="78280" y="88250"/>
                </a:lnTo>
                <a:lnTo>
                  <a:pt x="78280" y="88260"/>
                </a:lnTo>
                <a:lnTo>
                  <a:pt x="78290" y="88260"/>
                </a:lnTo>
                <a:lnTo>
                  <a:pt x="78290" y="88250"/>
                </a:lnTo>
                <a:lnTo>
                  <a:pt x="78290" y="88240"/>
                </a:lnTo>
                <a:lnTo>
                  <a:pt x="78280" y="88240"/>
                </a:lnTo>
                <a:lnTo>
                  <a:pt x="78280" y="88230"/>
                </a:lnTo>
                <a:lnTo>
                  <a:pt x="78270" y="88230"/>
                </a:lnTo>
                <a:lnTo>
                  <a:pt x="78280" y="88230"/>
                </a:lnTo>
                <a:lnTo>
                  <a:pt x="78280" y="88220"/>
                </a:lnTo>
                <a:lnTo>
                  <a:pt x="78280" y="88210"/>
                </a:lnTo>
                <a:lnTo>
                  <a:pt x="78270" y="88210"/>
                </a:lnTo>
                <a:lnTo>
                  <a:pt x="78270" y="88200"/>
                </a:lnTo>
                <a:lnTo>
                  <a:pt x="78280" y="88200"/>
                </a:lnTo>
                <a:lnTo>
                  <a:pt x="78280" y="88190"/>
                </a:lnTo>
                <a:lnTo>
                  <a:pt x="78280" y="88180"/>
                </a:lnTo>
                <a:lnTo>
                  <a:pt x="78270" y="88180"/>
                </a:lnTo>
                <a:lnTo>
                  <a:pt x="78270" y="88190"/>
                </a:lnTo>
                <a:lnTo>
                  <a:pt x="78260" y="88190"/>
                </a:lnTo>
                <a:lnTo>
                  <a:pt x="78260" y="88180"/>
                </a:lnTo>
                <a:lnTo>
                  <a:pt x="78250" y="88180"/>
                </a:lnTo>
                <a:lnTo>
                  <a:pt x="78250" y="88170"/>
                </a:lnTo>
                <a:lnTo>
                  <a:pt x="78260" y="88170"/>
                </a:lnTo>
                <a:lnTo>
                  <a:pt x="78260" y="88160"/>
                </a:lnTo>
                <a:lnTo>
                  <a:pt x="78260" y="88150"/>
                </a:lnTo>
                <a:lnTo>
                  <a:pt x="78250" y="88150"/>
                </a:lnTo>
                <a:lnTo>
                  <a:pt x="78250" y="88140"/>
                </a:lnTo>
                <a:lnTo>
                  <a:pt x="78250" y="88130"/>
                </a:lnTo>
                <a:lnTo>
                  <a:pt x="78250" y="88110"/>
                </a:lnTo>
                <a:lnTo>
                  <a:pt x="78250" y="88090"/>
                </a:lnTo>
                <a:lnTo>
                  <a:pt x="78260" y="88090"/>
                </a:lnTo>
                <a:lnTo>
                  <a:pt x="78260" y="88080"/>
                </a:lnTo>
                <a:lnTo>
                  <a:pt x="78270" y="88080"/>
                </a:lnTo>
                <a:lnTo>
                  <a:pt x="78280" y="88080"/>
                </a:lnTo>
                <a:lnTo>
                  <a:pt x="78280" y="88070"/>
                </a:lnTo>
                <a:lnTo>
                  <a:pt x="78290" y="88070"/>
                </a:lnTo>
                <a:lnTo>
                  <a:pt x="78290" y="88060"/>
                </a:lnTo>
                <a:lnTo>
                  <a:pt x="78310" y="88060"/>
                </a:lnTo>
                <a:lnTo>
                  <a:pt x="78320" y="88060"/>
                </a:lnTo>
                <a:lnTo>
                  <a:pt x="78320" y="88050"/>
                </a:lnTo>
                <a:lnTo>
                  <a:pt x="78330" y="88050"/>
                </a:lnTo>
                <a:lnTo>
                  <a:pt x="78330" y="88040"/>
                </a:lnTo>
                <a:lnTo>
                  <a:pt x="78330" y="88030"/>
                </a:lnTo>
                <a:lnTo>
                  <a:pt x="78350" y="88030"/>
                </a:lnTo>
                <a:lnTo>
                  <a:pt x="78350" y="88040"/>
                </a:lnTo>
                <a:lnTo>
                  <a:pt x="78350" y="88050"/>
                </a:lnTo>
                <a:lnTo>
                  <a:pt x="78360" y="88050"/>
                </a:lnTo>
                <a:lnTo>
                  <a:pt x="78370" y="88050"/>
                </a:lnTo>
                <a:lnTo>
                  <a:pt x="78370" y="88060"/>
                </a:lnTo>
                <a:lnTo>
                  <a:pt x="78380" y="88060"/>
                </a:lnTo>
                <a:lnTo>
                  <a:pt x="78380" y="88050"/>
                </a:lnTo>
                <a:lnTo>
                  <a:pt x="78380" y="88040"/>
                </a:lnTo>
                <a:lnTo>
                  <a:pt x="78390" y="88040"/>
                </a:lnTo>
                <a:lnTo>
                  <a:pt x="78390" y="88030"/>
                </a:lnTo>
                <a:lnTo>
                  <a:pt x="78400" y="88030"/>
                </a:lnTo>
                <a:lnTo>
                  <a:pt x="78410" y="88030"/>
                </a:lnTo>
                <a:lnTo>
                  <a:pt x="78420" y="88030"/>
                </a:lnTo>
                <a:lnTo>
                  <a:pt x="78440" y="88030"/>
                </a:lnTo>
                <a:lnTo>
                  <a:pt x="78440" y="88020"/>
                </a:lnTo>
                <a:lnTo>
                  <a:pt x="78450" y="88020"/>
                </a:lnTo>
                <a:lnTo>
                  <a:pt x="78470" y="88020"/>
                </a:lnTo>
                <a:lnTo>
                  <a:pt x="78480" y="88020"/>
                </a:lnTo>
                <a:lnTo>
                  <a:pt x="78480" y="88010"/>
                </a:lnTo>
                <a:lnTo>
                  <a:pt x="78490" y="88010"/>
                </a:lnTo>
                <a:lnTo>
                  <a:pt x="78490" y="88000"/>
                </a:lnTo>
                <a:lnTo>
                  <a:pt x="78490" y="88010"/>
                </a:lnTo>
                <a:lnTo>
                  <a:pt x="78500" y="88010"/>
                </a:lnTo>
                <a:lnTo>
                  <a:pt x="78500" y="88030"/>
                </a:lnTo>
                <a:lnTo>
                  <a:pt x="78490" y="88030"/>
                </a:lnTo>
                <a:lnTo>
                  <a:pt x="78480" y="88030"/>
                </a:lnTo>
                <a:lnTo>
                  <a:pt x="78480" y="88040"/>
                </a:lnTo>
                <a:lnTo>
                  <a:pt x="78480" y="88030"/>
                </a:lnTo>
                <a:lnTo>
                  <a:pt x="78480" y="88040"/>
                </a:lnTo>
                <a:lnTo>
                  <a:pt x="78470" y="88040"/>
                </a:lnTo>
                <a:lnTo>
                  <a:pt x="78480" y="88040"/>
                </a:lnTo>
                <a:lnTo>
                  <a:pt x="78490" y="88040"/>
                </a:lnTo>
                <a:lnTo>
                  <a:pt x="78490" y="88050"/>
                </a:lnTo>
                <a:lnTo>
                  <a:pt x="78500" y="88050"/>
                </a:lnTo>
                <a:lnTo>
                  <a:pt x="78500" y="88040"/>
                </a:lnTo>
                <a:lnTo>
                  <a:pt x="78500" y="88030"/>
                </a:lnTo>
                <a:lnTo>
                  <a:pt x="78510" y="88030"/>
                </a:lnTo>
                <a:lnTo>
                  <a:pt x="78510" y="88000"/>
                </a:lnTo>
                <a:lnTo>
                  <a:pt x="78510" y="87990"/>
                </a:lnTo>
                <a:lnTo>
                  <a:pt x="78510" y="88000"/>
                </a:lnTo>
                <a:lnTo>
                  <a:pt x="78520" y="88000"/>
                </a:lnTo>
                <a:lnTo>
                  <a:pt x="78530" y="88000"/>
                </a:lnTo>
                <a:lnTo>
                  <a:pt x="78530" y="88010"/>
                </a:lnTo>
                <a:lnTo>
                  <a:pt x="78540" y="88010"/>
                </a:lnTo>
                <a:lnTo>
                  <a:pt x="78540" y="88000"/>
                </a:lnTo>
                <a:lnTo>
                  <a:pt x="78550" y="88000"/>
                </a:lnTo>
                <a:lnTo>
                  <a:pt x="78550" y="87990"/>
                </a:lnTo>
                <a:lnTo>
                  <a:pt x="78550" y="87980"/>
                </a:lnTo>
                <a:lnTo>
                  <a:pt x="78560" y="87980"/>
                </a:lnTo>
                <a:lnTo>
                  <a:pt x="78580" y="87980"/>
                </a:lnTo>
                <a:lnTo>
                  <a:pt x="78590" y="87980"/>
                </a:lnTo>
                <a:lnTo>
                  <a:pt x="78590" y="87990"/>
                </a:lnTo>
                <a:lnTo>
                  <a:pt x="78600" y="87990"/>
                </a:lnTo>
                <a:lnTo>
                  <a:pt x="78600" y="88000"/>
                </a:lnTo>
                <a:lnTo>
                  <a:pt x="78610" y="88000"/>
                </a:lnTo>
                <a:lnTo>
                  <a:pt x="78610" y="88010"/>
                </a:lnTo>
                <a:lnTo>
                  <a:pt x="78620" y="88010"/>
                </a:lnTo>
                <a:lnTo>
                  <a:pt x="78620" y="88000"/>
                </a:lnTo>
                <a:lnTo>
                  <a:pt x="78630" y="88000"/>
                </a:lnTo>
                <a:lnTo>
                  <a:pt x="78630" y="87990"/>
                </a:lnTo>
                <a:lnTo>
                  <a:pt x="78630" y="87980"/>
                </a:lnTo>
                <a:lnTo>
                  <a:pt x="78630" y="87970"/>
                </a:lnTo>
                <a:lnTo>
                  <a:pt x="78630" y="87960"/>
                </a:lnTo>
                <a:lnTo>
                  <a:pt x="78640" y="87960"/>
                </a:lnTo>
                <a:lnTo>
                  <a:pt x="78640" y="87950"/>
                </a:lnTo>
                <a:lnTo>
                  <a:pt x="78630" y="87950"/>
                </a:lnTo>
                <a:lnTo>
                  <a:pt x="78630" y="87940"/>
                </a:lnTo>
                <a:lnTo>
                  <a:pt x="78630" y="87930"/>
                </a:lnTo>
                <a:lnTo>
                  <a:pt x="78620" y="87930"/>
                </a:lnTo>
                <a:lnTo>
                  <a:pt x="78630" y="87930"/>
                </a:lnTo>
                <a:lnTo>
                  <a:pt x="78630" y="87920"/>
                </a:lnTo>
                <a:lnTo>
                  <a:pt x="78640" y="87920"/>
                </a:lnTo>
                <a:lnTo>
                  <a:pt x="78650" y="87920"/>
                </a:lnTo>
                <a:lnTo>
                  <a:pt x="78660" y="87920"/>
                </a:lnTo>
                <a:lnTo>
                  <a:pt x="78650" y="87920"/>
                </a:lnTo>
                <a:lnTo>
                  <a:pt x="78650" y="87910"/>
                </a:lnTo>
                <a:lnTo>
                  <a:pt x="78660" y="87910"/>
                </a:lnTo>
                <a:lnTo>
                  <a:pt x="78670" y="87910"/>
                </a:lnTo>
                <a:lnTo>
                  <a:pt x="78670" y="87890"/>
                </a:lnTo>
                <a:lnTo>
                  <a:pt x="78680" y="87890"/>
                </a:lnTo>
                <a:lnTo>
                  <a:pt x="78680" y="87880"/>
                </a:lnTo>
                <a:lnTo>
                  <a:pt x="78680" y="87890"/>
                </a:lnTo>
                <a:lnTo>
                  <a:pt x="78690" y="87890"/>
                </a:lnTo>
                <a:lnTo>
                  <a:pt x="78690" y="87880"/>
                </a:lnTo>
                <a:lnTo>
                  <a:pt x="78700" y="87880"/>
                </a:lnTo>
                <a:lnTo>
                  <a:pt x="78710" y="87880"/>
                </a:lnTo>
                <a:lnTo>
                  <a:pt x="78710" y="87890"/>
                </a:lnTo>
                <a:lnTo>
                  <a:pt x="78720" y="87890"/>
                </a:lnTo>
                <a:lnTo>
                  <a:pt x="78720" y="87880"/>
                </a:lnTo>
                <a:lnTo>
                  <a:pt x="78710" y="87880"/>
                </a:lnTo>
                <a:lnTo>
                  <a:pt x="78710" y="87870"/>
                </a:lnTo>
                <a:lnTo>
                  <a:pt x="78720" y="87870"/>
                </a:lnTo>
                <a:lnTo>
                  <a:pt x="78730" y="87870"/>
                </a:lnTo>
                <a:lnTo>
                  <a:pt x="78730" y="87860"/>
                </a:lnTo>
                <a:lnTo>
                  <a:pt x="78730" y="87850"/>
                </a:lnTo>
                <a:lnTo>
                  <a:pt x="78720" y="87850"/>
                </a:lnTo>
                <a:lnTo>
                  <a:pt x="78710" y="87850"/>
                </a:lnTo>
                <a:lnTo>
                  <a:pt x="78710" y="87840"/>
                </a:lnTo>
                <a:lnTo>
                  <a:pt x="78710" y="87830"/>
                </a:lnTo>
                <a:lnTo>
                  <a:pt x="78710" y="87820"/>
                </a:lnTo>
                <a:lnTo>
                  <a:pt x="78710" y="87810"/>
                </a:lnTo>
                <a:lnTo>
                  <a:pt x="78710" y="87820"/>
                </a:lnTo>
                <a:lnTo>
                  <a:pt x="78720" y="87820"/>
                </a:lnTo>
                <a:lnTo>
                  <a:pt x="78720" y="87810"/>
                </a:lnTo>
                <a:lnTo>
                  <a:pt x="78730" y="87810"/>
                </a:lnTo>
                <a:lnTo>
                  <a:pt x="78740" y="87810"/>
                </a:lnTo>
                <a:lnTo>
                  <a:pt x="78750" y="87810"/>
                </a:lnTo>
                <a:lnTo>
                  <a:pt x="78750" y="87820"/>
                </a:lnTo>
                <a:lnTo>
                  <a:pt x="78760" y="87820"/>
                </a:lnTo>
                <a:lnTo>
                  <a:pt x="78770" y="87820"/>
                </a:lnTo>
                <a:lnTo>
                  <a:pt x="78770" y="87810"/>
                </a:lnTo>
                <a:lnTo>
                  <a:pt x="78770" y="87800"/>
                </a:lnTo>
                <a:lnTo>
                  <a:pt x="78780" y="87800"/>
                </a:lnTo>
                <a:lnTo>
                  <a:pt x="78800" y="87800"/>
                </a:lnTo>
                <a:lnTo>
                  <a:pt x="78800" y="87790"/>
                </a:lnTo>
                <a:lnTo>
                  <a:pt x="78800" y="87780"/>
                </a:lnTo>
                <a:lnTo>
                  <a:pt x="78810" y="87780"/>
                </a:lnTo>
                <a:lnTo>
                  <a:pt x="78810" y="87770"/>
                </a:lnTo>
                <a:lnTo>
                  <a:pt x="78820" y="87770"/>
                </a:lnTo>
                <a:lnTo>
                  <a:pt x="78820" y="87760"/>
                </a:lnTo>
                <a:lnTo>
                  <a:pt x="78830" y="87760"/>
                </a:lnTo>
                <a:lnTo>
                  <a:pt x="78840" y="87760"/>
                </a:lnTo>
                <a:lnTo>
                  <a:pt x="78850" y="87760"/>
                </a:lnTo>
                <a:lnTo>
                  <a:pt x="78850" y="87770"/>
                </a:lnTo>
                <a:lnTo>
                  <a:pt x="78860" y="87770"/>
                </a:lnTo>
                <a:lnTo>
                  <a:pt x="78870" y="87770"/>
                </a:lnTo>
                <a:lnTo>
                  <a:pt x="78870" y="87780"/>
                </a:lnTo>
                <a:lnTo>
                  <a:pt x="78880" y="87780"/>
                </a:lnTo>
                <a:lnTo>
                  <a:pt x="78880" y="87790"/>
                </a:lnTo>
                <a:lnTo>
                  <a:pt x="78870" y="87790"/>
                </a:lnTo>
                <a:lnTo>
                  <a:pt x="78870" y="87800"/>
                </a:lnTo>
                <a:lnTo>
                  <a:pt x="78880" y="87800"/>
                </a:lnTo>
                <a:lnTo>
                  <a:pt x="78880" y="87810"/>
                </a:lnTo>
                <a:lnTo>
                  <a:pt x="78890" y="87810"/>
                </a:lnTo>
                <a:lnTo>
                  <a:pt x="78900" y="87810"/>
                </a:lnTo>
                <a:lnTo>
                  <a:pt x="78900" y="87800"/>
                </a:lnTo>
                <a:lnTo>
                  <a:pt x="78900" y="87790"/>
                </a:lnTo>
                <a:lnTo>
                  <a:pt x="78910" y="87790"/>
                </a:lnTo>
                <a:lnTo>
                  <a:pt x="78910" y="87780"/>
                </a:lnTo>
                <a:lnTo>
                  <a:pt x="78910" y="87770"/>
                </a:lnTo>
                <a:lnTo>
                  <a:pt x="78910" y="87760"/>
                </a:lnTo>
                <a:lnTo>
                  <a:pt x="78920" y="87760"/>
                </a:lnTo>
                <a:lnTo>
                  <a:pt x="78920" y="87750"/>
                </a:lnTo>
                <a:lnTo>
                  <a:pt x="78920" y="87740"/>
                </a:lnTo>
                <a:lnTo>
                  <a:pt x="78930" y="87740"/>
                </a:lnTo>
                <a:lnTo>
                  <a:pt x="78940" y="87740"/>
                </a:lnTo>
                <a:lnTo>
                  <a:pt x="78940" y="87730"/>
                </a:lnTo>
                <a:lnTo>
                  <a:pt x="78960" y="87730"/>
                </a:lnTo>
                <a:lnTo>
                  <a:pt x="78960" y="87740"/>
                </a:lnTo>
                <a:lnTo>
                  <a:pt x="78970" y="87740"/>
                </a:lnTo>
                <a:lnTo>
                  <a:pt x="78970" y="87730"/>
                </a:lnTo>
                <a:lnTo>
                  <a:pt x="78990" y="87730"/>
                </a:lnTo>
                <a:lnTo>
                  <a:pt x="78990" y="87720"/>
                </a:lnTo>
                <a:lnTo>
                  <a:pt x="79000" y="87720"/>
                </a:lnTo>
                <a:lnTo>
                  <a:pt x="79010" y="87720"/>
                </a:lnTo>
                <a:lnTo>
                  <a:pt x="79010" y="87710"/>
                </a:lnTo>
                <a:lnTo>
                  <a:pt x="79020" y="87710"/>
                </a:lnTo>
                <a:lnTo>
                  <a:pt x="79030" y="87710"/>
                </a:lnTo>
                <a:lnTo>
                  <a:pt x="79030" y="87700"/>
                </a:lnTo>
                <a:lnTo>
                  <a:pt x="79040" y="87700"/>
                </a:lnTo>
                <a:lnTo>
                  <a:pt x="79050" y="87700"/>
                </a:lnTo>
                <a:lnTo>
                  <a:pt x="79050" y="87690"/>
                </a:lnTo>
                <a:lnTo>
                  <a:pt x="79060" y="87690"/>
                </a:lnTo>
                <a:lnTo>
                  <a:pt x="79060" y="87680"/>
                </a:lnTo>
                <a:lnTo>
                  <a:pt x="79070" y="87680"/>
                </a:lnTo>
                <a:lnTo>
                  <a:pt x="79080" y="87680"/>
                </a:lnTo>
                <a:lnTo>
                  <a:pt x="79090" y="87680"/>
                </a:lnTo>
                <a:lnTo>
                  <a:pt x="79090" y="87670"/>
                </a:lnTo>
                <a:lnTo>
                  <a:pt x="79100" y="87670"/>
                </a:lnTo>
                <a:lnTo>
                  <a:pt x="79110" y="87670"/>
                </a:lnTo>
                <a:lnTo>
                  <a:pt x="79110" y="87660"/>
                </a:lnTo>
                <a:lnTo>
                  <a:pt x="79120" y="87660"/>
                </a:lnTo>
                <a:lnTo>
                  <a:pt x="79120" y="87650"/>
                </a:lnTo>
                <a:lnTo>
                  <a:pt x="79130" y="87650"/>
                </a:lnTo>
                <a:lnTo>
                  <a:pt x="79140" y="87650"/>
                </a:lnTo>
                <a:lnTo>
                  <a:pt x="79140" y="87640"/>
                </a:lnTo>
                <a:lnTo>
                  <a:pt x="79150" y="87640"/>
                </a:lnTo>
                <a:lnTo>
                  <a:pt x="79150" y="87630"/>
                </a:lnTo>
                <a:lnTo>
                  <a:pt x="79160" y="87630"/>
                </a:lnTo>
                <a:lnTo>
                  <a:pt x="79160" y="87620"/>
                </a:lnTo>
                <a:lnTo>
                  <a:pt x="79190" y="87620"/>
                </a:lnTo>
                <a:lnTo>
                  <a:pt x="79200" y="87620"/>
                </a:lnTo>
                <a:lnTo>
                  <a:pt x="79200" y="87630"/>
                </a:lnTo>
                <a:lnTo>
                  <a:pt x="79210" y="87630"/>
                </a:lnTo>
                <a:lnTo>
                  <a:pt x="79210" y="87620"/>
                </a:lnTo>
                <a:lnTo>
                  <a:pt x="79220" y="87620"/>
                </a:lnTo>
                <a:lnTo>
                  <a:pt x="79220" y="87610"/>
                </a:lnTo>
                <a:lnTo>
                  <a:pt x="79230" y="87610"/>
                </a:lnTo>
                <a:lnTo>
                  <a:pt x="79230" y="87620"/>
                </a:lnTo>
                <a:lnTo>
                  <a:pt x="79230" y="87640"/>
                </a:lnTo>
                <a:lnTo>
                  <a:pt x="79230" y="87650"/>
                </a:lnTo>
                <a:lnTo>
                  <a:pt x="79230" y="87660"/>
                </a:lnTo>
                <a:lnTo>
                  <a:pt x="79240" y="87660"/>
                </a:lnTo>
                <a:lnTo>
                  <a:pt x="79240" y="87650"/>
                </a:lnTo>
                <a:lnTo>
                  <a:pt x="79250" y="87650"/>
                </a:lnTo>
                <a:lnTo>
                  <a:pt x="79250" y="87640"/>
                </a:lnTo>
                <a:lnTo>
                  <a:pt x="79250" y="87650"/>
                </a:lnTo>
                <a:lnTo>
                  <a:pt x="79250" y="87640"/>
                </a:lnTo>
                <a:lnTo>
                  <a:pt x="79260" y="87640"/>
                </a:lnTo>
                <a:lnTo>
                  <a:pt x="79260" y="87630"/>
                </a:lnTo>
                <a:lnTo>
                  <a:pt x="79270" y="87630"/>
                </a:lnTo>
                <a:lnTo>
                  <a:pt x="79280" y="87630"/>
                </a:lnTo>
                <a:lnTo>
                  <a:pt x="79280" y="87620"/>
                </a:lnTo>
                <a:lnTo>
                  <a:pt x="79280" y="87610"/>
                </a:lnTo>
                <a:lnTo>
                  <a:pt x="79300" y="87610"/>
                </a:lnTo>
                <a:lnTo>
                  <a:pt x="79310" y="87610"/>
                </a:lnTo>
                <a:lnTo>
                  <a:pt x="79320" y="87610"/>
                </a:lnTo>
                <a:lnTo>
                  <a:pt x="79320" y="87620"/>
                </a:lnTo>
                <a:lnTo>
                  <a:pt x="79330" y="87620"/>
                </a:lnTo>
                <a:lnTo>
                  <a:pt x="79330" y="87630"/>
                </a:lnTo>
                <a:lnTo>
                  <a:pt x="79340" y="87630"/>
                </a:lnTo>
                <a:lnTo>
                  <a:pt x="79350" y="87630"/>
                </a:lnTo>
                <a:lnTo>
                  <a:pt x="79350" y="87640"/>
                </a:lnTo>
                <a:lnTo>
                  <a:pt x="79360" y="87640"/>
                </a:lnTo>
                <a:lnTo>
                  <a:pt x="79370" y="87640"/>
                </a:lnTo>
                <a:lnTo>
                  <a:pt x="79370" y="87650"/>
                </a:lnTo>
                <a:lnTo>
                  <a:pt x="79390" y="87650"/>
                </a:lnTo>
                <a:lnTo>
                  <a:pt x="79400" y="87650"/>
                </a:lnTo>
                <a:lnTo>
                  <a:pt x="79410" y="87650"/>
                </a:lnTo>
                <a:lnTo>
                  <a:pt x="79410" y="87660"/>
                </a:lnTo>
                <a:lnTo>
                  <a:pt x="79430" y="87660"/>
                </a:lnTo>
                <a:lnTo>
                  <a:pt x="79430" y="87670"/>
                </a:lnTo>
                <a:lnTo>
                  <a:pt x="79430" y="87660"/>
                </a:lnTo>
                <a:lnTo>
                  <a:pt x="79440" y="87660"/>
                </a:lnTo>
                <a:lnTo>
                  <a:pt x="79440" y="87670"/>
                </a:lnTo>
                <a:lnTo>
                  <a:pt x="79450" y="87670"/>
                </a:lnTo>
                <a:lnTo>
                  <a:pt x="79460" y="87670"/>
                </a:lnTo>
                <a:lnTo>
                  <a:pt x="79460" y="87680"/>
                </a:lnTo>
                <a:lnTo>
                  <a:pt x="79470" y="87680"/>
                </a:lnTo>
                <a:lnTo>
                  <a:pt x="79470" y="87690"/>
                </a:lnTo>
                <a:lnTo>
                  <a:pt x="79490" y="87690"/>
                </a:lnTo>
                <a:lnTo>
                  <a:pt x="79490" y="87680"/>
                </a:lnTo>
                <a:lnTo>
                  <a:pt x="79490" y="87670"/>
                </a:lnTo>
                <a:lnTo>
                  <a:pt x="79500" y="87670"/>
                </a:lnTo>
                <a:lnTo>
                  <a:pt x="79500" y="87680"/>
                </a:lnTo>
                <a:lnTo>
                  <a:pt x="79500" y="87690"/>
                </a:lnTo>
                <a:lnTo>
                  <a:pt x="79510" y="87690"/>
                </a:lnTo>
                <a:lnTo>
                  <a:pt x="79510" y="87700"/>
                </a:lnTo>
                <a:lnTo>
                  <a:pt x="79540" y="87700"/>
                </a:lnTo>
                <a:lnTo>
                  <a:pt x="79540" y="87710"/>
                </a:lnTo>
                <a:lnTo>
                  <a:pt x="79550" y="87710"/>
                </a:lnTo>
                <a:lnTo>
                  <a:pt x="79560" y="87710"/>
                </a:lnTo>
                <a:lnTo>
                  <a:pt x="79560" y="87720"/>
                </a:lnTo>
                <a:lnTo>
                  <a:pt x="79570" y="87720"/>
                </a:lnTo>
                <a:lnTo>
                  <a:pt x="79580" y="87720"/>
                </a:lnTo>
                <a:lnTo>
                  <a:pt x="79580" y="87730"/>
                </a:lnTo>
                <a:lnTo>
                  <a:pt x="79590" y="87730"/>
                </a:lnTo>
                <a:lnTo>
                  <a:pt x="79590" y="87720"/>
                </a:lnTo>
                <a:lnTo>
                  <a:pt x="79600" y="87720"/>
                </a:lnTo>
                <a:lnTo>
                  <a:pt x="79600" y="87730"/>
                </a:lnTo>
                <a:lnTo>
                  <a:pt x="79610" y="87730"/>
                </a:lnTo>
                <a:lnTo>
                  <a:pt x="79620" y="87730"/>
                </a:lnTo>
                <a:lnTo>
                  <a:pt x="79620" y="87740"/>
                </a:lnTo>
                <a:lnTo>
                  <a:pt x="79620" y="87750"/>
                </a:lnTo>
                <a:lnTo>
                  <a:pt x="79630" y="87750"/>
                </a:lnTo>
                <a:lnTo>
                  <a:pt x="79630" y="87760"/>
                </a:lnTo>
                <a:lnTo>
                  <a:pt x="79640" y="87760"/>
                </a:lnTo>
                <a:lnTo>
                  <a:pt x="79640" y="87770"/>
                </a:lnTo>
                <a:lnTo>
                  <a:pt x="79650" y="87770"/>
                </a:lnTo>
                <a:lnTo>
                  <a:pt x="79650" y="87760"/>
                </a:lnTo>
                <a:lnTo>
                  <a:pt x="79660" y="87760"/>
                </a:lnTo>
                <a:lnTo>
                  <a:pt x="79660" y="87750"/>
                </a:lnTo>
                <a:lnTo>
                  <a:pt x="79670" y="87750"/>
                </a:lnTo>
                <a:lnTo>
                  <a:pt x="79660" y="87750"/>
                </a:lnTo>
                <a:lnTo>
                  <a:pt x="79660" y="87760"/>
                </a:lnTo>
                <a:lnTo>
                  <a:pt x="79670" y="87760"/>
                </a:lnTo>
                <a:lnTo>
                  <a:pt x="79670" y="87770"/>
                </a:lnTo>
                <a:lnTo>
                  <a:pt x="79680" y="87770"/>
                </a:lnTo>
                <a:lnTo>
                  <a:pt x="79680" y="87780"/>
                </a:lnTo>
                <a:lnTo>
                  <a:pt x="79680" y="87790"/>
                </a:lnTo>
                <a:lnTo>
                  <a:pt x="79690" y="87790"/>
                </a:lnTo>
                <a:lnTo>
                  <a:pt x="79690" y="87800"/>
                </a:lnTo>
                <a:lnTo>
                  <a:pt x="79690" y="87820"/>
                </a:lnTo>
                <a:lnTo>
                  <a:pt x="79680" y="87820"/>
                </a:lnTo>
                <a:lnTo>
                  <a:pt x="79670" y="87820"/>
                </a:lnTo>
                <a:lnTo>
                  <a:pt x="79660" y="87820"/>
                </a:lnTo>
                <a:lnTo>
                  <a:pt x="79660" y="87830"/>
                </a:lnTo>
                <a:lnTo>
                  <a:pt x="79660" y="87880"/>
                </a:lnTo>
                <a:lnTo>
                  <a:pt x="79650" y="87880"/>
                </a:lnTo>
                <a:lnTo>
                  <a:pt x="79660" y="87880"/>
                </a:lnTo>
                <a:lnTo>
                  <a:pt x="79660" y="87890"/>
                </a:lnTo>
                <a:lnTo>
                  <a:pt x="79650" y="87890"/>
                </a:lnTo>
                <a:lnTo>
                  <a:pt x="79650" y="87900"/>
                </a:lnTo>
                <a:lnTo>
                  <a:pt x="79640" y="87900"/>
                </a:lnTo>
                <a:lnTo>
                  <a:pt x="79640" y="87910"/>
                </a:lnTo>
                <a:lnTo>
                  <a:pt x="79640" y="87930"/>
                </a:lnTo>
                <a:lnTo>
                  <a:pt x="79650" y="87930"/>
                </a:lnTo>
                <a:lnTo>
                  <a:pt x="79660" y="87930"/>
                </a:lnTo>
                <a:lnTo>
                  <a:pt x="79670" y="87930"/>
                </a:lnTo>
                <a:lnTo>
                  <a:pt x="79670" y="87940"/>
                </a:lnTo>
                <a:lnTo>
                  <a:pt x="79680" y="87940"/>
                </a:lnTo>
                <a:lnTo>
                  <a:pt x="79680" y="87960"/>
                </a:lnTo>
                <a:lnTo>
                  <a:pt x="79680" y="87970"/>
                </a:lnTo>
                <a:lnTo>
                  <a:pt x="79690" y="87970"/>
                </a:lnTo>
                <a:lnTo>
                  <a:pt x="79690" y="87980"/>
                </a:lnTo>
                <a:lnTo>
                  <a:pt x="79690" y="87990"/>
                </a:lnTo>
                <a:lnTo>
                  <a:pt x="79700" y="87990"/>
                </a:lnTo>
                <a:lnTo>
                  <a:pt x="79700" y="88000"/>
                </a:lnTo>
                <a:lnTo>
                  <a:pt x="79700" y="88020"/>
                </a:lnTo>
                <a:lnTo>
                  <a:pt x="79700" y="88040"/>
                </a:lnTo>
                <a:lnTo>
                  <a:pt x="79700" y="88050"/>
                </a:lnTo>
                <a:lnTo>
                  <a:pt x="79690" y="88050"/>
                </a:lnTo>
                <a:lnTo>
                  <a:pt x="79700" y="88050"/>
                </a:lnTo>
                <a:lnTo>
                  <a:pt x="79700" y="88060"/>
                </a:lnTo>
                <a:lnTo>
                  <a:pt x="79690" y="88060"/>
                </a:lnTo>
                <a:lnTo>
                  <a:pt x="79690" y="88070"/>
                </a:lnTo>
                <a:lnTo>
                  <a:pt x="79680" y="88070"/>
                </a:lnTo>
                <a:lnTo>
                  <a:pt x="79680" y="88080"/>
                </a:lnTo>
                <a:lnTo>
                  <a:pt x="79670" y="88080"/>
                </a:lnTo>
                <a:lnTo>
                  <a:pt x="79670" y="88090"/>
                </a:lnTo>
                <a:lnTo>
                  <a:pt x="79660" y="88090"/>
                </a:lnTo>
                <a:lnTo>
                  <a:pt x="79650" y="88090"/>
                </a:lnTo>
                <a:lnTo>
                  <a:pt x="79650" y="88100"/>
                </a:lnTo>
                <a:lnTo>
                  <a:pt x="79640" y="88100"/>
                </a:lnTo>
                <a:lnTo>
                  <a:pt x="79640" y="88090"/>
                </a:lnTo>
                <a:lnTo>
                  <a:pt x="79630" y="88090"/>
                </a:lnTo>
                <a:lnTo>
                  <a:pt x="79630" y="88100"/>
                </a:lnTo>
                <a:lnTo>
                  <a:pt x="79630" y="88110"/>
                </a:lnTo>
                <a:lnTo>
                  <a:pt x="79620" y="88110"/>
                </a:lnTo>
                <a:lnTo>
                  <a:pt x="79620" y="88120"/>
                </a:lnTo>
                <a:lnTo>
                  <a:pt x="79610" y="88120"/>
                </a:lnTo>
                <a:lnTo>
                  <a:pt x="79610" y="88130"/>
                </a:lnTo>
                <a:lnTo>
                  <a:pt x="79600" y="88130"/>
                </a:lnTo>
                <a:lnTo>
                  <a:pt x="79600" y="88140"/>
                </a:lnTo>
                <a:lnTo>
                  <a:pt x="79590" y="88140"/>
                </a:lnTo>
                <a:lnTo>
                  <a:pt x="79580" y="88140"/>
                </a:lnTo>
                <a:lnTo>
                  <a:pt x="79570" y="88140"/>
                </a:lnTo>
                <a:lnTo>
                  <a:pt x="79570" y="88150"/>
                </a:lnTo>
                <a:lnTo>
                  <a:pt x="79560" y="88150"/>
                </a:lnTo>
                <a:lnTo>
                  <a:pt x="79560" y="88160"/>
                </a:lnTo>
                <a:lnTo>
                  <a:pt x="79550" y="88160"/>
                </a:lnTo>
                <a:lnTo>
                  <a:pt x="79550" y="88170"/>
                </a:lnTo>
                <a:lnTo>
                  <a:pt x="79540" y="88170"/>
                </a:lnTo>
                <a:lnTo>
                  <a:pt x="79540" y="88160"/>
                </a:lnTo>
                <a:lnTo>
                  <a:pt x="79530" y="88160"/>
                </a:lnTo>
                <a:lnTo>
                  <a:pt x="79530" y="88170"/>
                </a:lnTo>
                <a:lnTo>
                  <a:pt x="79520" y="88170"/>
                </a:lnTo>
                <a:lnTo>
                  <a:pt x="79520" y="88180"/>
                </a:lnTo>
                <a:lnTo>
                  <a:pt x="79520" y="88190"/>
                </a:lnTo>
                <a:lnTo>
                  <a:pt x="79510" y="88190"/>
                </a:lnTo>
                <a:lnTo>
                  <a:pt x="79510" y="88200"/>
                </a:lnTo>
                <a:lnTo>
                  <a:pt x="79500" y="88200"/>
                </a:lnTo>
                <a:lnTo>
                  <a:pt x="79500" y="88210"/>
                </a:lnTo>
                <a:lnTo>
                  <a:pt x="79500" y="88220"/>
                </a:lnTo>
                <a:lnTo>
                  <a:pt x="79490" y="88220"/>
                </a:lnTo>
                <a:lnTo>
                  <a:pt x="79480" y="88220"/>
                </a:lnTo>
                <a:lnTo>
                  <a:pt x="79470" y="88220"/>
                </a:lnTo>
                <a:lnTo>
                  <a:pt x="79470" y="88230"/>
                </a:lnTo>
                <a:lnTo>
                  <a:pt x="79470" y="88220"/>
                </a:lnTo>
                <a:lnTo>
                  <a:pt x="79470" y="88230"/>
                </a:lnTo>
                <a:lnTo>
                  <a:pt x="79460" y="88230"/>
                </a:lnTo>
                <a:lnTo>
                  <a:pt x="79460" y="88240"/>
                </a:lnTo>
                <a:lnTo>
                  <a:pt x="79450" y="88240"/>
                </a:lnTo>
                <a:lnTo>
                  <a:pt x="79440" y="88240"/>
                </a:lnTo>
                <a:lnTo>
                  <a:pt x="79440" y="88250"/>
                </a:lnTo>
                <a:lnTo>
                  <a:pt x="79430" y="88250"/>
                </a:lnTo>
                <a:lnTo>
                  <a:pt x="79440" y="88250"/>
                </a:lnTo>
                <a:lnTo>
                  <a:pt x="79440" y="88260"/>
                </a:lnTo>
                <a:lnTo>
                  <a:pt x="79430" y="88260"/>
                </a:lnTo>
                <a:lnTo>
                  <a:pt x="79430" y="88270"/>
                </a:lnTo>
                <a:lnTo>
                  <a:pt x="79420" y="88270"/>
                </a:lnTo>
                <a:lnTo>
                  <a:pt x="79420" y="88280"/>
                </a:lnTo>
                <a:lnTo>
                  <a:pt x="79410" y="88280"/>
                </a:lnTo>
                <a:lnTo>
                  <a:pt x="79410" y="88290"/>
                </a:lnTo>
                <a:lnTo>
                  <a:pt x="79400" y="88290"/>
                </a:lnTo>
                <a:lnTo>
                  <a:pt x="79400" y="88280"/>
                </a:lnTo>
                <a:lnTo>
                  <a:pt x="79390" y="88280"/>
                </a:lnTo>
                <a:lnTo>
                  <a:pt x="79380" y="88280"/>
                </a:lnTo>
                <a:lnTo>
                  <a:pt x="79370" y="88280"/>
                </a:lnTo>
                <a:lnTo>
                  <a:pt x="79370" y="88270"/>
                </a:lnTo>
                <a:lnTo>
                  <a:pt x="79360" y="88270"/>
                </a:lnTo>
                <a:lnTo>
                  <a:pt x="79350" y="88270"/>
                </a:lnTo>
                <a:lnTo>
                  <a:pt x="79330" y="88270"/>
                </a:lnTo>
                <a:lnTo>
                  <a:pt x="79320" y="88270"/>
                </a:lnTo>
                <a:lnTo>
                  <a:pt x="79320" y="88260"/>
                </a:lnTo>
                <a:lnTo>
                  <a:pt x="79310" y="88260"/>
                </a:lnTo>
                <a:lnTo>
                  <a:pt x="79320" y="88260"/>
                </a:lnTo>
                <a:lnTo>
                  <a:pt x="79320" y="88250"/>
                </a:lnTo>
                <a:lnTo>
                  <a:pt x="79330" y="88250"/>
                </a:lnTo>
                <a:lnTo>
                  <a:pt x="79330" y="88240"/>
                </a:lnTo>
                <a:lnTo>
                  <a:pt x="79320" y="88240"/>
                </a:lnTo>
                <a:lnTo>
                  <a:pt x="79310" y="88240"/>
                </a:lnTo>
                <a:lnTo>
                  <a:pt x="79310" y="88250"/>
                </a:lnTo>
                <a:lnTo>
                  <a:pt x="79300" y="88250"/>
                </a:lnTo>
                <a:lnTo>
                  <a:pt x="79300" y="88260"/>
                </a:lnTo>
                <a:lnTo>
                  <a:pt x="79300" y="88270"/>
                </a:lnTo>
                <a:lnTo>
                  <a:pt x="79290" y="88270"/>
                </a:lnTo>
                <a:lnTo>
                  <a:pt x="79290" y="88280"/>
                </a:lnTo>
                <a:lnTo>
                  <a:pt x="79280" y="88280"/>
                </a:lnTo>
                <a:lnTo>
                  <a:pt x="79280" y="88290"/>
                </a:lnTo>
                <a:lnTo>
                  <a:pt x="79270" y="88290"/>
                </a:lnTo>
                <a:lnTo>
                  <a:pt x="79260" y="88290"/>
                </a:lnTo>
                <a:lnTo>
                  <a:pt x="79260" y="88300"/>
                </a:lnTo>
                <a:lnTo>
                  <a:pt x="79250" y="88300"/>
                </a:lnTo>
                <a:lnTo>
                  <a:pt x="79250" y="88310"/>
                </a:lnTo>
                <a:lnTo>
                  <a:pt x="79250" y="88320"/>
                </a:lnTo>
                <a:lnTo>
                  <a:pt x="79240" y="88320"/>
                </a:lnTo>
                <a:lnTo>
                  <a:pt x="79240" y="88310"/>
                </a:lnTo>
                <a:lnTo>
                  <a:pt x="79230" y="88310"/>
                </a:lnTo>
                <a:lnTo>
                  <a:pt x="79230" y="88320"/>
                </a:lnTo>
                <a:lnTo>
                  <a:pt x="79220" y="88320"/>
                </a:lnTo>
                <a:lnTo>
                  <a:pt x="79220" y="88310"/>
                </a:lnTo>
                <a:lnTo>
                  <a:pt x="79210" y="88310"/>
                </a:lnTo>
                <a:lnTo>
                  <a:pt x="79210" y="88300"/>
                </a:lnTo>
                <a:lnTo>
                  <a:pt x="79200" y="88300"/>
                </a:lnTo>
                <a:lnTo>
                  <a:pt x="79200" y="88290"/>
                </a:lnTo>
                <a:lnTo>
                  <a:pt x="79190" y="88290"/>
                </a:lnTo>
                <a:lnTo>
                  <a:pt x="79180" y="88290"/>
                </a:lnTo>
                <a:lnTo>
                  <a:pt x="79180" y="88300"/>
                </a:lnTo>
                <a:lnTo>
                  <a:pt x="79170" y="88300"/>
                </a:lnTo>
                <a:lnTo>
                  <a:pt x="79160" y="88300"/>
                </a:lnTo>
                <a:lnTo>
                  <a:pt x="79150" y="88300"/>
                </a:lnTo>
                <a:lnTo>
                  <a:pt x="79150" y="88290"/>
                </a:lnTo>
                <a:lnTo>
                  <a:pt x="79150" y="88300"/>
                </a:lnTo>
                <a:lnTo>
                  <a:pt x="79140" y="88300"/>
                </a:lnTo>
                <a:lnTo>
                  <a:pt x="79140" y="88290"/>
                </a:lnTo>
                <a:lnTo>
                  <a:pt x="79130" y="88290"/>
                </a:lnTo>
                <a:lnTo>
                  <a:pt x="79130" y="88300"/>
                </a:lnTo>
                <a:lnTo>
                  <a:pt x="79110" y="88300"/>
                </a:lnTo>
                <a:lnTo>
                  <a:pt x="79100" y="88300"/>
                </a:lnTo>
                <a:lnTo>
                  <a:pt x="79100" y="88310"/>
                </a:lnTo>
                <a:lnTo>
                  <a:pt x="79090" y="88310"/>
                </a:lnTo>
                <a:lnTo>
                  <a:pt x="79070" y="88310"/>
                </a:lnTo>
                <a:lnTo>
                  <a:pt x="79060" y="88310"/>
                </a:lnTo>
                <a:lnTo>
                  <a:pt x="79030" y="88310"/>
                </a:lnTo>
                <a:lnTo>
                  <a:pt x="79030" y="88320"/>
                </a:lnTo>
                <a:lnTo>
                  <a:pt x="79020" y="88320"/>
                </a:lnTo>
                <a:lnTo>
                  <a:pt x="79020" y="88330"/>
                </a:lnTo>
                <a:lnTo>
                  <a:pt x="79000" y="88330"/>
                </a:lnTo>
                <a:lnTo>
                  <a:pt x="79000" y="88320"/>
                </a:lnTo>
                <a:lnTo>
                  <a:pt x="78990" y="88320"/>
                </a:lnTo>
                <a:lnTo>
                  <a:pt x="78990" y="88310"/>
                </a:lnTo>
                <a:lnTo>
                  <a:pt x="78980" y="88310"/>
                </a:lnTo>
                <a:lnTo>
                  <a:pt x="78970" y="88310"/>
                </a:lnTo>
                <a:lnTo>
                  <a:pt x="78960" y="88310"/>
                </a:lnTo>
                <a:lnTo>
                  <a:pt x="78960" y="88320"/>
                </a:lnTo>
                <a:lnTo>
                  <a:pt x="78940" y="88320"/>
                </a:lnTo>
                <a:lnTo>
                  <a:pt x="78930" y="88320"/>
                </a:lnTo>
                <a:lnTo>
                  <a:pt x="78930" y="88330"/>
                </a:lnTo>
                <a:lnTo>
                  <a:pt x="78930" y="88320"/>
                </a:lnTo>
                <a:lnTo>
                  <a:pt x="78920" y="88320"/>
                </a:lnTo>
                <a:lnTo>
                  <a:pt x="78900" y="88320"/>
                </a:lnTo>
                <a:lnTo>
                  <a:pt x="78890" y="88320"/>
                </a:lnTo>
                <a:lnTo>
                  <a:pt x="78880" y="88320"/>
                </a:lnTo>
                <a:lnTo>
                  <a:pt x="78880" y="88330"/>
                </a:lnTo>
                <a:lnTo>
                  <a:pt x="78870" y="88330"/>
                </a:lnTo>
                <a:lnTo>
                  <a:pt x="78870" y="88320"/>
                </a:lnTo>
                <a:lnTo>
                  <a:pt x="78850" y="88320"/>
                </a:lnTo>
                <a:lnTo>
                  <a:pt x="78850" y="88330"/>
                </a:lnTo>
                <a:lnTo>
                  <a:pt x="78840" y="88330"/>
                </a:lnTo>
                <a:lnTo>
                  <a:pt x="78840" y="88340"/>
                </a:lnTo>
                <a:lnTo>
                  <a:pt x="78830" y="88340"/>
                </a:lnTo>
                <a:lnTo>
                  <a:pt x="78830" y="88330"/>
                </a:lnTo>
                <a:lnTo>
                  <a:pt x="78820" y="88330"/>
                </a:lnTo>
                <a:lnTo>
                  <a:pt x="78820" y="88340"/>
                </a:lnTo>
                <a:lnTo>
                  <a:pt x="78810" y="88340"/>
                </a:lnTo>
                <a:lnTo>
                  <a:pt x="78800" y="88340"/>
                </a:lnTo>
                <a:lnTo>
                  <a:pt x="78800" y="88350"/>
                </a:lnTo>
                <a:lnTo>
                  <a:pt x="78790" y="88350"/>
                </a:lnTo>
                <a:lnTo>
                  <a:pt x="78780" y="88350"/>
                </a:lnTo>
                <a:lnTo>
                  <a:pt x="78770" y="88350"/>
                </a:lnTo>
                <a:lnTo>
                  <a:pt x="78770" y="88360"/>
                </a:lnTo>
                <a:lnTo>
                  <a:pt x="78780" y="88360"/>
                </a:lnTo>
                <a:lnTo>
                  <a:pt x="78790" y="88360"/>
                </a:lnTo>
                <a:lnTo>
                  <a:pt x="78800" y="88360"/>
                </a:lnTo>
                <a:lnTo>
                  <a:pt x="78800" y="88370"/>
                </a:lnTo>
                <a:lnTo>
                  <a:pt x="78780" y="88370"/>
                </a:lnTo>
                <a:lnTo>
                  <a:pt x="78780" y="88380"/>
                </a:lnTo>
                <a:lnTo>
                  <a:pt x="78790" y="88380"/>
                </a:lnTo>
                <a:lnTo>
                  <a:pt x="78800" y="88380"/>
                </a:lnTo>
                <a:lnTo>
                  <a:pt x="78800" y="88390"/>
                </a:lnTo>
                <a:lnTo>
                  <a:pt x="78800" y="88400"/>
                </a:lnTo>
                <a:lnTo>
                  <a:pt x="78790" y="88400"/>
                </a:lnTo>
                <a:lnTo>
                  <a:pt x="78790" y="88420"/>
                </a:lnTo>
                <a:lnTo>
                  <a:pt x="78800" y="88420"/>
                </a:lnTo>
                <a:lnTo>
                  <a:pt x="78800" y="88430"/>
                </a:lnTo>
                <a:lnTo>
                  <a:pt x="78790" y="88430"/>
                </a:lnTo>
                <a:lnTo>
                  <a:pt x="78790" y="88440"/>
                </a:lnTo>
                <a:lnTo>
                  <a:pt x="78790" y="88450"/>
                </a:lnTo>
                <a:lnTo>
                  <a:pt x="78790" y="88440"/>
                </a:lnTo>
                <a:lnTo>
                  <a:pt x="78790" y="88450"/>
                </a:lnTo>
                <a:lnTo>
                  <a:pt x="78780" y="88450"/>
                </a:lnTo>
                <a:lnTo>
                  <a:pt x="78790" y="88450"/>
                </a:lnTo>
                <a:lnTo>
                  <a:pt x="78790" y="88460"/>
                </a:lnTo>
                <a:lnTo>
                  <a:pt x="78800" y="88460"/>
                </a:lnTo>
                <a:lnTo>
                  <a:pt x="78810" y="88460"/>
                </a:lnTo>
                <a:lnTo>
                  <a:pt x="78810" y="88470"/>
                </a:lnTo>
                <a:lnTo>
                  <a:pt x="78820" y="88470"/>
                </a:lnTo>
                <a:lnTo>
                  <a:pt x="78800" y="88470"/>
                </a:lnTo>
                <a:lnTo>
                  <a:pt x="78800" y="88480"/>
                </a:lnTo>
                <a:lnTo>
                  <a:pt x="78790" y="88480"/>
                </a:lnTo>
                <a:lnTo>
                  <a:pt x="78780" y="88480"/>
                </a:lnTo>
                <a:lnTo>
                  <a:pt x="78770" y="88480"/>
                </a:lnTo>
                <a:lnTo>
                  <a:pt x="78760" y="88480"/>
                </a:lnTo>
                <a:lnTo>
                  <a:pt x="78750" y="88480"/>
                </a:lnTo>
                <a:lnTo>
                  <a:pt x="78750" y="88470"/>
                </a:lnTo>
                <a:lnTo>
                  <a:pt x="78740" y="88470"/>
                </a:lnTo>
                <a:lnTo>
                  <a:pt x="78730" y="88470"/>
                </a:lnTo>
                <a:lnTo>
                  <a:pt x="78730" y="88480"/>
                </a:lnTo>
                <a:lnTo>
                  <a:pt x="78720" y="88480"/>
                </a:lnTo>
                <a:lnTo>
                  <a:pt x="78710" y="88480"/>
                </a:lnTo>
                <a:lnTo>
                  <a:pt x="78700" y="88480"/>
                </a:lnTo>
                <a:lnTo>
                  <a:pt x="78690" y="88480"/>
                </a:lnTo>
                <a:lnTo>
                  <a:pt x="78680" y="88480"/>
                </a:lnTo>
                <a:lnTo>
                  <a:pt x="78680" y="88470"/>
                </a:lnTo>
                <a:lnTo>
                  <a:pt x="78670" y="88470"/>
                </a:lnTo>
                <a:lnTo>
                  <a:pt x="78670" y="88480"/>
                </a:lnTo>
                <a:close/>
                <a:moveTo>
                  <a:pt x="78980" y="87670"/>
                </a:moveTo>
                <a:lnTo>
                  <a:pt x="78990" y="87670"/>
                </a:lnTo>
                <a:lnTo>
                  <a:pt x="78990" y="87680"/>
                </a:lnTo>
                <a:lnTo>
                  <a:pt x="78980" y="87680"/>
                </a:lnTo>
                <a:lnTo>
                  <a:pt x="78980" y="87690"/>
                </a:lnTo>
                <a:lnTo>
                  <a:pt x="78970" y="87690"/>
                </a:lnTo>
                <a:lnTo>
                  <a:pt x="78970" y="87680"/>
                </a:lnTo>
                <a:lnTo>
                  <a:pt x="78970" y="87670"/>
                </a:lnTo>
                <a:lnTo>
                  <a:pt x="78980" y="87670"/>
                </a:lnTo>
                <a:close/>
                <a:moveTo>
                  <a:pt x="78010" y="87890"/>
                </a:moveTo>
                <a:lnTo>
                  <a:pt x="78010" y="87900"/>
                </a:lnTo>
                <a:lnTo>
                  <a:pt x="78020" y="87900"/>
                </a:lnTo>
                <a:lnTo>
                  <a:pt x="78020" y="87920"/>
                </a:lnTo>
                <a:lnTo>
                  <a:pt x="78010" y="87920"/>
                </a:lnTo>
                <a:lnTo>
                  <a:pt x="78010" y="87930"/>
                </a:lnTo>
                <a:lnTo>
                  <a:pt x="78020" y="87930"/>
                </a:lnTo>
                <a:lnTo>
                  <a:pt x="78010" y="87930"/>
                </a:lnTo>
                <a:lnTo>
                  <a:pt x="78010" y="87950"/>
                </a:lnTo>
                <a:lnTo>
                  <a:pt x="78010" y="87960"/>
                </a:lnTo>
                <a:lnTo>
                  <a:pt x="78000" y="87960"/>
                </a:lnTo>
                <a:lnTo>
                  <a:pt x="78000" y="87940"/>
                </a:lnTo>
                <a:lnTo>
                  <a:pt x="78000" y="87910"/>
                </a:lnTo>
                <a:lnTo>
                  <a:pt x="78000" y="87900"/>
                </a:lnTo>
                <a:lnTo>
                  <a:pt x="78010" y="87900"/>
                </a:lnTo>
                <a:lnTo>
                  <a:pt x="78010" y="87890"/>
                </a:lnTo>
                <a:close/>
                <a:moveTo>
                  <a:pt x="77970" y="88040"/>
                </a:moveTo>
                <a:lnTo>
                  <a:pt x="77970" y="88050"/>
                </a:lnTo>
                <a:lnTo>
                  <a:pt x="77970" y="88070"/>
                </a:lnTo>
                <a:lnTo>
                  <a:pt x="77970" y="88080"/>
                </a:lnTo>
                <a:lnTo>
                  <a:pt x="77970" y="88100"/>
                </a:lnTo>
                <a:lnTo>
                  <a:pt x="77960" y="88100"/>
                </a:lnTo>
                <a:lnTo>
                  <a:pt x="77960" y="88120"/>
                </a:lnTo>
                <a:lnTo>
                  <a:pt x="77960" y="88140"/>
                </a:lnTo>
                <a:lnTo>
                  <a:pt x="77960" y="88150"/>
                </a:lnTo>
                <a:lnTo>
                  <a:pt x="77960" y="88160"/>
                </a:lnTo>
                <a:lnTo>
                  <a:pt x="77950" y="88160"/>
                </a:lnTo>
                <a:lnTo>
                  <a:pt x="77940" y="88160"/>
                </a:lnTo>
                <a:lnTo>
                  <a:pt x="77940" y="88150"/>
                </a:lnTo>
                <a:lnTo>
                  <a:pt x="77940" y="88120"/>
                </a:lnTo>
                <a:lnTo>
                  <a:pt x="77950" y="88120"/>
                </a:lnTo>
                <a:lnTo>
                  <a:pt x="77950" y="88100"/>
                </a:lnTo>
                <a:lnTo>
                  <a:pt x="77950" y="88090"/>
                </a:lnTo>
                <a:lnTo>
                  <a:pt x="77950" y="88080"/>
                </a:lnTo>
                <a:lnTo>
                  <a:pt x="77950" y="88070"/>
                </a:lnTo>
                <a:lnTo>
                  <a:pt x="77960" y="88070"/>
                </a:lnTo>
                <a:lnTo>
                  <a:pt x="77960" y="88050"/>
                </a:lnTo>
                <a:lnTo>
                  <a:pt x="77960" y="88040"/>
                </a:lnTo>
                <a:lnTo>
                  <a:pt x="77970" y="88040"/>
                </a:lnTo>
                <a:close/>
                <a:moveTo>
                  <a:pt x="78160" y="88350"/>
                </a:moveTo>
                <a:lnTo>
                  <a:pt x="78160" y="88360"/>
                </a:lnTo>
                <a:lnTo>
                  <a:pt x="78150" y="88360"/>
                </a:lnTo>
                <a:lnTo>
                  <a:pt x="78150" y="88370"/>
                </a:lnTo>
                <a:lnTo>
                  <a:pt x="78140" y="88370"/>
                </a:lnTo>
                <a:lnTo>
                  <a:pt x="78140" y="88360"/>
                </a:lnTo>
                <a:lnTo>
                  <a:pt x="78140" y="88350"/>
                </a:lnTo>
                <a:lnTo>
                  <a:pt x="78160" y="88350"/>
                </a:lnTo>
                <a:close/>
                <a:moveTo>
                  <a:pt x="79190" y="88360"/>
                </a:moveTo>
                <a:lnTo>
                  <a:pt x="79190" y="88370"/>
                </a:lnTo>
                <a:lnTo>
                  <a:pt x="79190" y="88380"/>
                </a:lnTo>
                <a:lnTo>
                  <a:pt x="79190" y="88390"/>
                </a:lnTo>
                <a:lnTo>
                  <a:pt x="79180" y="88390"/>
                </a:lnTo>
                <a:lnTo>
                  <a:pt x="79180" y="88380"/>
                </a:lnTo>
                <a:lnTo>
                  <a:pt x="79170" y="88380"/>
                </a:lnTo>
                <a:lnTo>
                  <a:pt x="79180" y="88380"/>
                </a:lnTo>
                <a:lnTo>
                  <a:pt x="79180" y="88370"/>
                </a:lnTo>
                <a:lnTo>
                  <a:pt x="79190" y="88370"/>
                </a:lnTo>
                <a:lnTo>
                  <a:pt x="79190" y="88360"/>
                </a:lnTo>
                <a:close/>
                <a:moveTo>
                  <a:pt x="78330" y="88390"/>
                </a:moveTo>
                <a:lnTo>
                  <a:pt x="78330" y="88400"/>
                </a:lnTo>
                <a:lnTo>
                  <a:pt x="78340" y="88400"/>
                </a:lnTo>
                <a:lnTo>
                  <a:pt x="78340" y="88410"/>
                </a:lnTo>
                <a:lnTo>
                  <a:pt x="78340" y="88420"/>
                </a:lnTo>
                <a:lnTo>
                  <a:pt x="78340" y="88430"/>
                </a:lnTo>
                <a:lnTo>
                  <a:pt x="78330" y="88430"/>
                </a:lnTo>
                <a:lnTo>
                  <a:pt x="78330" y="88440"/>
                </a:lnTo>
                <a:lnTo>
                  <a:pt x="78320" y="88440"/>
                </a:lnTo>
                <a:lnTo>
                  <a:pt x="78330" y="88440"/>
                </a:lnTo>
                <a:lnTo>
                  <a:pt x="78330" y="88450"/>
                </a:lnTo>
                <a:lnTo>
                  <a:pt x="78330" y="88460"/>
                </a:lnTo>
                <a:lnTo>
                  <a:pt x="78320" y="88460"/>
                </a:lnTo>
                <a:lnTo>
                  <a:pt x="78310" y="88460"/>
                </a:lnTo>
                <a:lnTo>
                  <a:pt x="78310" y="88450"/>
                </a:lnTo>
                <a:lnTo>
                  <a:pt x="78310" y="88440"/>
                </a:lnTo>
                <a:lnTo>
                  <a:pt x="78310" y="88430"/>
                </a:lnTo>
                <a:lnTo>
                  <a:pt x="78300" y="88430"/>
                </a:lnTo>
                <a:lnTo>
                  <a:pt x="78300" y="88420"/>
                </a:lnTo>
                <a:lnTo>
                  <a:pt x="78310" y="88420"/>
                </a:lnTo>
                <a:lnTo>
                  <a:pt x="78310" y="88410"/>
                </a:lnTo>
                <a:lnTo>
                  <a:pt x="78310" y="88400"/>
                </a:lnTo>
                <a:lnTo>
                  <a:pt x="78320" y="88400"/>
                </a:lnTo>
                <a:lnTo>
                  <a:pt x="78320" y="88390"/>
                </a:lnTo>
                <a:lnTo>
                  <a:pt x="78330" y="88390"/>
                </a:lnTo>
                <a:close/>
                <a:moveTo>
                  <a:pt x="78860" y="88450"/>
                </a:moveTo>
                <a:lnTo>
                  <a:pt x="78860" y="88460"/>
                </a:lnTo>
                <a:lnTo>
                  <a:pt x="78870" y="88460"/>
                </a:lnTo>
                <a:lnTo>
                  <a:pt x="78870" y="88470"/>
                </a:lnTo>
                <a:lnTo>
                  <a:pt x="78870" y="88480"/>
                </a:lnTo>
                <a:lnTo>
                  <a:pt x="78850" y="88480"/>
                </a:lnTo>
                <a:lnTo>
                  <a:pt x="78850" y="88470"/>
                </a:lnTo>
                <a:lnTo>
                  <a:pt x="78840" y="88470"/>
                </a:lnTo>
                <a:lnTo>
                  <a:pt x="78840" y="88460"/>
                </a:lnTo>
                <a:lnTo>
                  <a:pt x="78850" y="88460"/>
                </a:lnTo>
                <a:lnTo>
                  <a:pt x="78850" y="88450"/>
                </a:lnTo>
                <a:lnTo>
                  <a:pt x="78860" y="88450"/>
                </a:lnTo>
                <a:close/>
                <a:moveTo>
                  <a:pt x="78810" y="88480"/>
                </a:moveTo>
                <a:lnTo>
                  <a:pt x="78810" y="88490"/>
                </a:lnTo>
                <a:lnTo>
                  <a:pt x="78820" y="88490"/>
                </a:lnTo>
                <a:lnTo>
                  <a:pt x="78820" y="88500"/>
                </a:lnTo>
                <a:lnTo>
                  <a:pt x="78820" y="88510"/>
                </a:lnTo>
                <a:lnTo>
                  <a:pt x="78820" y="88520"/>
                </a:lnTo>
                <a:lnTo>
                  <a:pt x="78820" y="88510"/>
                </a:lnTo>
                <a:lnTo>
                  <a:pt x="78810" y="88510"/>
                </a:lnTo>
                <a:lnTo>
                  <a:pt x="78810" y="88500"/>
                </a:lnTo>
                <a:lnTo>
                  <a:pt x="78790" y="88500"/>
                </a:lnTo>
                <a:lnTo>
                  <a:pt x="78790" y="88490"/>
                </a:lnTo>
                <a:lnTo>
                  <a:pt x="78800" y="88490"/>
                </a:lnTo>
                <a:lnTo>
                  <a:pt x="78800" y="88480"/>
                </a:lnTo>
                <a:lnTo>
                  <a:pt x="78810" y="88480"/>
                </a:lnTo>
                <a:close/>
                <a:moveTo>
                  <a:pt x="78910" y="88500"/>
                </a:moveTo>
                <a:lnTo>
                  <a:pt x="78920" y="88500"/>
                </a:lnTo>
                <a:lnTo>
                  <a:pt x="78920" y="88510"/>
                </a:lnTo>
                <a:lnTo>
                  <a:pt x="78930" y="88510"/>
                </a:lnTo>
                <a:lnTo>
                  <a:pt x="78940" y="88510"/>
                </a:lnTo>
                <a:lnTo>
                  <a:pt x="78940" y="88520"/>
                </a:lnTo>
                <a:lnTo>
                  <a:pt x="78950" y="88520"/>
                </a:lnTo>
                <a:lnTo>
                  <a:pt x="78960" y="88520"/>
                </a:lnTo>
                <a:lnTo>
                  <a:pt x="78970" y="88520"/>
                </a:lnTo>
                <a:lnTo>
                  <a:pt x="78970" y="88530"/>
                </a:lnTo>
                <a:lnTo>
                  <a:pt x="78970" y="88540"/>
                </a:lnTo>
                <a:lnTo>
                  <a:pt x="78970" y="88550"/>
                </a:lnTo>
                <a:lnTo>
                  <a:pt x="78980" y="88550"/>
                </a:lnTo>
                <a:lnTo>
                  <a:pt x="78990" y="88550"/>
                </a:lnTo>
                <a:lnTo>
                  <a:pt x="79000" y="88550"/>
                </a:lnTo>
                <a:lnTo>
                  <a:pt x="79000" y="88560"/>
                </a:lnTo>
                <a:lnTo>
                  <a:pt x="79010" y="88560"/>
                </a:lnTo>
                <a:lnTo>
                  <a:pt x="79020" y="88560"/>
                </a:lnTo>
                <a:lnTo>
                  <a:pt x="79020" y="88570"/>
                </a:lnTo>
                <a:lnTo>
                  <a:pt x="79030" y="88570"/>
                </a:lnTo>
                <a:lnTo>
                  <a:pt x="79030" y="88580"/>
                </a:lnTo>
                <a:lnTo>
                  <a:pt x="79020" y="88580"/>
                </a:lnTo>
                <a:lnTo>
                  <a:pt x="79010" y="88580"/>
                </a:lnTo>
                <a:lnTo>
                  <a:pt x="79010" y="88570"/>
                </a:lnTo>
                <a:lnTo>
                  <a:pt x="79000" y="88570"/>
                </a:lnTo>
                <a:lnTo>
                  <a:pt x="78990" y="88570"/>
                </a:lnTo>
                <a:lnTo>
                  <a:pt x="78970" y="88570"/>
                </a:lnTo>
                <a:lnTo>
                  <a:pt x="78970" y="88560"/>
                </a:lnTo>
                <a:lnTo>
                  <a:pt x="78960" y="88560"/>
                </a:lnTo>
                <a:lnTo>
                  <a:pt x="78960" y="88550"/>
                </a:lnTo>
                <a:lnTo>
                  <a:pt x="78950" y="88550"/>
                </a:lnTo>
                <a:lnTo>
                  <a:pt x="78950" y="88540"/>
                </a:lnTo>
                <a:lnTo>
                  <a:pt x="78940" y="88540"/>
                </a:lnTo>
                <a:lnTo>
                  <a:pt x="78940" y="88530"/>
                </a:lnTo>
                <a:lnTo>
                  <a:pt x="78930" y="88530"/>
                </a:lnTo>
                <a:lnTo>
                  <a:pt x="78920" y="88530"/>
                </a:lnTo>
                <a:lnTo>
                  <a:pt x="78920" y="88520"/>
                </a:lnTo>
                <a:lnTo>
                  <a:pt x="78910" y="88520"/>
                </a:lnTo>
                <a:lnTo>
                  <a:pt x="78910" y="88510"/>
                </a:lnTo>
                <a:lnTo>
                  <a:pt x="78900" y="88510"/>
                </a:lnTo>
                <a:lnTo>
                  <a:pt x="78900" y="88500"/>
                </a:lnTo>
                <a:lnTo>
                  <a:pt x="78910" y="88500"/>
                </a:lnTo>
                <a:close/>
                <a:moveTo>
                  <a:pt x="78480" y="88520"/>
                </a:moveTo>
                <a:lnTo>
                  <a:pt x="78480" y="88530"/>
                </a:lnTo>
                <a:lnTo>
                  <a:pt x="78510" y="88530"/>
                </a:lnTo>
                <a:lnTo>
                  <a:pt x="78520" y="88530"/>
                </a:lnTo>
                <a:lnTo>
                  <a:pt x="78520" y="88540"/>
                </a:lnTo>
                <a:lnTo>
                  <a:pt x="78540" y="88540"/>
                </a:lnTo>
                <a:lnTo>
                  <a:pt x="78540" y="88550"/>
                </a:lnTo>
                <a:lnTo>
                  <a:pt x="78530" y="88550"/>
                </a:lnTo>
                <a:lnTo>
                  <a:pt x="78530" y="88560"/>
                </a:lnTo>
                <a:lnTo>
                  <a:pt x="78520" y="88560"/>
                </a:lnTo>
                <a:lnTo>
                  <a:pt x="78520" y="88550"/>
                </a:lnTo>
                <a:lnTo>
                  <a:pt x="78510" y="88550"/>
                </a:lnTo>
                <a:lnTo>
                  <a:pt x="78510" y="88560"/>
                </a:lnTo>
                <a:lnTo>
                  <a:pt x="78510" y="88570"/>
                </a:lnTo>
                <a:lnTo>
                  <a:pt x="78500" y="88570"/>
                </a:lnTo>
                <a:lnTo>
                  <a:pt x="78500" y="88580"/>
                </a:lnTo>
                <a:lnTo>
                  <a:pt x="78480" y="88580"/>
                </a:lnTo>
                <a:lnTo>
                  <a:pt x="78480" y="88590"/>
                </a:lnTo>
                <a:lnTo>
                  <a:pt x="78470" y="88590"/>
                </a:lnTo>
                <a:lnTo>
                  <a:pt x="78470" y="88580"/>
                </a:lnTo>
                <a:lnTo>
                  <a:pt x="78450" y="88580"/>
                </a:lnTo>
                <a:lnTo>
                  <a:pt x="78450" y="88570"/>
                </a:lnTo>
                <a:lnTo>
                  <a:pt x="78460" y="88570"/>
                </a:lnTo>
                <a:lnTo>
                  <a:pt x="78460" y="88560"/>
                </a:lnTo>
                <a:lnTo>
                  <a:pt x="78450" y="88560"/>
                </a:lnTo>
                <a:lnTo>
                  <a:pt x="78450" y="88540"/>
                </a:lnTo>
                <a:lnTo>
                  <a:pt x="78460" y="88540"/>
                </a:lnTo>
                <a:lnTo>
                  <a:pt x="78460" y="88530"/>
                </a:lnTo>
                <a:lnTo>
                  <a:pt x="78470" y="88530"/>
                </a:lnTo>
                <a:lnTo>
                  <a:pt x="78470" y="88520"/>
                </a:lnTo>
                <a:lnTo>
                  <a:pt x="78480" y="88520"/>
                </a:lnTo>
                <a:close/>
                <a:moveTo>
                  <a:pt x="79080" y="88550"/>
                </a:moveTo>
                <a:lnTo>
                  <a:pt x="79080" y="88560"/>
                </a:lnTo>
                <a:lnTo>
                  <a:pt x="79090" y="88560"/>
                </a:lnTo>
                <a:lnTo>
                  <a:pt x="79100" y="88560"/>
                </a:lnTo>
                <a:lnTo>
                  <a:pt x="79110" y="88560"/>
                </a:lnTo>
                <a:lnTo>
                  <a:pt x="79110" y="88570"/>
                </a:lnTo>
                <a:lnTo>
                  <a:pt x="79120" y="88570"/>
                </a:lnTo>
                <a:lnTo>
                  <a:pt x="79120" y="88580"/>
                </a:lnTo>
                <a:lnTo>
                  <a:pt x="79130" y="88580"/>
                </a:lnTo>
                <a:lnTo>
                  <a:pt x="79130" y="88590"/>
                </a:lnTo>
                <a:lnTo>
                  <a:pt x="79140" y="88590"/>
                </a:lnTo>
                <a:lnTo>
                  <a:pt x="79150" y="88590"/>
                </a:lnTo>
                <a:lnTo>
                  <a:pt x="79150" y="88600"/>
                </a:lnTo>
                <a:lnTo>
                  <a:pt x="79150" y="88610"/>
                </a:lnTo>
                <a:lnTo>
                  <a:pt x="79140" y="88610"/>
                </a:lnTo>
                <a:lnTo>
                  <a:pt x="79140" y="88600"/>
                </a:lnTo>
                <a:lnTo>
                  <a:pt x="79140" y="88610"/>
                </a:lnTo>
                <a:lnTo>
                  <a:pt x="79140" y="88620"/>
                </a:lnTo>
                <a:lnTo>
                  <a:pt x="79140" y="88630"/>
                </a:lnTo>
                <a:lnTo>
                  <a:pt x="79120" y="88630"/>
                </a:lnTo>
                <a:lnTo>
                  <a:pt x="79120" y="88620"/>
                </a:lnTo>
                <a:lnTo>
                  <a:pt x="79110" y="88620"/>
                </a:lnTo>
                <a:lnTo>
                  <a:pt x="79110" y="88610"/>
                </a:lnTo>
                <a:lnTo>
                  <a:pt x="79100" y="88610"/>
                </a:lnTo>
                <a:lnTo>
                  <a:pt x="79100" y="88600"/>
                </a:lnTo>
                <a:lnTo>
                  <a:pt x="79090" y="88600"/>
                </a:lnTo>
                <a:lnTo>
                  <a:pt x="79080" y="88600"/>
                </a:lnTo>
                <a:lnTo>
                  <a:pt x="79080" y="88590"/>
                </a:lnTo>
                <a:lnTo>
                  <a:pt x="79090" y="88590"/>
                </a:lnTo>
                <a:lnTo>
                  <a:pt x="79090" y="88580"/>
                </a:lnTo>
                <a:lnTo>
                  <a:pt x="79080" y="88580"/>
                </a:lnTo>
                <a:lnTo>
                  <a:pt x="79080" y="88570"/>
                </a:lnTo>
                <a:lnTo>
                  <a:pt x="79080" y="88560"/>
                </a:lnTo>
                <a:lnTo>
                  <a:pt x="79070" y="88560"/>
                </a:lnTo>
                <a:lnTo>
                  <a:pt x="79080" y="88560"/>
                </a:lnTo>
                <a:lnTo>
                  <a:pt x="79080" y="88550"/>
                </a:lnTo>
                <a:close/>
                <a:moveTo>
                  <a:pt x="79070" y="88670"/>
                </a:moveTo>
                <a:lnTo>
                  <a:pt x="79080" y="88670"/>
                </a:lnTo>
                <a:lnTo>
                  <a:pt x="79080" y="88680"/>
                </a:lnTo>
                <a:lnTo>
                  <a:pt x="79080" y="88670"/>
                </a:lnTo>
                <a:lnTo>
                  <a:pt x="79090" y="88670"/>
                </a:lnTo>
                <a:lnTo>
                  <a:pt x="79100" y="88670"/>
                </a:lnTo>
                <a:lnTo>
                  <a:pt x="79100" y="88680"/>
                </a:lnTo>
                <a:lnTo>
                  <a:pt x="79100" y="88690"/>
                </a:lnTo>
                <a:lnTo>
                  <a:pt x="79080" y="88690"/>
                </a:lnTo>
                <a:lnTo>
                  <a:pt x="79080" y="88680"/>
                </a:lnTo>
                <a:lnTo>
                  <a:pt x="79070" y="88680"/>
                </a:lnTo>
                <a:lnTo>
                  <a:pt x="79070" y="88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orth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330" y="4550"/>
                </a:moveTo>
                <a:lnTo>
                  <a:pt x="20340" y="4550"/>
                </a:lnTo>
                <a:lnTo>
                  <a:pt x="20350" y="4550"/>
                </a:lnTo>
                <a:lnTo>
                  <a:pt x="20350" y="4560"/>
                </a:lnTo>
                <a:lnTo>
                  <a:pt x="20360" y="4560"/>
                </a:lnTo>
                <a:lnTo>
                  <a:pt x="20360" y="4570"/>
                </a:lnTo>
                <a:lnTo>
                  <a:pt x="20370" y="4570"/>
                </a:lnTo>
                <a:lnTo>
                  <a:pt x="20370" y="4580"/>
                </a:lnTo>
                <a:lnTo>
                  <a:pt x="20380" y="4580"/>
                </a:lnTo>
                <a:lnTo>
                  <a:pt x="20380" y="4590"/>
                </a:lnTo>
                <a:lnTo>
                  <a:pt x="20390" y="4590"/>
                </a:lnTo>
                <a:lnTo>
                  <a:pt x="20400" y="4590"/>
                </a:lnTo>
                <a:lnTo>
                  <a:pt x="20400" y="4600"/>
                </a:lnTo>
                <a:lnTo>
                  <a:pt x="20410" y="4600"/>
                </a:lnTo>
                <a:lnTo>
                  <a:pt x="20410" y="4610"/>
                </a:lnTo>
                <a:lnTo>
                  <a:pt x="20410" y="4620"/>
                </a:lnTo>
                <a:lnTo>
                  <a:pt x="20420" y="4620"/>
                </a:lnTo>
                <a:lnTo>
                  <a:pt x="20420" y="4630"/>
                </a:lnTo>
                <a:lnTo>
                  <a:pt x="20420" y="4640"/>
                </a:lnTo>
                <a:lnTo>
                  <a:pt x="20430" y="4640"/>
                </a:lnTo>
                <a:lnTo>
                  <a:pt x="20430" y="4650"/>
                </a:lnTo>
                <a:lnTo>
                  <a:pt x="20430" y="4660"/>
                </a:lnTo>
                <a:lnTo>
                  <a:pt x="20440" y="4660"/>
                </a:lnTo>
                <a:lnTo>
                  <a:pt x="20440" y="4670"/>
                </a:lnTo>
                <a:lnTo>
                  <a:pt x="20440" y="4680"/>
                </a:lnTo>
                <a:lnTo>
                  <a:pt x="20450" y="4680"/>
                </a:lnTo>
                <a:lnTo>
                  <a:pt x="20450" y="4690"/>
                </a:lnTo>
                <a:lnTo>
                  <a:pt x="20450" y="4700"/>
                </a:lnTo>
                <a:lnTo>
                  <a:pt x="20460" y="4700"/>
                </a:lnTo>
                <a:lnTo>
                  <a:pt x="20460" y="4710"/>
                </a:lnTo>
                <a:lnTo>
                  <a:pt x="20460" y="4720"/>
                </a:lnTo>
                <a:lnTo>
                  <a:pt x="20470" y="4720"/>
                </a:lnTo>
                <a:lnTo>
                  <a:pt x="20470" y="4730"/>
                </a:lnTo>
                <a:lnTo>
                  <a:pt x="20470" y="4740"/>
                </a:lnTo>
                <a:lnTo>
                  <a:pt x="20480" y="4740"/>
                </a:lnTo>
                <a:lnTo>
                  <a:pt x="20480" y="4750"/>
                </a:lnTo>
                <a:lnTo>
                  <a:pt x="20480" y="4760"/>
                </a:lnTo>
                <a:lnTo>
                  <a:pt x="20490" y="4760"/>
                </a:lnTo>
                <a:lnTo>
                  <a:pt x="20490" y="4770"/>
                </a:lnTo>
                <a:lnTo>
                  <a:pt x="20490" y="4780"/>
                </a:lnTo>
                <a:lnTo>
                  <a:pt x="20490" y="4790"/>
                </a:lnTo>
                <a:lnTo>
                  <a:pt x="20500" y="4790"/>
                </a:lnTo>
                <a:lnTo>
                  <a:pt x="20500" y="4800"/>
                </a:lnTo>
                <a:lnTo>
                  <a:pt x="20500" y="4810"/>
                </a:lnTo>
                <a:lnTo>
                  <a:pt x="20500" y="4820"/>
                </a:lnTo>
                <a:lnTo>
                  <a:pt x="20510" y="4820"/>
                </a:lnTo>
                <a:lnTo>
                  <a:pt x="20510" y="4830"/>
                </a:lnTo>
                <a:lnTo>
                  <a:pt x="20510" y="4840"/>
                </a:lnTo>
                <a:lnTo>
                  <a:pt x="20510" y="4850"/>
                </a:lnTo>
                <a:lnTo>
                  <a:pt x="20520" y="4850"/>
                </a:lnTo>
                <a:lnTo>
                  <a:pt x="20520" y="4860"/>
                </a:lnTo>
                <a:lnTo>
                  <a:pt x="20530" y="4860"/>
                </a:lnTo>
                <a:lnTo>
                  <a:pt x="20530" y="4870"/>
                </a:lnTo>
                <a:lnTo>
                  <a:pt x="20530" y="4880"/>
                </a:lnTo>
                <a:lnTo>
                  <a:pt x="20540" y="4880"/>
                </a:lnTo>
                <a:lnTo>
                  <a:pt x="20540" y="4890"/>
                </a:lnTo>
                <a:lnTo>
                  <a:pt x="20540" y="4900"/>
                </a:lnTo>
                <a:lnTo>
                  <a:pt x="20550" y="4900"/>
                </a:lnTo>
                <a:lnTo>
                  <a:pt x="20550" y="4910"/>
                </a:lnTo>
                <a:lnTo>
                  <a:pt x="20560" y="4910"/>
                </a:lnTo>
                <a:lnTo>
                  <a:pt x="20560" y="4920"/>
                </a:lnTo>
                <a:lnTo>
                  <a:pt x="20570" y="4920"/>
                </a:lnTo>
                <a:lnTo>
                  <a:pt x="20570" y="4930"/>
                </a:lnTo>
                <a:lnTo>
                  <a:pt x="20570" y="4940"/>
                </a:lnTo>
                <a:lnTo>
                  <a:pt x="20580" y="4940"/>
                </a:lnTo>
                <a:lnTo>
                  <a:pt x="20580" y="4950"/>
                </a:lnTo>
                <a:lnTo>
                  <a:pt x="20590" y="4950"/>
                </a:lnTo>
                <a:lnTo>
                  <a:pt x="20590" y="4960"/>
                </a:lnTo>
                <a:lnTo>
                  <a:pt x="20590" y="4970"/>
                </a:lnTo>
                <a:lnTo>
                  <a:pt x="20600" y="4970"/>
                </a:lnTo>
                <a:lnTo>
                  <a:pt x="20600" y="4980"/>
                </a:lnTo>
                <a:lnTo>
                  <a:pt x="20600" y="4990"/>
                </a:lnTo>
                <a:lnTo>
                  <a:pt x="20610" y="4990"/>
                </a:lnTo>
                <a:lnTo>
                  <a:pt x="20610" y="5000"/>
                </a:lnTo>
                <a:lnTo>
                  <a:pt x="20610" y="5010"/>
                </a:lnTo>
                <a:lnTo>
                  <a:pt x="20610" y="5020"/>
                </a:lnTo>
                <a:lnTo>
                  <a:pt x="20620" y="5020"/>
                </a:lnTo>
                <a:lnTo>
                  <a:pt x="20620" y="5030"/>
                </a:lnTo>
                <a:lnTo>
                  <a:pt x="20620" y="5040"/>
                </a:lnTo>
                <a:lnTo>
                  <a:pt x="20630" y="5040"/>
                </a:lnTo>
                <a:lnTo>
                  <a:pt x="20630" y="5050"/>
                </a:lnTo>
                <a:lnTo>
                  <a:pt x="20630" y="5060"/>
                </a:lnTo>
                <a:lnTo>
                  <a:pt x="20640" y="5060"/>
                </a:lnTo>
                <a:lnTo>
                  <a:pt x="20640" y="5070"/>
                </a:lnTo>
                <a:lnTo>
                  <a:pt x="20640" y="5080"/>
                </a:lnTo>
                <a:lnTo>
                  <a:pt x="20650" y="5080"/>
                </a:lnTo>
                <a:lnTo>
                  <a:pt x="20650" y="5090"/>
                </a:lnTo>
                <a:lnTo>
                  <a:pt x="20650" y="5100"/>
                </a:lnTo>
                <a:lnTo>
                  <a:pt x="20660" y="5100"/>
                </a:lnTo>
                <a:lnTo>
                  <a:pt x="20660" y="5110"/>
                </a:lnTo>
                <a:lnTo>
                  <a:pt x="20660" y="5120"/>
                </a:lnTo>
                <a:lnTo>
                  <a:pt x="20670" y="5120"/>
                </a:lnTo>
                <a:lnTo>
                  <a:pt x="20670" y="5130"/>
                </a:lnTo>
                <a:lnTo>
                  <a:pt x="20680" y="5130"/>
                </a:lnTo>
                <a:lnTo>
                  <a:pt x="20680" y="5140"/>
                </a:lnTo>
                <a:lnTo>
                  <a:pt x="20690" y="5140"/>
                </a:lnTo>
                <a:lnTo>
                  <a:pt x="20690" y="5150"/>
                </a:lnTo>
                <a:lnTo>
                  <a:pt x="20700" y="5150"/>
                </a:lnTo>
                <a:lnTo>
                  <a:pt x="20700" y="5160"/>
                </a:lnTo>
                <a:lnTo>
                  <a:pt x="20710" y="5160"/>
                </a:lnTo>
                <a:lnTo>
                  <a:pt x="20710" y="5170"/>
                </a:lnTo>
                <a:lnTo>
                  <a:pt x="20720" y="5170"/>
                </a:lnTo>
                <a:lnTo>
                  <a:pt x="20720" y="5180"/>
                </a:lnTo>
                <a:lnTo>
                  <a:pt x="20730" y="5180"/>
                </a:lnTo>
                <a:lnTo>
                  <a:pt x="20730" y="5190"/>
                </a:lnTo>
                <a:lnTo>
                  <a:pt x="20740" y="5190"/>
                </a:lnTo>
                <a:lnTo>
                  <a:pt x="20740" y="5200"/>
                </a:lnTo>
                <a:lnTo>
                  <a:pt x="20750" y="5200"/>
                </a:lnTo>
                <a:lnTo>
                  <a:pt x="20750" y="5210"/>
                </a:lnTo>
                <a:lnTo>
                  <a:pt x="20760" y="5210"/>
                </a:lnTo>
                <a:lnTo>
                  <a:pt x="20760" y="5220"/>
                </a:lnTo>
                <a:lnTo>
                  <a:pt x="20760" y="5230"/>
                </a:lnTo>
                <a:lnTo>
                  <a:pt x="20770" y="5230"/>
                </a:lnTo>
                <a:lnTo>
                  <a:pt x="20770" y="5240"/>
                </a:lnTo>
                <a:lnTo>
                  <a:pt x="20770" y="5250"/>
                </a:lnTo>
                <a:lnTo>
                  <a:pt x="20770" y="5260"/>
                </a:lnTo>
                <a:lnTo>
                  <a:pt x="20780" y="5260"/>
                </a:lnTo>
                <a:lnTo>
                  <a:pt x="20780" y="5270"/>
                </a:lnTo>
                <a:lnTo>
                  <a:pt x="20780" y="5280"/>
                </a:lnTo>
                <a:lnTo>
                  <a:pt x="20780" y="5290"/>
                </a:lnTo>
                <a:lnTo>
                  <a:pt x="20790" y="5290"/>
                </a:lnTo>
                <a:lnTo>
                  <a:pt x="20790" y="5300"/>
                </a:lnTo>
                <a:lnTo>
                  <a:pt x="20790" y="5310"/>
                </a:lnTo>
                <a:lnTo>
                  <a:pt x="20800" y="5310"/>
                </a:lnTo>
                <a:lnTo>
                  <a:pt x="20800" y="5320"/>
                </a:lnTo>
                <a:lnTo>
                  <a:pt x="20800" y="5330"/>
                </a:lnTo>
                <a:lnTo>
                  <a:pt x="20800" y="5340"/>
                </a:lnTo>
                <a:lnTo>
                  <a:pt x="20800" y="5350"/>
                </a:lnTo>
                <a:lnTo>
                  <a:pt x="20810" y="5350"/>
                </a:lnTo>
                <a:lnTo>
                  <a:pt x="20810" y="5360"/>
                </a:lnTo>
                <a:lnTo>
                  <a:pt x="20810" y="5370"/>
                </a:lnTo>
                <a:lnTo>
                  <a:pt x="20820" y="5370"/>
                </a:lnTo>
                <a:lnTo>
                  <a:pt x="20820" y="5380"/>
                </a:lnTo>
                <a:lnTo>
                  <a:pt x="20810" y="5380"/>
                </a:lnTo>
                <a:lnTo>
                  <a:pt x="20800" y="5380"/>
                </a:lnTo>
                <a:lnTo>
                  <a:pt x="20800" y="5370"/>
                </a:lnTo>
                <a:lnTo>
                  <a:pt x="20790" y="5370"/>
                </a:lnTo>
                <a:lnTo>
                  <a:pt x="20780" y="5370"/>
                </a:lnTo>
                <a:lnTo>
                  <a:pt x="20770" y="5370"/>
                </a:lnTo>
                <a:lnTo>
                  <a:pt x="20770" y="5360"/>
                </a:lnTo>
                <a:lnTo>
                  <a:pt x="20760" y="5360"/>
                </a:lnTo>
                <a:lnTo>
                  <a:pt x="20760" y="5350"/>
                </a:lnTo>
                <a:lnTo>
                  <a:pt x="20750" y="5350"/>
                </a:lnTo>
                <a:lnTo>
                  <a:pt x="20750" y="5340"/>
                </a:lnTo>
                <a:lnTo>
                  <a:pt x="20740" y="5340"/>
                </a:lnTo>
                <a:lnTo>
                  <a:pt x="20730" y="5340"/>
                </a:lnTo>
                <a:lnTo>
                  <a:pt x="20730" y="5330"/>
                </a:lnTo>
                <a:lnTo>
                  <a:pt x="20720" y="5330"/>
                </a:lnTo>
                <a:lnTo>
                  <a:pt x="20720" y="5320"/>
                </a:lnTo>
                <a:lnTo>
                  <a:pt x="20710" y="5320"/>
                </a:lnTo>
                <a:lnTo>
                  <a:pt x="20710" y="5310"/>
                </a:lnTo>
                <a:lnTo>
                  <a:pt x="20700" y="5310"/>
                </a:lnTo>
                <a:lnTo>
                  <a:pt x="20700" y="5300"/>
                </a:lnTo>
                <a:lnTo>
                  <a:pt x="20690" y="5300"/>
                </a:lnTo>
                <a:lnTo>
                  <a:pt x="20690" y="5290"/>
                </a:lnTo>
                <a:lnTo>
                  <a:pt x="20680" y="5290"/>
                </a:lnTo>
                <a:lnTo>
                  <a:pt x="20680" y="5280"/>
                </a:lnTo>
                <a:lnTo>
                  <a:pt x="20670" y="5280"/>
                </a:lnTo>
                <a:lnTo>
                  <a:pt x="20670" y="5270"/>
                </a:lnTo>
                <a:lnTo>
                  <a:pt x="20670" y="5260"/>
                </a:lnTo>
                <a:lnTo>
                  <a:pt x="20660" y="5260"/>
                </a:lnTo>
                <a:lnTo>
                  <a:pt x="20660" y="5250"/>
                </a:lnTo>
                <a:lnTo>
                  <a:pt x="20660" y="5240"/>
                </a:lnTo>
                <a:lnTo>
                  <a:pt x="20650" y="5240"/>
                </a:lnTo>
                <a:lnTo>
                  <a:pt x="20650" y="5230"/>
                </a:lnTo>
                <a:lnTo>
                  <a:pt x="20640" y="5230"/>
                </a:lnTo>
                <a:lnTo>
                  <a:pt x="20640" y="5220"/>
                </a:lnTo>
                <a:lnTo>
                  <a:pt x="20630" y="5220"/>
                </a:lnTo>
                <a:lnTo>
                  <a:pt x="20630" y="5210"/>
                </a:lnTo>
                <a:lnTo>
                  <a:pt x="20620" y="5210"/>
                </a:lnTo>
                <a:lnTo>
                  <a:pt x="20620" y="5200"/>
                </a:lnTo>
                <a:lnTo>
                  <a:pt x="20610" y="5200"/>
                </a:lnTo>
                <a:lnTo>
                  <a:pt x="20610" y="5190"/>
                </a:lnTo>
                <a:lnTo>
                  <a:pt x="20610" y="5180"/>
                </a:lnTo>
                <a:lnTo>
                  <a:pt x="20600" y="5180"/>
                </a:lnTo>
                <a:lnTo>
                  <a:pt x="20600" y="5170"/>
                </a:lnTo>
                <a:lnTo>
                  <a:pt x="20590" y="5170"/>
                </a:lnTo>
                <a:lnTo>
                  <a:pt x="20590" y="5160"/>
                </a:lnTo>
                <a:lnTo>
                  <a:pt x="20580" y="5160"/>
                </a:lnTo>
                <a:lnTo>
                  <a:pt x="20580" y="5150"/>
                </a:lnTo>
                <a:lnTo>
                  <a:pt x="20570" y="5150"/>
                </a:lnTo>
                <a:lnTo>
                  <a:pt x="20570" y="5140"/>
                </a:lnTo>
                <a:lnTo>
                  <a:pt x="20560" y="5140"/>
                </a:lnTo>
                <a:lnTo>
                  <a:pt x="20560" y="5130"/>
                </a:lnTo>
                <a:lnTo>
                  <a:pt x="20560" y="5120"/>
                </a:lnTo>
                <a:lnTo>
                  <a:pt x="20550" y="5120"/>
                </a:lnTo>
                <a:lnTo>
                  <a:pt x="20550" y="5110"/>
                </a:lnTo>
                <a:lnTo>
                  <a:pt x="20540" y="5110"/>
                </a:lnTo>
                <a:lnTo>
                  <a:pt x="20540" y="5100"/>
                </a:lnTo>
                <a:lnTo>
                  <a:pt x="20540" y="5090"/>
                </a:lnTo>
                <a:lnTo>
                  <a:pt x="20530" y="5090"/>
                </a:lnTo>
                <a:lnTo>
                  <a:pt x="20530" y="5080"/>
                </a:lnTo>
                <a:lnTo>
                  <a:pt x="20530" y="5070"/>
                </a:lnTo>
                <a:lnTo>
                  <a:pt x="20520" y="5070"/>
                </a:lnTo>
                <a:lnTo>
                  <a:pt x="20520" y="5060"/>
                </a:lnTo>
                <a:lnTo>
                  <a:pt x="20510" y="5060"/>
                </a:lnTo>
                <a:lnTo>
                  <a:pt x="20510" y="5050"/>
                </a:lnTo>
                <a:lnTo>
                  <a:pt x="20510" y="5040"/>
                </a:lnTo>
                <a:lnTo>
                  <a:pt x="20500" y="5040"/>
                </a:lnTo>
                <a:lnTo>
                  <a:pt x="20500" y="5030"/>
                </a:lnTo>
                <a:lnTo>
                  <a:pt x="20500" y="5020"/>
                </a:lnTo>
                <a:lnTo>
                  <a:pt x="20500" y="5010"/>
                </a:lnTo>
                <a:lnTo>
                  <a:pt x="20490" y="5010"/>
                </a:lnTo>
                <a:lnTo>
                  <a:pt x="20490" y="5000"/>
                </a:lnTo>
                <a:lnTo>
                  <a:pt x="20490" y="4990"/>
                </a:lnTo>
                <a:lnTo>
                  <a:pt x="20480" y="4990"/>
                </a:lnTo>
                <a:lnTo>
                  <a:pt x="20480" y="4980"/>
                </a:lnTo>
                <a:lnTo>
                  <a:pt x="20470" y="4980"/>
                </a:lnTo>
                <a:lnTo>
                  <a:pt x="20470" y="4970"/>
                </a:lnTo>
                <a:lnTo>
                  <a:pt x="20460" y="4970"/>
                </a:lnTo>
                <a:lnTo>
                  <a:pt x="20460" y="4960"/>
                </a:lnTo>
                <a:lnTo>
                  <a:pt x="20460" y="4950"/>
                </a:lnTo>
                <a:lnTo>
                  <a:pt x="20450" y="4950"/>
                </a:lnTo>
                <a:lnTo>
                  <a:pt x="20450" y="4940"/>
                </a:lnTo>
                <a:lnTo>
                  <a:pt x="20440" y="4940"/>
                </a:lnTo>
                <a:lnTo>
                  <a:pt x="20440" y="4930"/>
                </a:lnTo>
                <a:lnTo>
                  <a:pt x="20430" y="4930"/>
                </a:lnTo>
                <a:lnTo>
                  <a:pt x="20430" y="4920"/>
                </a:lnTo>
                <a:lnTo>
                  <a:pt x="20430" y="4910"/>
                </a:lnTo>
                <a:lnTo>
                  <a:pt x="20430" y="4900"/>
                </a:lnTo>
                <a:lnTo>
                  <a:pt x="20420" y="4900"/>
                </a:lnTo>
                <a:lnTo>
                  <a:pt x="20420" y="4890"/>
                </a:lnTo>
                <a:lnTo>
                  <a:pt x="20420" y="4880"/>
                </a:lnTo>
                <a:lnTo>
                  <a:pt x="20410" y="4880"/>
                </a:lnTo>
                <a:lnTo>
                  <a:pt x="20410" y="4860"/>
                </a:lnTo>
                <a:lnTo>
                  <a:pt x="20410" y="4850"/>
                </a:lnTo>
                <a:lnTo>
                  <a:pt x="20400" y="4850"/>
                </a:lnTo>
                <a:lnTo>
                  <a:pt x="20400" y="4840"/>
                </a:lnTo>
                <a:lnTo>
                  <a:pt x="20400" y="4830"/>
                </a:lnTo>
                <a:lnTo>
                  <a:pt x="20400" y="4820"/>
                </a:lnTo>
                <a:lnTo>
                  <a:pt x="20390" y="4820"/>
                </a:lnTo>
                <a:lnTo>
                  <a:pt x="20390" y="4810"/>
                </a:lnTo>
                <a:lnTo>
                  <a:pt x="20390" y="4800"/>
                </a:lnTo>
                <a:lnTo>
                  <a:pt x="20380" y="4800"/>
                </a:lnTo>
                <a:lnTo>
                  <a:pt x="20380" y="4790"/>
                </a:lnTo>
                <a:lnTo>
                  <a:pt x="20370" y="4790"/>
                </a:lnTo>
                <a:lnTo>
                  <a:pt x="20370" y="4780"/>
                </a:lnTo>
                <a:lnTo>
                  <a:pt x="20370" y="4770"/>
                </a:lnTo>
                <a:lnTo>
                  <a:pt x="20360" y="4770"/>
                </a:lnTo>
                <a:lnTo>
                  <a:pt x="20360" y="4760"/>
                </a:lnTo>
                <a:lnTo>
                  <a:pt x="20350" y="4760"/>
                </a:lnTo>
                <a:lnTo>
                  <a:pt x="20350" y="4750"/>
                </a:lnTo>
                <a:lnTo>
                  <a:pt x="20350" y="4740"/>
                </a:lnTo>
                <a:lnTo>
                  <a:pt x="20340" y="4740"/>
                </a:lnTo>
                <a:lnTo>
                  <a:pt x="20340" y="4730"/>
                </a:lnTo>
                <a:lnTo>
                  <a:pt x="20330" y="4730"/>
                </a:lnTo>
                <a:lnTo>
                  <a:pt x="20330" y="4720"/>
                </a:lnTo>
                <a:lnTo>
                  <a:pt x="20320" y="4720"/>
                </a:lnTo>
                <a:lnTo>
                  <a:pt x="20320" y="4710"/>
                </a:lnTo>
                <a:lnTo>
                  <a:pt x="20310" y="4710"/>
                </a:lnTo>
                <a:lnTo>
                  <a:pt x="20310" y="4700"/>
                </a:lnTo>
                <a:lnTo>
                  <a:pt x="20310" y="4690"/>
                </a:lnTo>
                <a:lnTo>
                  <a:pt x="20300" y="4690"/>
                </a:lnTo>
                <a:lnTo>
                  <a:pt x="20300" y="4680"/>
                </a:lnTo>
                <a:lnTo>
                  <a:pt x="20300" y="4670"/>
                </a:lnTo>
                <a:lnTo>
                  <a:pt x="20300" y="4640"/>
                </a:lnTo>
                <a:lnTo>
                  <a:pt x="20300" y="4620"/>
                </a:lnTo>
                <a:lnTo>
                  <a:pt x="20300" y="4610"/>
                </a:lnTo>
                <a:lnTo>
                  <a:pt x="20300" y="4600"/>
                </a:lnTo>
                <a:lnTo>
                  <a:pt x="20300" y="4560"/>
                </a:lnTo>
                <a:lnTo>
                  <a:pt x="20310" y="4560"/>
                </a:lnTo>
                <a:lnTo>
                  <a:pt x="20310" y="4550"/>
                </a:lnTo>
                <a:lnTo>
                  <a:pt x="20330" y="4550"/>
                </a:lnTo>
                <a:close/>
                <a:moveTo>
                  <a:pt x="20930" y="5470"/>
                </a:moveTo>
                <a:lnTo>
                  <a:pt x="20940" y="5470"/>
                </a:lnTo>
                <a:lnTo>
                  <a:pt x="20940" y="5480"/>
                </a:lnTo>
                <a:lnTo>
                  <a:pt x="20950" y="5480"/>
                </a:lnTo>
                <a:lnTo>
                  <a:pt x="20960" y="5480"/>
                </a:lnTo>
                <a:lnTo>
                  <a:pt x="20960" y="5490"/>
                </a:lnTo>
                <a:lnTo>
                  <a:pt x="20970" y="5490"/>
                </a:lnTo>
                <a:lnTo>
                  <a:pt x="20970" y="5500"/>
                </a:lnTo>
                <a:lnTo>
                  <a:pt x="20980" y="5500"/>
                </a:lnTo>
                <a:lnTo>
                  <a:pt x="20990" y="5500"/>
                </a:lnTo>
                <a:lnTo>
                  <a:pt x="20990" y="5510"/>
                </a:lnTo>
                <a:lnTo>
                  <a:pt x="21000" y="5510"/>
                </a:lnTo>
                <a:lnTo>
                  <a:pt x="21010" y="5510"/>
                </a:lnTo>
                <a:lnTo>
                  <a:pt x="21010" y="5520"/>
                </a:lnTo>
                <a:lnTo>
                  <a:pt x="21020" y="5520"/>
                </a:lnTo>
                <a:lnTo>
                  <a:pt x="21030" y="5520"/>
                </a:lnTo>
                <a:lnTo>
                  <a:pt x="21030" y="5530"/>
                </a:lnTo>
                <a:lnTo>
                  <a:pt x="21040" y="5530"/>
                </a:lnTo>
                <a:lnTo>
                  <a:pt x="21050" y="5530"/>
                </a:lnTo>
                <a:lnTo>
                  <a:pt x="21050" y="5540"/>
                </a:lnTo>
                <a:lnTo>
                  <a:pt x="21060" y="5540"/>
                </a:lnTo>
                <a:lnTo>
                  <a:pt x="21070" y="5540"/>
                </a:lnTo>
                <a:lnTo>
                  <a:pt x="21080" y="5540"/>
                </a:lnTo>
                <a:lnTo>
                  <a:pt x="21080" y="5550"/>
                </a:lnTo>
                <a:lnTo>
                  <a:pt x="21090" y="5550"/>
                </a:lnTo>
                <a:lnTo>
                  <a:pt x="21100" y="5550"/>
                </a:lnTo>
                <a:lnTo>
                  <a:pt x="21100" y="5560"/>
                </a:lnTo>
                <a:lnTo>
                  <a:pt x="21110" y="5560"/>
                </a:lnTo>
                <a:lnTo>
                  <a:pt x="21130" y="5560"/>
                </a:lnTo>
                <a:lnTo>
                  <a:pt x="21140" y="5560"/>
                </a:lnTo>
                <a:lnTo>
                  <a:pt x="21140" y="5570"/>
                </a:lnTo>
                <a:lnTo>
                  <a:pt x="21150" y="5570"/>
                </a:lnTo>
                <a:lnTo>
                  <a:pt x="21160" y="5570"/>
                </a:lnTo>
                <a:lnTo>
                  <a:pt x="21160" y="5580"/>
                </a:lnTo>
                <a:lnTo>
                  <a:pt x="21170" y="5580"/>
                </a:lnTo>
                <a:lnTo>
                  <a:pt x="21180" y="5580"/>
                </a:lnTo>
                <a:lnTo>
                  <a:pt x="21180" y="5590"/>
                </a:lnTo>
                <a:lnTo>
                  <a:pt x="21190" y="5590"/>
                </a:lnTo>
                <a:lnTo>
                  <a:pt x="21200" y="5590"/>
                </a:lnTo>
                <a:lnTo>
                  <a:pt x="21200" y="5600"/>
                </a:lnTo>
                <a:lnTo>
                  <a:pt x="21210" y="5600"/>
                </a:lnTo>
                <a:lnTo>
                  <a:pt x="21220" y="5600"/>
                </a:lnTo>
                <a:lnTo>
                  <a:pt x="21220" y="5610"/>
                </a:lnTo>
                <a:lnTo>
                  <a:pt x="21230" y="5610"/>
                </a:lnTo>
                <a:lnTo>
                  <a:pt x="21230" y="5620"/>
                </a:lnTo>
                <a:lnTo>
                  <a:pt x="21240" y="5620"/>
                </a:lnTo>
                <a:lnTo>
                  <a:pt x="21240" y="5630"/>
                </a:lnTo>
                <a:lnTo>
                  <a:pt x="21250" y="5630"/>
                </a:lnTo>
                <a:lnTo>
                  <a:pt x="21260" y="5630"/>
                </a:lnTo>
                <a:lnTo>
                  <a:pt x="21260" y="5640"/>
                </a:lnTo>
                <a:lnTo>
                  <a:pt x="21260" y="5650"/>
                </a:lnTo>
                <a:lnTo>
                  <a:pt x="21270" y="5650"/>
                </a:lnTo>
                <a:lnTo>
                  <a:pt x="21270" y="5660"/>
                </a:lnTo>
                <a:lnTo>
                  <a:pt x="21280" y="5660"/>
                </a:lnTo>
                <a:lnTo>
                  <a:pt x="21280" y="5670"/>
                </a:lnTo>
                <a:lnTo>
                  <a:pt x="21290" y="5670"/>
                </a:lnTo>
                <a:lnTo>
                  <a:pt x="21290" y="5680"/>
                </a:lnTo>
                <a:lnTo>
                  <a:pt x="21290" y="5690"/>
                </a:lnTo>
                <a:lnTo>
                  <a:pt x="21300" y="5690"/>
                </a:lnTo>
                <a:lnTo>
                  <a:pt x="21300" y="5710"/>
                </a:lnTo>
                <a:lnTo>
                  <a:pt x="21300" y="5720"/>
                </a:lnTo>
                <a:lnTo>
                  <a:pt x="21300" y="5730"/>
                </a:lnTo>
                <a:lnTo>
                  <a:pt x="21300" y="5740"/>
                </a:lnTo>
                <a:lnTo>
                  <a:pt x="21310" y="5740"/>
                </a:lnTo>
                <a:lnTo>
                  <a:pt x="21320" y="5740"/>
                </a:lnTo>
                <a:lnTo>
                  <a:pt x="21320" y="5750"/>
                </a:lnTo>
                <a:lnTo>
                  <a:pt x="21310" y="5750"/>
                </a:lnTo>
                <a:lnTo>
                  <a:pt x="21310" y="5770"/>
                </a:lnTo>
                <a:lnTo>
                  <a:pt x="21310" y="5780"/>
                </a:lnTo>
                <a:lnTo>
                  <a:pt x="21310" y="5790"/>
                </a:lnTo>
                <a:lnTo>
                  <a:pt x="21310" y="5800"/>
                </a:lnTo>
                <a:lnTo>
                  <a:pt x="21300" y="5800"/>
                </a:lnTo>
                <a:lnTo>
                  <a:pt x="21300" y="5810"/>
                </a:lnTo>
                <a:lnTo>
                  <a:pt x="21290" y="5810"/>
                </a:lnTo>
                <a:lnTo>
                  <a:pt x="21290" y="5820"/>
                </a:lnTo>
                <a:lnTo>
                  <a:pt x="21290" y="5830"/>
                </a:lnTo>
                <a:lnTo>
                  <a:pt x="21290" y="5840"/>
                </a:lnTo>
                <a:lnTo>
                  <a:pt x="21280" y="5840"/>
                </a:lnTo>
                <a:lnTo>
                  <a:pt x="21270" y="5840"/>
                </a:lnTo>
                <a:lnTo>
                  <a:pt x="21270" y="5850"/>
                </a:lnTo>
                <a:lnTo>
                  <a:pt x="21260" y="5850"/>
                </a:lnTo>
                <a:lnTo>
                  <a:pt x="21250" y="5850"/>
                </a:lnTo>
                <a:lnTo>
                  <a:pt x="21250" y="5860"/>
                </a:lnTo>
                <a:lnTo>
                  <a:pt x="21240" y="5860"/>
                </a:lnTo>
                <a:lnTo>
                  <a:pt x="21230" y="5860"/>
                </a:lnTo>
                <a:lnTo>
                  <a:pt x="21230" y="5870"/>
                </a:lnTo>
                <a:lnTo>
                  <a:pt x="21220" y="5870"/>
                </a:lnTo>
                <a:lnTo>
                  <a:pt x="21220" y="5880"/>
                </a:lnTo>
                <a:lnTo>
                  <a:pt x="21210" y="5880"/>
                </a:lnTo>
                <a:lnTo>
                  <a:pt x="21200" y="5880"/>
                </a:lnTo>
                <a:lnTo>
                  <a:pt x="21190" y="5880"/>
                </a:lnTo>
                <a:lnTo>
                  <a:pt x="21190" y="5890"/>
                </a:lnTo>
                <a:lnTo>
                  <a:pt x="21160" y="5890"/>
                </a:lnTo>
                <a:lnTo>
                  <a:pt x="21150" y="5890"/>
                </a:lnTo>
                <a:lnTo>
                  <a:pt x="21150" y="5880"/>
                </a:lnTo>
                <a:lnTo>
                  <a:pt x="21140" y="5880"/>
                </a:lnTo>
                <a:lnTo>
                  <a:pt x="21140" y="5870"/>
                </a:lnTo>
                <a:lnTo>
                  <a:pt x="21130" y="5870"/>
                </a:lnTo>
                <a:lnTo>
                  <a:pt x="21130" y="5860"/>
                </a:lnTo>
                <a:lnTo>
                  <a:pt x="21120" y="5860"/>
                </a:lnTo>
                <a:lnTo>
                  <a:pt x="21120" y="5850"/>
                </a:lnTo>
                <a:lnTo>
                  <a:pt x="21120" y="5840"/>
                </a:lnTo>
                <a:lnTo>
                  <a:pt x="21110" y="5840"/>
                </a:lnTo>
                <a:lnTo>
                  <a:pt x="21110" y="5830"/>
                </a:lnTo>
                <a:lnTo>
                  <a:pt x="21110" y="5820"/>
                </a:lnTo>
                <a:lnTo>
                  <a:pt x="21110" y="5810"/>
                </a:lnTo>
                <a:lnTo>
                  <a:pt x="21100" y="5810"/>
                </a:lnTo>
                <a:lnTo>
                  <a:pt x="21100" y="5800"/>
                </a:lnTo>
                <a:lnTo>
                  <a:pt x="21100" y="5790"/>
                </a:lnTo>
                <a:lnTo>
                  <a:pt x="21100" y="5750"/>
                </a:lnTo>
                <a:lnTo>
                  <a:pt x="21090" y="5750"/>
                </a:lnTo>
                <a:lnTo>
                  <a:pt x="21090" y="5730"/>
                </a:lnTo>
                <a:lnTo>
                  <a:pt x="21090" y="5710"/>
                </a:lnTo>
                <a:lnTo>
                  <a:pt x="21090" y="5700"/>
                </a:lnTo>
                <a:lnTo>
                  <a:pt x="21080" y="5700"/>
                </a:lnTo>
                <a:lnTo>
                  <a:pt x="21080" y="5690"/>
                </a:lnTo>
                <a:lnTo>
                  <a:pt x="21080" y="5680"/>
                </a:lnTo>
                <a:lnTo>
                  <a:pt x="21080" y="5660"/>
                </a:lnTo>
                <a:lnTo>
                  <a:pt x="21070" y="5660"/>
                </a:lnTo>
                <a:lnTo>
                  <a:pt x="21070" y="5650"/>
                </a:lnTo>
                <a:lnTo>
                  <a:pt x="21070" y="5640"/>
                </a:lnTo>
                <a:lnTo>
                  <a:pt x="21070" y="5630"/>
                </a:lnTo>
                <a:lnTo>
                  <a:pt x="21060" y="5630"/>
                </a:lnTo>
                <a:lnTo>
                  <a:pt x="21060" y="5620"/>
                </a:lnTo>
                <a:lnTo>
                  <a:pt x="21050" y="5620"/>
                </a:lnTo>
                <a:lnTo>
                  <a:pt x="21050" y="5610"/>
                </a:lnTo>
                <a:lnTo>
                  <a:pt x="21050" y="5600"/>
                </a:lnTo>
                <a:lnTo>
                  <a:pt x="21040" y="5600"/>
                </a:lnTo>
                <a:lnTo>
                  <a:pt x="21040" y="5590"/>
                </a:lnTo>
                <a:lnTo>
                  <a:pt x="21030" y="5590"/>
                </a:lnTo>
                <a:lnTo>
                  <a:pt x="21030" y="5580"/>
                </a:lnTo>
                <a:lnTo>
                  <a:pt x="21030" y="5570"/>
                </a:lnTo>
                <a:lnTo>
                  <a:pt x="21020" y="5570"/>
                </a:lnTo>
                <a:lnTo>
                  <a:pt x="21020" y="5560"/>
                </a:lnTo>
                <a:lnTo>
                  <a:pt x="21010" y="5560"/>
                </a:lnTo>
                <a:lnTo>
                  <a:pt x="21010" y="5550"/>
                </a:lnTo>
                <a:lnTo>
                  <a:pt x="21000" y="5550"/>
                </a:lnTo>
                <a:lnTo>
                  <a:pt x="20990" y="5550"/>
                </a:lnTo>
                <a:lnTo>
                  <a:pt x="20990" y="5540"/>
                </a:lnTo>
                <a:lnTo>
                  <a:pt x="20980" y="5540"/>
                </a:lnTo>
                <a:lnTo>
                  <a:pt x="20980" y="5530"/>
                </a:lnTo>
                <a:lnTo>
                  <a:pt x="20970" y="5530"/>
                </a:lnTo>
                <a:lnTo>
                  <a:pt x="20970" y="5520"/>
                </a:lnTo>
                <a:lnTo>
                  <a:pt x="20960" y="5520"/>
                </a:lnTo>
                <a:lnTo>
                  <a:pt x="20960" y="5510"/>
                </a:lnTo>
                <a:lnTo>
                  <a:pt x="20950" y="5510"/>
                </a:lnTo>
                <a:lnTo>
                  <a:pt x="20950" y="5500"/>
                </a:lnTo>
                <a:lnTo>
                  <a:pt x="20940" y="5500"/>
                </a:lnTo>
                <a:lnTo>
                  <a:pt x="20940" y="5490"/>
                </a:lnTo>
                <a:lnTo>
                  <a:pt x="20930" y="5490"/>
                </a:lnTo>
                <a:lnTo>
                  <a:pt x="20930" y="5480"/>
                </a:lnTo>
                <a:lnTo>
                  <a:pt x="20920" y="5480"/>
                </a:lnTo>
                <a:lnTo>
                  <a:pt x="20920" y="5470"/>
                </a:lnTo>
                <a:lnTo>
                  <a:pt x="20930" y="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