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Trarza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Trar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040" y="81890"/>
                </a:moveTo>
                <a:lnTo>
                  <a:pt x="23030" y="81880"/>
                </a:lnTo>
                <a:lnTo>
                  <a:pt x="22940" y="81780"/>
                </a:lnTo>
                <a:lnTo>
                  <a:pt x="22870" y="81740"/>
                </a:lnTo>
                <a:lnTo>
                  <a:pt x="22720" y="81810"/>
                </a:lnTo>
                <a:lnTo>
                  <a:pt x="22650" y="81850"/>
                </a:lnTo>
                <a:lnTo>
                  <a:pt x="22600" y="81920"/>
                </a:lnTo>
                <a:lnTo>
                  <a:pt x="22580" y="82020"/>
                </a:lnTo>
                <a:lnTo>
                  <a:pt x="22570" y="82060"/>
                </a:lnTo>
                <a:lnTo>
                  <a:pt x="22540" y="82110"/>
                </a:lnTo>
                <a:lnTo>
                  <a:pt x="22490" y="82140"/>
                </a:lnTo>
                <a:lnTo>
                  <a:pt x="22450" y="82160"/>
                </a:lnTo>
                <a:lnTo>
                  <a:pt x="22400" y="82160"/>
                </a:lnTo>
                <a:lnTo>
                  <a:pt x="22350" y="82150"/>
                </a:lnTo>
                <a:lnTo>
                  <a:pt x="22280" y="82080"/>
                </a:lnTo>
                <a:lnTo>
                  <a:pt x="22220" y="82000"/>
                </a:lnTo>
                <a:lnTo>
                  <a:pt x="22160" y="81930"/>
                </a:lnTo>
                <a:lnTo>
                  <a:pt x="22070" y="81900"/>
                </a:lnTo>
                <a:lnTo>
                  <a:pt x="21970" y="81930"/>
                </a:lnTo>
                <a:lnTo>
                  <a:pt x="21910" y="82000"/>
                </a:lnTo>
                <a:lnTo>
                  <a:pt x="21900" y="82090"/>
                </a:lnTo>
                <a:lnTo>
                  <a:pt x="21940" y="82180"/>
                </a:lnTo>
                <a:lnTo>
                  <a:pt x="22050" y="82290"/>
                </a:lnTo>
                <a:lnTo>
                  <a:pt x="22070" y="82330"/>
                </a:lnTo>
                <a:lnTo>
                  <a:pt x="22070" y="82390"/>
                </a:lnTo>
                <a:lnTo>
                  <a:pt x="22040" y="82430"/>
                </a:lnTo>
                <a:lnTo>
                  <a:pt x="21990" y="82450"/>
                </a:lnTo>
                <a:lnTo>
                  <a:pt x="21850" y="82510"/>
                </a:lnTo>
                <a:lnTo>
                  <a:pt x="21130" y="82620"/>
                </a:lnTo>
                <a:lnTo>
                  <a:pt x="21020" y="82630"/>
                </a:lnTo>
                <a:lnTo>
                  <a:pt x="20700" y="82580"/>
                </a:lnTo>
                <a:lnTo>
                  <a:pt x="20480" y="82580"/>
                </a:lnTo>
                <a:lnTo>
                  <a:pt x="20380" y="82610"/>
                </a:lnTo>
                <a:lnTo>
                  <a:pt x="20090" y="82730"/>
                </a:lnTo>
                <a:lnTo>
                  <a:pt x="20000" y="82750"/>
                </a:lnTo>
                <a:lnTo>
                  <a:pt x="19900" y="82750"/>
                </a:lnTo>
                <a:lnTo>
                  <a:pt x="19820" y="82720"/>
                </a:lnTo>
                <a:lnTo>
                  <a:pt x="19770" y="82650"/>
                </a:lnTo>
                <a:lnTo>
                  <a:pt x="19730" y="82580"/>
                </a:lnTo>
                <a:lnTo>
                  <a:pt x="19670" y="82530"/>
                </a:lnTo>
                <a:lnTo>
                  <a:pt x="19570" y="82520"/>
                </a:lnTo>
                <a:lnTo>
                  <a:pt x="19470" y="82560"/>
                </a:lnTo>
                <a:lnTo>
                  <a:pt x="19380" y="82640"/>
                </a:lnTo>
                <a:lnTo>
                  <a:pt x="19220" y="82870"/>
                </a:lnTo>
                <a:lnTo>
                  <a:pt x="19160" y="82930"/>
                </a:lnTo>
                <a:lnTo>
                  <a:pt x="19080" y="82970"/>
                </a:lnTo>
                <a:lnTo>
                  <a:pt x="18980" y="82980"/>
                </a:lnTo>
                <a:lnTo>
                  <a:pt x="18690" y="82920"/>
                </a:lnTo>
                <a:lnTo>
                  <a:pt x="18580" y="82940"/>
                </a:lnTo>
                <a:lnTo>
                  <a:pt x="18500" y="82990"/>
                </a:lnTo>
                <a:lnTo>
                  <a:pt x="18350" y="83130"/>
                </a:lnTo>
                <a:lnTo>
                  <a:pt x="18260" y="83190"/>
                </a:lnTo>
                <a:lnTo>
                  <a:pt x="18160" y="83220"/>
                </a:lnTo>
                <a:lnTo>
                  <a:pt x="18060" y="83230"/>
                </a:lnTo>
                <a:lnTo>
                  <a:pt x="17950" y="83200"/>
                </a:lnTo>
                <a:lnTo>
                  <a:pt x="17790" y="83120"/>
                </a:lnTo>
                <a:lnTo>
                  <a:pt x="17740" y="83110"/>
                </a:lnTo>
                <a:lnTo>
                  <a:pt x="17520" y="83090"/>
                </a:lnTo>
                <a:lnTo>
                  <a:pt x="17210" y="82990"/>
                </a:lnTo>
                <a:lnTo>
                  <a:pt x="17100" y="82990"/>
                </a:lnTo>
                <a:lnTo>
                  <a:pt x="16940" y="83020"/>
                </a:lnTo>
                <a:lnTo>
                  <a:pt x="16880" y="83020"/>
                </a:lnTo>
                <a:lnTo>
                  <a:pt x="16650" y="82960"/>
                </a:lnTo>
                <a:lnTo>
                  <a:pt x="16550" y="82970"/>
                </a:lnTo>
                <a:lnTo>
                  <a:pt x="16280" y="83090"/>
                </a:lnTo>
                <a:lnTo>
                  <a:pt x="16230" y="83100"/>
                </a:lnTo>
                <a:lnTo>
                  <a:pt x="16190" y="83100"/>
                </a:lnTo>
                <a:lnTo>
                  <a:pt x="16100" y="83060"/>
                </a:lnTo>
                <a:lnTo>
                  <a:pt x="16050" y="83050"/>
                </a:lnTo>
                <a:lnTo>
                  <a:pt x="16000" y="83060"/>
                </a:lnTo>
                <a:lnTo>
                  <a:pt x="15950" y="83080"/>
                </a:lnTo>
                <a:lnTo>
                  <a:pt x="15900" y="83120"/>
                </a:lnTo>
                <a:lnTo>
                  <a:pt x="15740" y="83140"/>
                </a:lnTo>
                <a:lnTo>
                  <a:pt x="15590" y="83120"/>
                </a:lnTo>
                <a:lnTo>
                  <a:pt x="15450" y="83060"/>
                </a:lnTo>
                <a:lnTo>
                  <a:pt x="15340" y="82930"/>
                </a:lnTo>
                <a:lnTo>
                  <a:pt x="15260" y="82810"/>
                </a:lnTo>
                <a:lnTo>
                  <a:pt x="15210" y="82760"/>
                </a:lnTo>
                <a:lnTo>
                  <a:pt x="15140" y="82720"/>
                </a:lnTo>
                <a:lnTo>
                  <a:pt x="15060" y="82700"/>
                </a:lnTo>
                <a:lnTo>
                  <a:pt x="14980" y="82720"/>
                </a:lnTo>
                <a:lnTo>
                  <a:pt x="14900" y="82760"/>
                </a:lnTo>
                <a:lnTo>
                  <a:pt x="14700" y="82900"/>
                </a:lnTo>
                <a:lnTo>
                  <a:pt x="14630" y="82930"/>
                </a:lnTo>
                <a:lnTo>
                  <a:pt x="14560" y="82940"/>
                </a:lnTo>
                <a:lnTo>
                  <a:pt x="14480" y="82940"/>
                </a:lnTo>
                <a:lnTo>
                  <a:pt x="14260" y="82900"/>
                </a:lnTo>
                <a:lnTo>
                  <a:pt x="14100" y="82930"/>
                </a:lnTo>
                <a:lnTo>
                  <a:pt x="13960" y="83020"/>
                </a:lnTo>
                <a:lnTo>
                  <a:pt x="13840" y="83140"/>
                </a:lnTo>
                <a:lnTo>
                  <a:pt x="13740" y="83270"/>
                </a:lnTo>
                <a:lnTo>
                  <a:pt x="13690" y="83400"/>
                </a:lnTo>
                <a:lnTo>
                  <a:pt x="13660" y="83680"/>
                </a:lnTo>
                <a:lnTo>
                  <a:pt x="13380" y="84870"/>
                </a:lnTo>
                <a:lnTo>
                  <a:pt x="13350" y="84950"/>
                </a:lnTo>
                <a:lnTo>
                  <a:pt x="13310" y="85020"/>
                </a:lnTo>
                <a:lnTo>
                  <a:pt x="13200" y="85090"/>
                </a:lnTo>
                <a:lnTo>
                  <a:pt x="12960" y="85150"/>
                </a:lnTo>
                <a:lnTo>
                  <a:pt x="12860" y="85240"/>
                </a:lnTo>
                <a:lnTo>
                  <a:pt x="12810" y="85380"/>
                </a:lnTo>
                <a:lnTo>
                  <a:pt x="12780" y="85860"/>
                </a:lnTo>
                <a:lnTo>
                  <a:pt x="12660" y="86140"/>
                </a:lnTo>
                <a:lnTo>
                  <a:pt x="12570" y="86450"/>
                </a:lnTo>
                <a:lnTo>
                  <a:pt x="12530" y="86530"/>
                </a:lnTo>
                <a:lnTo>
                  <a:pt x="12510" y="87290"/>
                </a:lnTo>
                <a:lnTo>
                  <a:pt x="12450" y="87680"/>
                </a:lnTo>
                <a:lnTo>
                  <a:pt x="12290" y="87940"/>
                </a:lnTo>
                <a:lnTo>
                  <a:pt x="12390" y="86760"/>
                </a:lnTo>
                <a:lnTo>
                  <a:pt x="12380" y="86140"/>
                </a:lnTo>
                <a:lnTo>
                  <a:pt x="12310" y="84730"/>
                </a:lnTo>
                <a:lnTo>
                  <a:pt x="12380" y="84270"/>
                </a:lnTo>
                <a:lnTo>
                  <a:pt x="12430" y="84140"/>
                </a:lnTo>
                <a:lnTo>
                  <a:pt x="12620" y="83780"/>
                </a:lnTo>
                <a:lnTo>
                  <a:pt x="12670" y="83430"/>
                </a:lnTo>
                <a:lnTo>
                  <a:pt x="12730" y="83330"/>
                </a:lnTo>
                <a:lnTo>
                  <a:pt x="12800" y="83140"/>
                </a:lnTo>
                <a:lnTo>
                  <a:pt x="12800" y="82380"/>
                </a:lnTo>
                <a:lnTo>
                  <a:pt x="12850" y="82080"/>
                </a:lnTo>
                <a:lnTo>
                  <a:pt x="13390" y="80690"/>
                </a:lnTo>
                <a:lnTo>
                  <a:pt x="13540" y="80450"/>
                </a:lnTo>
                <a:lnTo>
                  <a:pt x="13640" y="79980"/>
                </a:lnTo>
                <a:lnTo>
                  <a:pt x="13750" y="79740"/>
                </a:lnTo>
                <a:lnTo>
                  <a:pt x="14080" y="79280"/>
                </a:lnTo>
                <a:lnTo>
                  <a:pt x="14650" y="78020"/>
                </a:lnTo>
                <a:lnTo>
                  <a:pt x="14690" y="77850"/>
                </a:lnTo>
                <a:lnTo>
                  <a:pt x="14790" y="77720"/>
                </a:lnTo>
                <a:lnTo>
                  <a:pt x="15420" y="75720"/>
                </a:lnTo>
                <a:lnTo>
                  <a:pt x="15620" y="74860"/>
                </a:lnTo>
                <a:lnTo>
                  <a:pt x="15670" y="73910"/>
                </a:lnTo>
                <a:lnTo>
                  <a:pt x="15730" y="73300"/>
                </a:lnTo>
                <a:lnTo>
                  <a:pt x="17420" y="73300"/>
                </a:lnTo>
                <a:lnTo>
                  <a:pt x="17430" y="72470"/>
                </a:lnTo>
                <a:lnTo>
                  <a:pt x="17430" y="71330"/>
                </a:lnTo>
                <a:lnTo>
                  <a:pt x="17430" y="69710"/>
                </a:lnTo>
                <a:lnTo>
                  <a:pt x="16590" y="69720"/>
                </a:lnTo>
                <a:lnTo>
                  <a:pt x="15610" y="69730"/>
                </a:lnTo>
                <a:lnTo>
                  <a:pt x="15550" y="69720"/>
                </a:lnTo>
                <a:lnTo>
                  <a:pt x="15480" y="69060"/>
                </a:lnTo>
                <a:lnTo>
                  <a:pt x="15410" y="68810"/>
                </a:lnTo>
                <a:lnTo>
                  <a:pt x="15060" y="68030"/>
                </a:lnTo>
                <a:lnTo>
                  <a:pt x="14900" y="67150"/>
                </a:lnTo>
                <a:lnTo>
                  <a:pt x="14780" y="66860"/>
                </a:lnTo>
                <a:lnTo>
                  <a:pt x="14850" y="66690"/>
                </a:lnTo>
                <a:lnTo>
                  <a:pt x="14830" y="66500"/>
                </a:lnTo>
                <a:lnTo>
                  <a:pt x="14570" y="65510"/>
                </a:lnTo>
                <a:lnTo>
                  <a:pt x="14530" y="65410"/>
                </a:lnTo>
                <a:lnTo>
                  <a:pt x="27670" y="65380"/>
                </a:lnTo>
                <a:lnTo>
                  <a:pt x="27940" y="65380"/>
                </a:lnTo>
                <a:lnTo>
                  <a:pt x="34540" y="65380"/>
                </a:lnTo>
                <a:lnTo>
                  <a:pt x="38410" y="68540"/>
                </a:lnTo>
                <a:lnTo>
                  <a:pt x="33130" y="72500"/>
                </a:lnTo>
                <a:lnTo>
                  <a:pt x="31240" y="73910"/>
                </a:lnTo>
                <a:lnTo>
                  <a:pt x="29720" y="75310"/>
                </a:lnTo>
                <a:lnTo>
                  <a:pt x="27280" y="78950"/>
                </a:lnTo>
                <a:lnTo>
                  <a:pt x="25650" y="80170"/>
                </a:lnTo>
                <a:lnTo>
                  <a:pt x="25600" y="80210"/>
                </a:lnTo>
                <a:lnTo>
                  <a:pt x="25460" y="80400"/>
                </a:lnTo>
                <a:lnTo>
                  <a:pt x="25260" y="80590"/>
                </a:lnTo>
                <a:lnTo>
                  <a:pt x="24730" y="80810"/>
                </a:lnTo>
                <a:lnTo>
                  <a:pt x="23810" y="81320"/>
                </a:lnTo>
                <a:lnTo>
                  <a:pt x="23150" y="81750"/>
                </a:lnTo>
                <a:lnTo>
                  <a:pt x="23040" y="8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