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Tiris Zemmour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Mauritania • State Map | Fully Editable Vector Shape</a:t>
            </a:r>
          </a:p>
        </p:txBody>
      </p:sp>
      <p:sp>
        <p:nvSpPr>
          <p:cNvPr id="101" name="Tiris Zemmou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980" y="27090"/>
                </a:moveTo>
                <a:lnTo>
                  <a:pt x="79970" y="27090"/>
                </a:lnTo>
                <a:lnTo>
                  <a:pt x="51100" y="47270"/>
                </a:lnTo>
                <a:lnTo>
                  <a:pt x="40380" y="48490"/>
                </a:lnTo>
                <a:lnTo>
                  <a:pt x="36150" y="46880"/>
                </a:lnTo>
                <a:lnTo>
                  <a:pt x="36080" y="46860"/>
                </a:lnTo>
                <a:lnTo>
                  <a:pt x="35980" y="46820"/>
                </a:lnTo>
                <a:lnTo>
                  <a:pt x="35970" y="46820"/>
                </a:lnTo>
                <a:lnTo>
                  <a:pt x="35780" y="43820"/>
                </a:lnTo>
                <a:lnTo>
                  <a:pt x="35660" y="42000"/>
                </a:lnTo>
                <a:lnTo>
                  <a:pt x="35550" y="40170"/>
                </a:lnTo>
                <a:lnTo>
                  <a:pt x="35470" y="39700"/>
                </a:lnTo>
                <a:lnTo>
                  <a:pt x="35140" y="38760"/>
                </a:lnTo>
                <a:lnTo>
                  <a:pt x="35070" y="38290"/>
                </a:lnTo>
                <a:lnTo>
                  <a:pt x="35160" y="37800"/>
                </a:lnTo>
                <a:lnTo>
                  <a:pt x="35370" y="37340"/>
                </a:lnTo>
                <a:lnTo>
                  <a:pt x="35950" y="36520"/>
                </a:lnTo>
                <a:lnTo>
                  <a:pt x="36080" y="36350"/>
                </a:lnTo>
                <a:lnTo>
                  <a:pt x="36760" y="35880"/>
                </a:lnTo>
                <a:lnTo>
                  <a:pt x="37600" y="35300"/>
                </a:lnTo>
                <a:lnTo>
                  <a:pt x="38330" y="34790"/>
                </a:lnTo>
                <a:lnTo>
                  <a:pt x="38750" y="34500"/>
                </a:lnTo>
                <a:lnTo>
                  <a:pt x="38960" y="34420"/>
                </a:lnTo>
                <a:lnTo>
                  <a:pt x="39160" y="34350"/>
                </a:lnTo>
                <a:lnTo>
                  <a:pt x="40300" y="34190"/>
                </a:lnTo>
                <a:lnTo>
                  <a:pt x="40430" y="34150"/>
                </a:lnTo>
                <a:lnTo>
                  <a:pt x="40480" y="34130"/>
                </a:lnTo>
                <a:lnTo>
                  <a:pt x="40540" y="34120"/>
                </a:lnTo>
                <a:lnTo>
                  <a:pt x="42020" y="33410"/>
                </a:lnTo>
                <a:lnTo>
                  <a:pt x="42710" y="33220"/>
                </a:lnTo>
                <a:lnTo>
                  <a:pt x="42720" y="33200"/>
                </a:lnTo>
                <a:lnTo>
                  <a:pt x="42800" y="33100"/>
                </a:lnTo>
                <a:lnTo>
                  <a:pt x="42820" y="32850"/>
                </a:lnTo>
                <a:lnTo>
                  <a:pt x="42820" y="32250"/>
                </a:lnTo>
                <a:lnTo>
                  <a:pt x="42820" y="31700"/>
                </a:lnTo>
                <a:lnTo>
                  <a:pt x="42820" y="31140"/>
                </a:lnTo>
                <a:lnTo>
                  <a:pt x="42820" y="30580"/>
                </a:lnTo>
                <a:lnTo>
                  <a:pt x="42820" y="30030"/>
                </a:lnTo>
                <a:lnTo>
                  <a:pt x="42820" y="29470"/>
                </a:lnTo>
                <a:lnTo>
                  <a:pt x="42820" y="28910"/>
                </a:lnTo>
                <a:lnTo>
                  <a:pt x="42820" y="28350"/>
                </a:lnTo>
                <a:lnTo>
                  <a:pt x="42820" y="27790"/>
                </a:lnTo>
                <a:lnTo>
                  <a:pt x="42820" y="27230"/>
                </a:lnTo>
                <a:lnTo>
                  <a:pt x="42820" y="26670"/>
                </a:lnTo>
                <a:lnTo>
                  <a:pt x="42820" y="26250"/>
                </a:lnTo>
                <a:lnTo>
                  <a:pt x="42820" y="26120"/>
                </a:lnTo>
                <a:lnTo>
                  <a:pt x="42820" y="25560"/>
                </a:lnTo>
                <a:lnTo>
                  <a:pt x="42820" y="25000"/>
                </a:lnTo>
                <a:lnTo>
                  <a:pt x="42820" y="24430"/>
                </a:lnTo>
                <a:lnTo>
                  <a:pt x="42820" y="23870"/>
                </a:lnTo>
                <a:lnTo>
                  <a:pt x="42820" y="23310"/>
                </a:lnTo>
                <a:lnTo>
                  <a:pt x="42820" y="22750"/>
                </a:lnTo>
                <a:lnTo>
                  <a:pt x="42820" y="22190"/>
                </a:lnTo>
                <a:lnTo>
                  <a:pt x="42820" y="21630"/>
                </a:lnTo>
                <a:lnTo>
                  <a:pt x="42820" y="21060"/>
                </a:lnTo>
                <a:lnTo>
                  <a:pt x="42820" y="20500"/>
                </a:lnTo>
                <a:lnTo>
                  <a:pt x="42820" y="19940"/>
                </a:lnTo>
                <a:lnTo>
                  <a:pt x="42820" y="19370"/>
                </a:lnTo>
                <a:lnTo>
                  <a:pt x="42820" y="18810"/>
                </a:lnTo>
                <a:lnTo>
                  <a:pt x="42820" y="18240"/>
                </a:lnTo>
                <a:lnTo>
                  <a:pt x="42820" y="17680"/>
                </a:lnTo>
                <a:lnTo>
                  <a:pt x="42820" y="17110"/>
                </a:lnTo>
                <a:lnTo>
                  <a:pt x="42820" y="16550"/>
                </a:lnTo>
                <a:lnTo>
                  <a:pt x="42820" y="15980"/>
                </a:lnTo>
                <a:lnTo>
                  <a:pt x="42820" y="15420"/>
                </a:lnTo>
                <a:lnTo>
                  <a:pt x="42820" y="14850"/>
                </a:lnTo>
                <a:lnTo>
                  <a:pt x="42820" y="14280"/>
                </a:lnTo>
                <a:lnTo>
                  <a:pt x="42920" y="14280"/>
                </a:lnTo>
                <a:lnTo>
                  <a:pt x="43500" y="14280"/>
                </a:lnTo>
                <a:lnTo>
                  <a:pt x="44180" y="14280"/>
                </a:lnTo>
                <a:lnTo>
                  <a:pt x="44860" y="14280"/>
                </a:lnTo>
                <a:lnTo>
                  <a:pt x="45540" y="14280"/>
                </a:lnTo>
                <a:lnTo>
                  <a:pt x="46220" y="14280"/>
                </a:lnTo>
                <a:lnTo>
                  <a:pt x="46900" y="14280"/>
                </a:lnTo>
                <a:lnTo>
                  <a:pt x="47580" y="14280"/>
                </a:lnTo>
                <a:lnTo>
                  <a:pt x="48260" y="14280"/>
                </a:lnTo>
                <a:lnTo>
                  <a:pt x="48940" y="14280"/>
                </a:lnTo>
                <a:lnTo>
                  <a:pt x="49620" y="14280"/>
                </a:lnTo>
                <a:lnTo>
                  <a:pt x="50300" y="14280"/>
                </a:lnTo>
                <a:lnTo>
                  <a:pt x="50980" y="14280"/>
                </a:lnTo>
                <a:lnTo>
                  <a:pt x="51650" y="14280"/>
                </a:lnTo>
                <a:lnTo>
                  <a:pt x="52330" y="14280"/>
                </a:lnTo>
                <a:lnTo>
                  <a:pt x="53010" y="14280"/>
                </a:lnTo>
                <a:lnTo>
                  <a:pt x="53690" y="14280"/>
                </a:lnTo>
                <a:lnTo>
                  <a:pt x="54370" y="14280"/>
                </a:lnTo>
                <a:lnTo>
                  <a:pt x="55050" y="14280"/>
                </a:lnTo>
                <a:lnTo>
                  <a:pt x="55730" y="14280"/>
                </a:lnTo>
                <a:lnTo>
                  <a:pt x="56410" y="14280"/>
                </a:lnTo>
                <a:lnTo>
                  <a:pt x="57090" y="14280"/>
                </a:lnTo>
                <a:lnTo>
                  <a:pt x="57770" y="14280"/>
                </a:lnTo>
                <a:lnTo>
                  <a:pt x="58450" y="14280"/>
                </a:lnTo>
                <a:lnTo>
                  <a:pt x="59130" y="14280"/>
                </a:lnTo>
                <a:lnTo>
                  <a:pt x="59810" y="14280"/>
                </a:lnTo>
                <a:lnTo>
                  <a:pt x="60490" y="14280"/>
                </a:lnTo>
                <a:lnTo>
                  <a:pt x="61170" y="14280"/>
                </a:lnTo>
                <a:lnTo>
                  <a:pt x="61840" y="14280"/>
                </a:lnTo>
                <a:lnTo>
                  <a:pt x="62520" y="14280"/>
                </a:lnTo>
                <a:lnTo>
                  <a:pt x="63200" y="14280"/>
                </a:lnTo>
                <a:lnTo>
                  <a:pt x="63880" y="14280"/>
                </a:lnTo>
                <a:lnTo>
                  <a:pt x="64560" y="14280"/>
                </a:lnTo>
                <a:lnTo>
                  <a:pt x="65130" y="14280"/>
                </a:lnTo>
                <a:lnTo>
                  <a:pt x="65270" y="14240"/>
                </a:lnTo>
                <a:lnTo>
                  <a:pt x="65310" y="14150"/>
                </a:lnTo>
                <a:lnTo>
                  <a:pt x="65310" y="13810"/>
                </a:lnTo>
                <a:lnTo>
                  <a:pt x="65310" y="13700"/>
                </a:lnTo>
                <a:lnTo>
                  <a:pt x="65310" y="13410"/>
                </a:lnTo>
                <a:lnTo>
                  <a:pt x="65310" y="12960"/>
                </a:lnTo>
                <a:lnTo>
                  <a:pt x="65310" y="12370"/>
                </a:lnTo>
                <a:lnTo>
                  <a:pt x="65310" y="11670"/>
                </a:lnTo>
                <a:lnTo>
                  <a:pt x="65310" y="10890"/>
                </a:lnTo>
                <a:lnTo>
                  <a:pt x="65310" y="10050"/>
                </a:lnTo>
                <a:lnTo>
                  <a:pt x="65310" y="9190"/>
                </a:lnTo>
                <a:lnTo>
                  <a:pt x="65310" y="8320"/>
                </a:lnTo>
                <a:lnTo>
                  <a:pt x="65310" y="7490"/>
                </a:lnTo>
                <a:lnTo>
                  <a:pt x="65300" y="6700"/>
                </a:lnTo>
                <a:lnTo>
                  <a:pt x="65300" y="6000"/>
                </a:lnTo>
                <a:lnTo>
                  <a:pt x="65300" y="5660"/>
                </a:lnTo>
                <a:lnTo>
                  <a:pt x="65300" y="5400"/>
                </a:lnTo>
                <a:lnTo>
                  <a:pt x="65300" y="4950"/>
                </a:lnTo>
                <a:lnTo>
                  <a:pt x="65300" y="4650"/>
                </a:lnTo>
                <a:lnTo>
                  <a:pt x="65300" y="4550"/>
                </a:lnTo>
                <a:lnTo>
                  <a:pt x="65400" y="4610"/>
                </a:lnTo>
                <a:lnTo>
                  <a:pt x="66640" y="5430"/>
                </a:lnTo>
                <a:lnTo>
                  <a:pt x="67970" y="6310"/>
                </a:lnTo>
                <a:lnTo>
                  <a:pt x="69310" y="7190"/>
                </a:lnTo>
                <a:lnTo>
                  <a:pt x="70640" y="8070"/>
                </a:lnTo>
                <a:lnTo>
                  <a:pt x="71980" y="8950"/>
                </a:lnTo>
                <a:lnTo>
                  <a:pt x="73310" y="9830"/>
                </a:lnTo>
                <a:lnTo>
                  <a:pt x="74640" y="10710"/>
                </a:lnTo>
                <a:lnTo>
                  <a:pt x="75980" y="11580"/>
                </a:lnTo>
                <a:lnTo>
                  <a:pt x="77310" y="12460"/>
                </a:lnTo>
                <a:lnTo>
                  <a:pt x="78650" y="13330"/>
                </a:lnTo>
                <a:lnTo>
                  <a:pt x="79980" y="14210"/>
                </a:lnTo>
                <a:lnTo>
                  <a:pt x="81320" y="15080"/>
                </a:lnTo>
                <a:lnTo>
                  <a:pt x="82450" y="15820"/>
                </a:lnTo>
                <a:lnTo>
                  <a:pt x="83580" y="16560"/>
                </a:lnTo>
                <a:lnTo>
                  <a:pt x="84710" y="17290"/>
                </a:lnTo>
                <a:lnTo>
                  <a:pt x="85370" y="17730"/>
                </a:lnTo>
                <a:lnTo>
                  <a:pt x="85540" y="17830"/>
                </a:lnTo>
                <a:lnTo>
                  <a:pt x="85670" y="17920"/>
                </a:lnTo>
                <a:lnTo>
                  <a:pt x="85840" y="18030"/>
                </a:lnTo>
                <a:lnTo>
                  <a:pt x="86660" y="18560"/>
                </a:lnTo>
                <a:lnTo>
                  <a:pt x="87830" y="19360"/>
                </a:lnTo>
                <a:lnTo>
                  <a:pt x="89000" y="20160"/>
                </a:lnTo>
                <a:lnTo>
                  <a:pt x="90170" y="20960"/>
                </a:lnTo>
                <a:lnTo>
                  <a:pt x="91230" y="21680"/>
                </a:lnTo>
                <a:lnTo>
                  <a:pt x="91340" y="21750"/>
                </a:lnTo>
                <a:lnTo>
                  <a:pt x="91300" y="21750"/>
                </a:lnTo>
                <a:lnTo>
                  <a:pt x="91260" y="21720"/>
                </a:lnTo>
                <a:lnTo>
                  <a:pt x="91250" y="21720"/>
                </a:lnTo>
                <a:lnTo>
                  <a:pt x="91230" y="21730"/>
                </a:lnTo>
                <a:lnTo>
                  <a:pt x="91220" y="21730"/>
                </a:lnTo>
                <a:lnTo>
                  <a:pt x="90120" y="21730"/>
                </a:lnTo>
                <a:lnTo>
                  <a:pt x="88490" y="21730"/>
                </a:lnTo>
                <a:lnTo>
                  <a:pt x="88220" y="21730"/>
                </a:lnTo>
                <a:lnTo>
                  <a:pt x="86080" y="21730"/>
                </a:lnTo>
                <a:lnTo>
                  <a:pt x="83340" y="21730"/>
                </a:lnTo>
                <a:lnTo>
                  <a:pt x="81380" y="21730"/>
                </a:lnTo>
                <a:lnTo>
                  <a:pt x="80240" y="21730"/>
                </a:lnTo>
                <a:lnTo>
                  <a:pt x="79580" y="21730"/>
                </a:lnTo>
                <a:lnTo>
                  <a:pt x="79530" y="21750"/>
                </a:lnTo>
                <a:lnTo>
                  <a:pt x="79540" y="21760"/>
                </a:lnTo>
                <a:lnTo>
                  <a:pt x="79390" y="21760"/>
                </a:lnTo>
                <a:lnTo>
                  <a:pt x="79460" y="22350"/>
                </a:lnTo>
                <a:lnTo>
                  <a:pt x="79520" y="22940"/>
                </a:lnTo>
                <a:lnTo>
                  <a:pt x="79590" y="23540"/>
                </a:lnTo>
                <a:lnTo>
                  <a:pt x="79650" y="24130"/>
                </a:lnTo>
                <a:lnTo>
                  <a:pt x="79720" y="24720"/>
                </a:lnTo>
                <a:lnTo>
                  <a:pt x="79780" y="25310"/>
                </a:lnTo>
                <a:lnTo>
                  <a:pt x="79850" y="25900"/>
                </a:lnTo>
                <a:lnTo>
                  <a:pt x="79910" y="26490"/>
                </a:lnTo>
                <a:lnTo>
                  <a:pt x="79980" y="27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