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Tagant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Taga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10" y="68540"/>
                </a:moveTo>
                <a:lnTo>
                  <a:pt x="39840" y="66970"/>
                </a:lnTo>
                <a:lnTo>
                  <a:pt x="40620" y="66100"/>
                </a:lnTo>
                <a:lnTo>
                  <a:pt x="43660" y="64100"/>
                </a:lnTo>
                <a:lnTo>
                  <a:pt x="45100" y="63100"/>
                </a:lnTo>
                <a:lnTo>
                  <a:pt x="46630" y="63940"/>
                </a:lnTo>
                <a:lnTo>
                  <a:pt x="46670" y="63680"/>
                </a:lnTo>
                <a:lnTo>
                  <a:pt x="46820" y="62470"/>
                </a:lnTo>
                <a:lnTo>
                  <a:pt x="46950" y="62360"/>
                </a:lnTo>
                <a:lnTo>
                  <a:pt x="49440" y="60300"/>
                </a:lnTo>
                <a:lnTo>
                  <a:pt x="49580" y="60300"/>
                </a:lnTo>
                <a:lnTo>
                  <a:pt x="69990" y="60200"/>
                </a:lnTo>
                <a:lnTo>
                  <a:pt x="62170" y="77540"/>
                </a:lnTo>
                <a:lnTo>
                  <a:pt x="62150" y="77580"/>
                </a:lnTo>
                <a:lnTo>
                  <a:pt x="58340" y="75680"/>
                </a:lnTo>
                <a:lnTo>
                  <a:pt x="58290" y="75640"/>
                </a:lnTo>
                <a:lnTo>
                  <a:pt x="54170" y="75910"/>
                </a:lnTo>
                <a:lnTo>
                  <a:pt x="51290" y="75090"/>
                </a:lnTo>
                <a:lnTo>
                  <a:pt x="49140" y="74460"/>
                </a:lnTo>
                <a:lnTo>
                  <a:pt x="49870" y="70290"/>
                </a:lnTo>
                <a:lnTo>
                  <a:pt x="49660" y="70440"/>
                </a:lnTo>
                <a:lnTo>
                  <a:pt x="49460" y="70420"/>
                </a:lnTo>
                <a:lnTo>
                  <a:pt x="48970" y="70630"/>
                </a:lnTo>
                <a:lnTo>
                  <a:pt x="48750" y="70790"/>
                </a:lnTo>
                <a:lnTo>
                  <a:pt x="48550" y="71050"/>
                </a:lnTo>
                <a:lnTo>
                  <a:pt x="48360" y="71180"/>
                </a:lnTo>
                <a:lnTo>
                  <a:pt x="48530" y="71350"/>
                </a:lnTo>
                <a:lnTo>
                  <a:pt x="48300" y="71670"/>
                </a:lnTo>
                <a:lnTo>
                  <a:pt x="48240" y="71810"/>
                </a:lnTo>
                <a:lnTo>
                  <a:pt x="48050" y="71800"/>
                </a:lnTo>
                <a:lnTo>
                  <a:pt x="47660" y="71920"/>
                </a:lnTo>
                <a:lnTo>
                  <a:pt x="47490" y="72040"/>
                </a:lnTo>
                <a:lnTo>
                  <a:pt x="47330" y="72020"/>
                </a:lnTo>
                <a:lnTo>
                  <a:pt x="47270" y="71960"/>
                </a:lnTo>
                <a:lnTo>
                  <a:pt x="47200" y="71980"/>
                </a:lnTo>
                <a:lnTo>
                  <a:pt x="47020" y="71950"/>
                </a:lnTo>
                <a:lnTo>
                  <a:pt x="46590" y="71930"/>
                </a:lnTo>
                <a:lnTo>
                  <a:pt x="46390" y="71940"/>
                </a:lnTo>
                <a:lnTo>
                  <a:pt x="46350" y="72170"/>
                </a:lnTo>
                <a:lnTo>
                  <a:pt x="45980" y="72140"/>
                </a:lnTo>
                <a:lnTo>
                  <a:pt x="45970" y="72490"/>
                </a:lnTo>
                <a:lnTo>
                  <a:pt x="45750" y="72600"/>
                </a:lnTo>
                <a:lnTo>
                  <a:pt x="45660" y="72810"/>
                </a:lnTo>
                <a:lnTo>
                  <a:pt x="45800" y="72950"/>
                </a:lnTo>
                <a:lnTo>
                  <a:pt x="45830" y="73020"/>
                </a:lnTo>
                <a:lnTo>
                  <a:pt x="46000" y="73320"/>
                </a:lnTo>
                <a:lnTo>
                  <a:pt x="46260" y="73810"/>
                </a:lnTo>
                <a:lnTo>
                  <a:pt x="46100" y="73800"/>
                </a:lnTo>
                <a:lnTo>
                  <a:pt x="46320" y="74150"/>
                </a:lnTo>
                <a:lnTo>
                  <a:pt x="46360" y="74230"/>
                </a:lnTo>
                <a:lnTo>
                  <a:pt x="46610" y="74500"/>
                </a:lnTo>
                <a:lnTo>
                  <a:pt x="46740" y="74680"/>
                </a:lnTo>
                <a:lnTo>
                  <a:pt x="46810" y="74800"/>
                </a:lnTo>
                <a:lnTo>
                  <a:pt x="46810" y="74860"/>
                </a:lnTo>
                <a:lnTo>
                  <a:pt x="46770" y="74900"/>
                </a:lnTo>
                <a:lnTo>
                  <a:pt x="46870" y="75100"/>
                </a:lnTo>
                <a:lnTo>
                  <a:pt x="46830" y="75310"/>
                </a:lnTo>
                <a:lnTo>
                  <a:pt x="46620" y="75370"/>
                </a:lnTo>
                <a:lnTo>
                  <a:pt x="46400" y="75510"/>
                </a:lnTo>
                <a:lnTo>
                  <a:pt x="46200" y="75630"/>
                </a:lnTo>
                <a:lnTo>
                  <a:pt x="46470" y="75700"/>
                </a:lnTo>
                <a:lnTo>
                  <a:pt x="46510" y="75970"/>
                </a:lnTo>
                <a:lnTo>
                  <a:pt x="46240" y="76090"/>
                </a:lnTo>
                <a:lnTo>
                  <a:pt x="46350" y="76480"/>
                </a:lnTo>
                <a:lnTo>
                  <a:pt x="46170" y="76870"/>
                </a:lnTo>
                <a:lnTo>
                  <a:pt x="46120" y="77860"/>
                </a:lnTo>
                <a:lnTo>
                  <a:pt x="46120" y="78320"/>
                </a:lnTo>
                <a:lnTo>
                  <a:pt x="45820" y="78690"/>
                </a:lnTo>
                <a:lnTo>
                  <a:pt x="44600" y="78590"/>
                </a:lnTo>
                <a:lnTo>
                  <a:pt x="43530" y="78960"/>
                </a:lnTo>
                <a:lnTo>
                  <a:pt x="42570" y="78660"/>
                </a:lnTo>
                <a:lnTo>
                  <a:pt x="41490" y="78250"/>
                </a:lnTo>
                <a:lnTo>
                  <a:pt x="40840" y="77630"/>
                </a:lnTo>
                <a:lnTo>
                  <a:pt x="40160" y="77060"/>
                </a:lnTo>
                <a:lnTo>
                  <a:pt x="39250" y="76100"/>
                </a:lnTo>
                <a:lnTo>
                  <a:pt x="39440" y="73700"/>
                </a:lnTo>
                <a:lnTo>
                  <a:pt x="39420" y="73700"/>
                </a:lnTo>
                <a:lnTo>
                  <a:pt x="39510" y="72510"/>
                </a:lnTo>
                <a:lnTo>
                  <a:pt x="39700" y="70550"/>
                </a:lnTo>
                <a:lnTo>
                  <a:pt x="38410" y="6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