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Nouakchott-Sud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Nouakchott-Su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430" y="72470"/>
                </a:moveTo>
                <a:lnTo>
                  <a:pt x="17420" y="73300"/>
                </a:lnTo>
                <a:lnTo>
                  <a:pt x="15730" y="73300"/>
                </a:lnTo>
                <a:lnTo>
                  <a:pt x="15790" y="72780"/>
                </a:lnTo>
                <a:lnTo>
                  <a:pt x="15750" y="72060"/>
                </a:lnTo>
                <a:lnTo>
                  <a:pt x="15840" y="72040"/>
                </a:lnTo>
                <a:lnTo>
                  <a:pt x="15880" y="72020"/>
                </a:lnTo>
                <a:lnTo>
                  <a:pt x="15930" y="71990"/>
                </a:lnTo>
                <a:lnTo>
                  <a:pt x="15970" y="71940"/>
                </a:lnTo>
                <a:lnTo>
                  <a:pt x="16060" y="71930"/>
                </a:lnTo>
                <a:lnTo>
                  <a:pt x="16060" y="72010"/>
                </a:lnTo>
                <a:lnTo>
                  <a:pt x="16130" y="72040"/>
                </a:lnTo>
                <a:lnTo>
                  <a:pt x="16180" y="71970"/>
                </a:lnTo>
                <a:lnTo>
                  <a:pt x="16200" y="71940"/>
                </a:lnTo>
                <a:lnTo>
                  <a:pt x="16400" y="71990"/>
                </a:lnTo>
                <a:lnTo>
                  <a:pt x="16340" y="72410"/>
                </a:lnTo>
                <a:lnTo>
                  <a:pt x="17430" y="72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