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Nouakchott-Oues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Nouakchott-Ou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550" y="69720"/>
                </a:moveTo>
                <a:lnTo>
                  <a:pt x="15610" y="69730"/>
                </a:lnTo>
                <a:lnTo>
                  <a:pt x="16590" y="69720"/>
                </a:lnTo>
                <a:lnTo>
                  <a:pt x="16480" y="71150"/>
                </a:lnTo>
                <a:lnTo>
                  <a:pt x="16700" y="71240"/>
                </a:lnTo>
                <a:lnTo>
                  <a:pt x="16200" y="71940"/>
                </a:lnTo>
                <a:lnTo>
                  <a:pt x="16180" y="71970"/>
                </a:lnTo>
                <a:lnTo>
                  <a:pt x="16130" y="72040"/>
                </a:lnTo>
                <a:lnTo>
                  <a:pt x="16060" y="72010"/>
                </a:lnTo>
                <a:lnTo>
                  <a:pt x="16060" y="71930"/>
                </a:lnTo>
                <a:lnTo>
                  <a:pt x="15970" y="71940"/>
                </a:lnTo>
                <a:lnTo>
                  <a:pt x="15930" y="71990"/>
                </a:lnTo>
                <a:lnTo>
                  <a:pt x="15880" y="72020"/>
                </a:lnTo>
                <a:lnTo>
                  <a:pt x="15840" y="72040"/>
                </a:lnTo>
                <a:lnTo>
                  <a:pt x="15750" y="72060"/>
                </a:lnTo>
                <a:lnTo>
                  <a:pt x="15710" y="71490"/>
                </a:lnTo>
                <a:lnTo>
                  <a:pt x="15550" y="6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