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Nouakchott-Nord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Mauritania • State Map | Fully Editable Vector Shape</a:t>
            </a:r>
          </a:p>
        </p:txBody>
      </p:sp>
      <p:sp>
        <p:nvSpPr>
          <p:cNvPr id="101" name="Nouakchott-Nor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6590" y="69720"/>
                </a:moveTo>
                <a:lnTo>
                  <a:pt x="17430" y="69710"/>
                </a:lnTo>
                <a:lnTo>
                  <a:pt x="17430" y="71330"/>
                </a:lnTo>
                <a:lnTo>
                  <a:pt x="17430" y="72470"/>
                </a:lnTo>
                <a:lnTo>
                  <a:pt x="16340" y="72410"/>
                </a:lnTo>
                <a:lnTo>
                  <a:pt x="16400" y="71990"/>
                </a:lnTo>
                <a:lnTo>
                  <a:pt x="16200" y="71940"/>
                </a:lnTo>
                <a:lnTo>
                  <a:pt x="16700" y="71240"/>
                </a:lnTo>
                <a:lnTo>
                  <a:pt x="16480" y="71150"/>
                </a:lnTo>
                <a:lnTo>
                  <a:pt x="16590" y="69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