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Inchiri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Mauritania • State Map | Fully Editable Vector Shape</a:t>
            </a:r>
          </a:p>
        </p:txBody>
      </p:sp>
      <p:sp>
        <p:nvSpPr>
          <p:cNvPr id="101" name="Inchir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3770" y="62110"/>
                </a:moveTo>
                <a:lnTo>
                  <a:pt x="13800" y="62150"/>
                </a:lnTo>
                <a:lnTo>
                  <a:pt x="14040" y="61850"/>
                </a:lnTo>
                <a:lnTo>
                  <a:pt x="14420" y="61160"/>
                </a:lnTo>
                <a:lnTo>
                  <a:pt x="18790" y="52930"/>
                </a:lnTo>
                <a:lnTo>
                  <a:pt x="17030" y="49940"/>
                </a:lnTo>
                <a:lnTo>
                  <a:pt x="28270" y="49990"/>
                </a:lnTo>
                <a:lnTo>
                  <a:pt x="28400" y="50180"/>
                </a:lnTo>
                <a:lnTo>
                  <a:pt x="27960" y="62320"/>
                </a:lnTo>
                <a:lnTo>
                  <a:pt x="27950" y="63410"/>
                </a:lnTo>
                <a:lnTo>
                  <a:pt x="27940" y="65380"/>
                </a:lnTo>
                <a:lnTo>
                  <a:pt x="27670" y="65380"/>
                </a:lnTo>
                <a:lnTo>
                  <a:pt x="14530" y="65410"/>
                </a:lnTo>
                <a:lnTo>
                  <a:pt x="14340" y="64950"/>
                </a:lnTo>
                <a:lnTo>
                  <a:pt x="14040" y="64450"/>
                </a:lnTo>
                <a:lnTo>
                  <a:pt x="13650" y="63990"/>
                </a:lnTo>
                <a:lnTo>
                  <a:pt x="13520" y="63870"/>
                </a:lnTo>
                <a:lnTo>
                  <a:pt x="13490" y="63850"/>
                </a:lnTo>
                <a:lnTo>
                  <a:pt x="13470" y="63800"/>
                </a:lnTo>
                <a:lnTo>
                  <a:pt x="13410" y="63790"/>
                </a:lnTo>
                <a:lnTo>
                  <a:pt x="13340" y="63780"/>
                </a:lnTo>
                <a:lnTo>
                  <a:pt x="13290" y="63750"/>
                </a:lnTo>
                <a:lnTo>
                  <a:pt x="13170" y="63680"/>
                </a:lnTo>
                <a:lnTo>
                  <a:pt x="12910" y="63600"/>
                </a:lnTo>
                <a:lnTo>
                  <a:pt x="12800" y="63530"/>
                </a:lnTo>
                <a:lnTo>
                  <a:pt x="12750" y="63450"/>
                </a:lnTo>
                <a:lnTo>
                  <a:pt x="12640" y="63150"/>
                </a:lnTo>
                <a:lnTo>
                  <a:pt x="12620" y="63020"/>
                </a:lnTo>
                <a:lnTo>
                  <a:pt x="12550" y="62890"/>
                </a:lnTo>
                <a:lnTo>
                  <a:pt x="12420" y="62770"/>
                </a:lnTo>
                <a:lnTo>
                  <a:pt x="12340" y="62670"/>
                </a:lnTo>
                <a:lnTo>
                  <a:pt x="12430" y="62550"/>
                </a:lnTo>
                <a:lnTo>
                  <a:pt x="12820" y="62660"/>
                </a:lnTo>
                <a:lnTo>
                  <a:pt x="13200" y="62610"/>
                </a:lnTo>
                <a:lnTo>
                  <a:pt x="13530" y="62420"/>
                </a:lnTo>
                <a:lnTo>
                  <a:pt x="13770" y="62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