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Hodh el Gharbi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Hodh el Ghar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70" y="90610"/>
                </a:moveTo>
                <a:lnTo>
                  <a:pt x="51920" y="87040"/>
                </a:lnTo>
                <a:lnTo>
                  <a:pt x="51730" y="86770"/>
                </a:lnTo>
                <a:lnTo>
                  <a:pt x="51300" y="86430"/>
                </a:lnTo>
                <a:lnTo>
                  <a:pt x="51160" y="86290"/>
                </a:lnTo>
                <a:lnTo>
                  <a:pt x="51190" y="86240"/>
                </a:lnTo>
                <a:lnTo>
                  <a:pt x="51190" y="86050"/>
                </a:lnTo>
                <a:lnTo>
                  <a:pt x="51270" y="85930"/>
                </a:lnTo>
                <a:lnTo>
                  <a:pt x="51270" y="85730"/>
                </a:lnTo>
                <a:lnTo>
                  <a:pt x="51310" y="85540"/>
                </a:lnTo>
                <a:lnTo>
                  <a:pt x="51290" y="85300"/>
                </a:lnTo>
                <a:lnTo>
                  <a:pt x="51180" y="85090"/>
                </a:lnTo>
                <a:lnTo>
                  <a:pt x="51000" y="84940"/>
                </a:lnTo>
                <a:lnTo>
                  <a:pt x="50770" y="84860"/>
                </a:lnTo>
                <a:lnTo>
                  <a:pt x="50750" y="84750"/>
                </a:lnTo>
                <a:lnTo>
                  <a:pt x="50800" y="84650"/>
                </a:lnTo>
                <a:lnTo>
                  <a:pt x="50720" y="84480"/>
                </a:lnTo>
                <a:lnTo>
                  <a:pt x="50740" y="84380"/>
                </a:lnTo>
                <a:lnTo>
                  <a:pt x="50780" y="84280"/>
                </a:lnTo>
                <a:lnTo>
                  <a:pt x="50810" y="84080"/>
                </a:lnTo>
                <a:lnTo>
                  <a:pt x="50860" y="84000"/>
                </a:lnTo>
                <a:lnTo>
                  <a:pt x="50910" y="83930"/>
                </a:lnTo>
                <a:lnTo>
                  <a:pt x="50970" y="83780"/>
                </a:lnTo>
                <a:lnTo>
                  <a:pt x="50960" y="83630"/>
                </a:lnTo>
                <a:lnTo>
                  <a:pt x="50870" y="83580"/>
                </a:lnTo>
                <a:lnTo>
                  <a:pt x="50600" y="83500"/>
                </a:lnTo>
                <a:lnTo>
                  <a:pt x="50530" y="83340"/>
                </a:lnTo>
                <a:lnTo>
                  <a:pt x="50620" y="83250"/>
                </a:lnTo>
                <a:lnTo>
                  <a:pt x="50740" y="83220"/>
                </a:lnTo>
                <a:lnTo>
                  <a:pt x="50880" y="83220"/>
                </a:lnTo>
                <a:lnTo>
                  <a:pt x="51230" y="83020"/>
                </a:lnTo>
                <a:lnTo>
                  <a:pt x="51290" y="82900"/>
                </a:lnTo>
                <a:lnTo>
                  <a:pt x="51450" y="82800"/>
                </a:lnTo>
                <a:lnTo>
                  <a:pt x="51450" y="82620"/>
                </a:lnTo>
                <a:lnTo>
                  <a:pt x="51610" y="82610"/>
                </a:lnTo>
                <a:lnTo>
                  <a:pt x="51690" y="82510"/>
                </a:lnTo>
                <a:lnTo>
                  <a:pt x="51700" y="82420"/>
                </a:lnTo>
                <a:lnTo>
                  <a:pt x="51660" y="82360"/>
                </a:lnTo>
                <a:lnTo>
                  <a:pt x="51560" y="82380"/>
                </a:lnTo>
                <a:lnTo>
                  <a:pt x="51450" y="82420"/>
                </a:lnTo>
                <a:lnTo>
                  <a:pt x="51370" y="82330"/>
                </a:lnTo>
                <a:lnTo>
                  <a:pt x="51180" y="82430"/>
                </a:lnTo>
                <a:lnTo>
                  <a:pt x="51070" y="82400"/>
                </a:lnTo>
                <a:lnTo>
                  <a:pt x="50960" y="82380"/>
                </a:lnTo>
                <a:lnTo>
                  <a:pt x="50760" y="82290"/>
                </a:lnTo>
                <a:lnTo>
                  <a:pt x="50620" y="82090"/>
                </a:lnTo>
                <a:lnTo>
                  <a:pt x="50520" y="81870"/>
                </a:lnTo>
                <a:lnTo>
                  <a:pt x="50540" y="81640"/>
                </a:lnTo>
                <a:lnTo>
                  <a:pt x="50460" y="81520"/>
                </a:lnTo>
                <a:lnTo>
                  <a:pt x="50360" y="81400"/>
                </a:lnTo>
                <a:lnTo>
                  <a:pt x="50230" y="81340"/>
                </a:lnTo>
                <a:lnTo>
                  <a:pt x="50110" y="81330"/>
                </a:lnTo>
                <a:lnTo>
                  <a:pt x="50060" y="81240"/>
                </a:lnTo>
                <a:lnTo>
                  <a:pt x="50020" y="81140"/>
                </a:lnTo>
                <a:lnTo>
                  <a:pt x="49880" y="80960"/>
                </a:lnTo>
                <a:lnTo>
                  <a:pt x="49740" y="80860"/>
                </a:lnTo>
                <a:lnTo>
                  <a:pt x="49690" y="80710"/>
                </a:lnTo>
                <a:lnTo>
                  <a:pt x="49760" y="80620"/>
                </a:lnTo>
                <a:lnTo>
                  <a:pt x="49810" y="80520"/>
                </a:lnTo>
                <a:lnTo>
                  <a:pt x="49720" y="80350"/>
                </a:lnTo>
                <a:lnTo>
                  <a:pt x="49740" y="80220"/>
                </a:lnTo>
                <a:lnTo>
                  <a:pt x="49740" y="80100"/>
                </a:lnTo>
                <a:lnTo>
                  <a:pt x="49700" y="79910"/>
                </a:lnTo>
                <a:lnTo>
                  <a:pt x="49700" y="79710"/>
                </a:lnTo>
                <a:lnTo>
                  <a:pt x="49810" y="78860"/>
                </a:lnTo>
                <a:lnTo>
                  <a:pt x="49770" y="78690"/>
                </a:lnTo>
                <a:lnTo>
                  <a:pt x="49660" y="78580"/>
                </a:lnTo>
                <a:lnTo>
                  <a:pt x="49600" y="78430"/>
                </a:lnTo>
                <a:lnTo>
                  <a:pt x="49710" y="77830"/>
                </a:lnTo>
                <a:lnTo>
                  <a:pt x="49770" y="77700"/>
                </a:lnTo>
                <a:lnTo>
                  <a:pt x="49800" y="77560"/>
                </a:lnTo>
                <a:lnTo>
                  <a:pt x="49710" y="77310"/>
                </a:lnTo>
                <a:lnTo>
                  <a:pt x="49760" y="77050"/>
                </a:lnTo>
                <a:lnTo>
                  <a:pt x="49730" y="76810"/>
                </a:lnTo>
                <a:lnTo>
                  <a:pt x="49280" y="75870"/>
                </a:lnTo>
                <a:lnTo>
                  <a:pt x="49140" y="75150"/>
                </a:lnTo>
                <a:lnTo>
                  <a:pt x="49040" y="74920"/>
                </a:lnTo>
                <a:lnTo>
                  <a:pt x="49050" y="74690"/>
                </a:lnTo>
                <a:lnTo>
                  <a:pt x="49140" y="74460"/>
                </a:lnTo>
                <a:lnTo>
                  <a:pt x="51290" y="75090"/>
                </a:lnTo>
                <a:lnTo>
                  <a:pt x="54170" y="75910"/>
                </a:lnTo>
                <a:lnTo>
                  <a:pt x="58290" y="75640"/>
                </a:lnTo>
                <a:lnTo>
                  <a:pt x="58340" y="75680"/>
                </a:lnTo>
                <a:lnTo>
                  <a:pt x="62150" y="77580"/>
                </a:lnTo>
                <a:lnTo>
                  <a:pt x="65870" y="77090"/>
                </a:lnTo>
                <a:lnTo>
                  <a:pt x="66800" y="78130"/>
                </a:lnTo>
                <a:lnTo>
                  <a:pt x="67950" y="79410"/>
                </a:lnTo>
                <a:lnTo>
                  <a:pt x="66410" y="81110"/>
                </a:lnTo>
                <a:lnTo>
                  <a:pt x="65270" y="82380"/>
                </a:lnTo>
                <a:lnTo>
                  <a:pt x="64840" y="82870"/>
                </a:lnTo>
                <a:lnTo>
                  <a:pt x="63880" y="83850"/>
                </a:lnTo>
                <a:lnTo>
                  <a:pt x="64040" y="84340"/>
                </a:lnTo>
                <a:lnTo>
                  <a:pt x="62700" y="86170"/>
                </a:lnTo>
                <a:lnTo>
                  <a:pt x="62990" y="86780"/>
                </a:lnTo>
                <a:lnTo>
                  <a:pt x="63360" y="87610"/>
                </a:lnTo>
                <a:lnTo>
                  <a:pt x="63430" y="89830"/>
                </a:lnTo>
                <a:lnTo>
                  <a:pt x="63190" y="90080"/>
                </a:lnTo>
                <a:lnTo>
                  <a:pt x="63150" y="90120"/>
                </a:lnTo>
                <a:lnTo>
                  <a:pt x="62880" y="90130"/>
                </a:lnTo>
                <a:lnTo>
                  <a:pt x="62480" y="90120"/>
                </a:lnTo>
                <a:lnTo>
                  <a:pt x="62360" y="90120"/>
                </a:lnTo>
                <a:lnTo>
                  <a:pt x="62240" y="90130"/>
                </a:lnTo>
                <a:lnTo>
                  <a:pt x="61930" y="90130"/>
                </a:lnTo>
                <a:lnTo>
                  <a:pt x="61560" y="90120"/>
                </a:lnTo>
                <a:lnTo>
                  <a:pt x="61370" y="90120"/>
                </a:lnTo>
                <a:lnTo>
                  <a:pt x="61180" y="90130"/>
                </a:lnTo>
                <a:lnTo>
                  <a:pt x="60940" y="90130"/>
                </a:lnTo>
                <a:lnTo>
                  <a:pt x="60930" y="90120"/>
                </a:lnTo>
                <a:lnTo>
                  <a:pt x="60930" y="90110"/>
                </a:lnTo>
                <a:lnTo>
                  <a:pt x="60900" y="90020"/>
                </a:lnTo>
                <a:lnTo>
                  <a:pt x="60900" y="89960"/>
                </a:lnTo>
                <a:lnTo>
                  <a:pt x="60920" y="89650"/>
                </a:lnTo>
                <a:lnTo>
                  <a:pt x="60960" y="89420"/>
                </a:lnTo>
                <a:lnTo>
                  <a:pt x="61000" y="89200"/>
                </a:lnTo>
                <a:lnTo>
                  <a:pt x="61000" y="89190"/>
                </a:lnTo>
                <a:lnTo>
                  <a:pt x="61030" y="89040"/>
                </a:lnTo>
                <a:lnTo>
                  <a:pt x="61050" y="88920"/>
                </a:lnTo>
                <a:lnTo>
                  <a:pt x="61080" y="88780"/>
                </a:lnTo>
                <a:lnTo>
                  <a:pt x="60930" y="88710"/>
                </a:lnTo>
                <a:lnTo>
                  <a:pt x="60870" y="88770"/>
                </a:lnTo>
                <a:lnTo>
                  <a:pt x="60760" y="88720"/>
                </a:lnTo>
                <a:lnTo>
                  <a:pt x="60620" y="88800"/>
                </a:lnTo>
                <a:lnTo>
                  <a:pt x="60210" y="89300"/>
                </a:lnTo>
                <a:lnTo>
                  <a:pt x="60170" y="89380"/>
                </a:lnTo>
                <a:lnTo>
                  <a:pt x="60150" y="89410"/>
                </a:lnTo>
                <a:lnTo>
                  <a:pt x="60110" y="89490"/>
                </a:lnTo>
                <a:lnTo>
                  <a:pt x="60110" y="89690"/>
                </a:lnTo>
                <a:lnTo>
                  <a:pt x="60220" y="90130"/>
                </a:lnTo>
                <a:lnTo>
                  <a:pt x="60300" y="90520"/>
                </a:lnTo>
                <a:lnTo>
                  <a:pt x="58630" y="90590"/>
                </a:lnTo>
                <a:lnTo>
                  <a:pt x="58360" y="90650"/>
                </a:lnTo>
                <a:lnTo>
                  <a:pt x="58330" y="90640"/>
                </a:lnTo>
                <a:lnTo>
                  <a:pt x="58260" y="90630"/>
                </a:lnTo>
                <a:lnTo>
                  <a:pt x="58170" y="90600"/>
                </a:lnTo>
                <a:lnTo>
                  <a:pt x="58100" y="90550"/>
                </a:lnTo>
                <a:lnTo>
                  <a:pt x="58000" y="90530"/>
                </a:lnTo>
                <a:lnTo>
                  <a:pt x="57740" y="90540"/>
                </a:lnTo>
                <a:lnTo>
                  <a:pt x="57710" y="90550"/>
                </a:lnTo>
                <a:lnTo>
                  <a:pt x="57220" y="90580"/>
                </a:lnTo>
                <a:lnTo>
                  <a:pt x="57150" y="90580"/>
                </a:lnTo>
                <a:lnTo>
                  <a:pt x="57070" y="90540"/>
                </a:lnTo>
                <a:lnTo>
                  <a:pt x="56880" y="90650"/>
                </a:lnTo>
                <a:lnTo>
                  <a:pt x="56800" y="90650"/>
                </a:lnTo>
                <a:lnTo>
                  <a:pt x="56730" y="90670"/>
                </a:lnTo>
                <a:lnTo>
                  <a:pt x="56600" y="90550"/>
                </a:lnTo>
                <a:lnTo>
                  <a:pt x="56530" y="90510"/>
                </a:lnTo>
                <a:lnTo>
                  <a:pt x="56430" y="90510"/>
                </a:lnTo>
                <a:lnTo>
                  <a:pt x="56380" y="90570"/>
                </a:lnTo>
                <a:lnTo>
                  <a:pt x="56270" y="90520"/>
                </a:lnTo>
                <a:lnTo>
                  <a:pt x="56130" y="90460"/>
                </a:lnTo>
                <a:lnTo>
                  <a:pt x="56020" y="90460"/>
                </a:lnTo>
                <a:lnTo>
                  <a:pt x="55900" y="90480"/>
                </a:lnTo>
                <a:lnTo>
                  <a:pt x="55770" y="90460"/>
                </a:lnTo>
                <a:lnTo>
                  <a:pt x="55510" y="90350"/>
                </a:lnTo>
                <a:lnTo>
                  <a:pt x="55420" y="90350"/>
                </a:lnTo>
                <a:lnTo>
                  <a:pt x="55050" y="90420"/>
                </a:lnTo>
                <a:lnTo>
                  <a:pt x="54880" y="90380"/>
                </a:lnTo>
                <a:lnTo>
                  <a:pt x="54830" y="90390"/>
                </a:lnTo>
                <a:lnTo>
                  <a:pt x="54750" y="90340"/>
                </a:lnTo>
                <a:lnTo>
                  <a:pt x="54680" y="90290"/>
                </a:lnTo>
                <a:lnTo>
                  <a:pt x="54510" y="90370"/>
                </a:lnTo>
                <a:lnTo>
                  <a:pt x="54340" y="90470"/>
                </a:lnTo>
                <a:lnTo>
                  <a:pt x="54210" y="90550"/>
                </a:lnTo>
                <a:lnTo>
                  <a:pt x="53910" y="90570"/>
                </a:lnTo>
                <a:lnTo>
                  <a:pt x="53730" y="90540"/>
                </a:lnTo>
                <a:lnTo>
                  <a:pt x="53040" y="90520"/>
                </a:lnTo>
                <a:lnTo>
                  <a:pt x="52940" y="90540"/>
                </a:lnTo>
                <a:lnTo>
                  <a:pt x="52810" y="90510"/>
                </a:lnTo>
                <a:lnTo>
                  <a:pt x="52700" y="90530"/>
                </a:lnTo>
                <a:lnTo>
                  <a:pt x="52470" y="9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