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Hodh ech Chargui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Hodh ech Chargu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150" y="90120"/>
                </a:moveTo>
                <a:lnTo>
                  <a:pt x="63190" y="90080"/>
                </a:lnTo>
                <a:lnTo>
                  <a:pt x="63430" y="89830"/>
                </a:lnTo>
                <a:lnTo>
                  <a:pt x="63360" y="87610"/>
                </a:lnTo>
                <a:lnTo>
                  <a:pt x="62990" y="86780"/>
                </a:lnTo>
                <a:lnTo>
                  <a:pt x="62700" y="86170"/>
                </a:lnTo>
                <a:lnTo>
                  <a:pt x="64040" y="84340"/>
                </a:lnTo>
                <a:lnTo>
                  <a:pt x="63880" y="83850"/>
                </a:lnTo>
                <a:lnTo>
                  <a:pt x="64840" y="82870"/>
                </a:lnTo>
                <a:lnTo>
                  <a:pt x="65270" y="82380"/>
                </a:lnTo>
                <a:lnTo>
                  <a:pt x="66410" y="81110"/>
                </a:lnTo>
                <a:lnTo>
                  <a:pt x="67950" y="79410"/>
                </a:lnTo>
                <a:lnTo>
                  <a:pt x="66800" y="78130"/>
                </a:lnTo>
                <a:lnTo>
                  <a:pt x="65870" y="77090"/>
                </a:lnTo>
                <a:lnTo>
                  <a:pt x="62150" y="77580"/>
                </a:lnTo>
                <a:lnTo>
                  <a:pt x="62170" y="77540"/>
                </a:lnTo>
                <a:lnTo>
                  <a:pt x="69990" y="60200"/>
                </a:lnTo>
                <a:lnTo>
                  <a:pt x="70080" y="60000"/>
                </a:lnTo>
                <a:lnTo>
                  <a:pt x="80840" y="35690"/>
                </a:lnTo>
                <a:lnTo>
                  <a:pt x="80880" y="35580"/>
                </a:lnTo>
                <a:lnTo>
                  <a:pt x="80890" y="35570"/>
                </a:lnTo>
                <a:lnTo>
                  <a:pt x="80960" y="36270"/>
                </a:lnTo>
                <a:lnTo>
                  <a:pt x="81060" y="37150"/>
                </a:lnTo>
                <a:lnTo>
                  <a:pt x="81150" y="38030"/>
                </a:lnTo>
                <a:lnTo>
                  <a:pt x="81250" y="38910"/>
                </a:lnTo>
                <a:lnTo>
                  <a:pt x="81340" y="39800"/>
                </a:lnTo>
                <a:lnTo>
                  <a:pt x="81440" y="40680"/>
                </a:lnTo>
                <a:lnTo>
                  <a:pt x="81530" y="41560"/>
                </a:lnTo>
                <a:lnTo>
                  <a:pt x="81630" y="42440"/>
                </a:lnTo>
                <a:lnTo>
                  <a:pt x="81720" y="43310"/>
                </a:lnTo>
                <a:lnTo>
                  <a:pt x="81820" y="44190"/>
                </a:lnTo>
                <a:lnTo>
                  <a:pt x="81910" y="45070"/>
                </a:lnTo>
                <a:lnTo>
                  <a:pt x="82010" y="45950"/>
                </a:lnTo>
                <a:lnTo>
                  <a:pt x="82100" y="46820"/>
                </a:lnTo>
                <a:lnTo>
                  <a:pt x="82200" y="47700"/>
                </a:lnTo>
                <a:lnTo>
                  <a:pt x="82290" y="48570"/>
                </a:lnTo>
                <a:lnTo>
                  <a:pt x="82390" y="49440"/>
                </a:lnTo>
                <a:lnTo>
                  <a:pt x="82480" y="50320"/>
                </a:lnTo>
                <a:lnTo>
                  <a:pt x="82580" y="51190"/>
                </a:lnTo>
                <a:lnTo>
                  <a:pt x="82620" y="51610"/>
                </a:lnTo>
                <a:lnTo>
                  <a:pt x="82730" y="52540"/>
                </a:lnTo>
                <a:lnTo>
                  <a:pt x="82830" y="53470"/>
                </a:lnTo>
                <a:lnTo>
                  <a:pt x="82870" y="53890"/>
                </a:lnTo>
                <a:lnTo>
                  <a:pt x="82960" y="54670"/>
                </a:lnTo>
                <a:lnTo>
                  <a:pt x="83060" y="55570"/>
                </a:lnTo>
                <a:lnTo>
                  <a:pt x="83150" y="56470"/>
                </a:lnTo>
                <a:lnTo>
                  <a:pt x="83250" y="57370"/>
                </a:lnTo>
                <a:lnTo>
                  <a:pt x="83350" y="58260"/>
                </a:lnTo>
                <a:lnTo>
                  <a:pt x="83440" y="59160"/>
                </a:lnTo>
                <a:lnTo>
                  <a:pt x="83540" y="60060"/>
                </a:lnTo>
                <a:lnTo>
                  <a:pt x="83640" y="60950"/>
                </a:lnTo>
                <a:lnTo>
                  <a:pt x="83730" y="61850"/>
                </a:lnTo>
                <a:lnTo>
                  <a:pt x="83840" y="62830"/>
                </a:lnTo>
                <a:lnTo>
                  <a:pt x="83880" y="63250"/>
                </a:lnTo>
                <a:lnTo>
                  <a:pt x="83920" y="63660"/>
                </a:lnTo>
                <a:lnTo>
                  <a:pt x="83970" y="64080"/>
                </a:lnTo>
                <a:lnTo>
                  <a:pt x="84010" y="64500"/>
                </a:lnTo>
                <a:lnTo>
                  <a:pt x="84080" y="65160"/>
                </a:lnTo>
                <a:lnTo>
                  <a:pt x="84150" y="65820"/>
                </a:lnTo>
                <a:lnTo>
                  <a:pt x="84220" y="66480"/>
                </a:lnTo>
                <a:lnTo>
                  <a:pt x="84280" y="67140"/>
                </a:lnTo>
                <a:lnTo>
                  <a:pt x="84350" y="67800"/>
                </a:lnTo>
                <a:lnTo>
                  <a:pt x="84420" y="68460"/>
                </a:lnTo>
                <a:lnTo>
                  <a:pt x="84490" y="69120"/>
                </a:lnTo>
                <a:lnTo>
                  <a:pt x="84560" y="69780"/>
                </a:lnTo>
                <a:lnTo>
                  <a:pt x="84630" y="70440"/>
                </a:lnTo>
                <a:lnTo>
                  <a:pt x="84700" y="71100"/>
                </a:lnTo>
                <a:lnTo>
                  <a:pt x="84770" y="71760"/>
                </a:lnTo>
                <a:lnTo>
                  <a:pt x="84830" y="72410"/>
                </a:lnTo>
                <a:lnTo>
                  <a:pt x="84900" y="73050"/>
                </a:lnTo>
                <a:lnTo>
                  <a:pt x="84970" y="73690"/>
                </a:lnTo>
                <a:lnTo>
                  <a:pt x="85030" y="74330"/>
                </a:lnTo>
                <a:lnTo>
                  <a:pt x="85100" y="74970"/>
                </a:lnTo>
                <a:lnTo>
                  <a:pt x="85170" y="75610"/>
                </a:lnTo>
                <a:lnTo>
                  <a:pt x="85230" y="76250"/>
                </a:lnTo>
                <a:lnTo>
                  <a:pt x="85300" y="76880"/>
                </a:lnTo>
                <a:lnTo>
                  <a:pt x="85370" y="77520"/>
                </a:lnTo>
                <a:lnTo>
                  <a:pt x="85430" y="78160"/>
                </a:lnTo>
                <a:lnTo>
                  <a:pt x="85500" y="78800"/>
                </a:lnTo>
                <a:lnTo>
                  <a:pt x="85570" y="79430"/>
                </a:lnTo>
                <a:lnTo>
                  <a:pt x="85640" y="80070"/>
                </a:lnTo>
                <a:lnTo>
                  <a:pt x="85700" y="80700"/>
                </a:lnTo>
                <a:lnTo>
                  <a:pt x="85770" y="81340"/>
                </a:lnTo>
                <a:lnTo>
                  <a:pt x="85840" y="81980"/>
                </a:lnTo>
                <a:lnTo>
                  <a:pt x="85900" y="82610"/>
                </a:lnTo>
                <a:lnTo>
                  <a:pt x="85930" y="82890"/>
                </a:lnTo>
                <a:lnTo>
                  <a:pt x="85990" y="83010"/>
                </a:lnTo>
                <a:lnTo>
                  <a:pt x="86030" y="83080"/>
                </a:lnTo>
                <a:lnTo>
                  <a:pt x="86030" y="83120"/>
                </a:lnTo>
                <a:lnTo>
                  <a:pt x="86280" y="83280"/>
                </a:lnTo>
                <a:lnTo>
                  <a:pt x="86320" y="83300"/>
                </a:lnTo>
                <a:lnTo>
                  <a:pt x="86560" y="83480"/>
                </a:lnTo>
                <a:lnTo>
                  <a:pt x="86860" y="83680"/>
                </a:lnTo>
                <a:lnTo>
                  <a:pt x="87130" y="83870"/>
                </a:lnTo>
                <a:lnTo>
                  <a:pt x="87400" y="84060"/>
                </a:lnTo>
                <a:lnTo>
                  <a:pt x="87670" y="84250"/>
                </a:lnTo>
                <a:lnTo>
                  <a:pt x="87710" y="84290"/>
                </a:lnTo>
                <a:lnTo>
                  <a:pt x="87740" y="84320"/>
                </a:lnTo>
                <a:lnTo>
                  <a:pt x="87750" y="84370"/>
                </a:lnTo>
                <a:lnTo>
                  <a:pt x="87750" y="84410"/>
                </a:lnTo>
                <a:lnTo>
                  <a:pt x="87720" y="84620"/>
                </a:lnTo>
                <a:lnTo>
                  <a:pt x="87590" y="85280"/>
                </a:lnTo>
                <a:lnTo>
                  <a:pt x="87470" y="85950"/>
                </a:lnTo>
                <a:lnTo>
                  <a:pt x="87350" y="86610"/>
                </a:lnTo>
                <a:lnTo>
                  <a:pt x="87220" y="87280"/>
                </a:lnTo>
                <a:lnTo>
                  <a:pt x="87100" y="87960"/>
                </a:lnTo>
                <a:lnTo>
                  <a:pt x="86970" y="88640"/>
                </a:lnTo>
                <a:lnTo>
                  <a:pt x="86840" y="89320"/>
                </a:lnTo>
                <a:lnTo>
                  <a:pt x="86720" y="90000"/>
                </a:lnTo>
                <a:lnTo>
                  <a:pt x="86710" y="90030"/>
                </a:lnTo>
                <a:lnTo>
                  <a:pt x="86700" y="90060"/>
                </a:lnTo>
                <a:lnTo>
                  <a:pt x="86700" y="90070"/>
                </a:lnTo>
                <a:lnTo>
                  <a:pt x="86700" y="90080"/>
                </a:lnTo>
                <a:lnTo>
                  <a:pt x="86650" y="90110"/>
                </a:lnTo>
                <a:lnTo>
                  <a:pt x="86700" y="90090"/>
                </a:lnTo>
                <a:lnTo>
                  <a:pt x="86700" y="90100"/>
                </a:lnTo>
                <a:lnTo>
                  <a:pt x="86690" y="90130"/>
                </a:lnTo>
                <a:lnTo>
                  <a:pt x="86690" y="90140"/>
                </a:lnTo>
                <a:lnTo>
                  <a:pt x="86690" y="90150"/>
                </a:lnTo>
                <a:lnTo>
                  <a:pt x="86680" y="90150"/>
                </a:lnTo>
                <a:lnTo>
                  <a:pt x="86670" y="90150"/>
                </a:lnTo>
                <a:lnTo>
                  <a:pt x="86660" y="90150"/>
                </a:lnTo>
                <a:lnTo>
                  <a:pt x="85600" y="90150"/>
                </a:lnTo>
                <a:lnTo>
                  <a:pt x="84690" y="90150"/>
                </a:lnTo>
                <a:lnTo>
                  <a:pt x="84270" y="90150"/>
                </a:lnTo>
                <a:lnTo>
                  <a:pt x="83810" y="90150"/>
                </a:lnTo>
                <a:lnTo>
                  <a:pt x="83320" y="90150"/>
                </a:lnTo>
                <a:lnTo>
                  <a:pt x="82800" y="90140"/>
                </a:lnTo>
                <a:lnTo>
                  <a:pt x="81900" y="90140"/>
                </a:lnTo>
                <a:lnTo>
                  <a:pt x="81310" y="90140"/>
                </a:lnTo>
                <a:lnTo>
                  <a:pt x="81230" y="90140"/>
                </a:lnTo>
                <a:lnTo>
                  <a:pt x="80930" y="90140"/>
                </a:lnTo>
                <a:lnTo>
                  <a:pt x="79910" y="90140"/>
                </a:lnTo>
                <a:lnTo>
                  <a:pt x="78850" y="90140"/>
                </a:lnTo>
                <a:lnTo>
                  <a:pt x="77750" y="90140"/>
                </a:lnTo>
                <a:lnTo>
                  <a:pt x="76620" y="90140"/>
                </a:lnTo>
                <a:lnTo>
                  <a:pt x="75470" y="90140"/>
                </a:lnTo>
                <a:lnTo>
                  <a:pt x="74310" y="90140"/>
                </a:lnTo>
                <a:lnTo>
                  <a:pt x="73160" y="90140"/>
                </a:lnTo>
                <a:lnTo>
                  <a:pt x="72010" y="90140"/>
                </a:lnTo>
                <a:lnTo>
                  <a:pt x="70880" y="90140"/>
                </a:lnTo>
                <a:lnTo>
                  <a:pt x="69780" y="90140"/>
                </a:lnTo>
                <a:lnTo>
                  <a:pt x="68720" y="90140"/>
                </a:lnTo>
                <a:lnTo>
                  <a:pt x="67700" y="90140"/>
                </a:lnTo>
                <a:lnTo>
                  <a:pt x="66730" y="90140"/>
                </a:lnTo>
                <a:lnTo>
                  <a:pt x="65830" y="90140"/>
                </a:lnTo>
                <a:lnTo>
                  <a:pt x="65250" y="90140"/>
                </a:lnTo>
                <a:lnTo>
                  <a:pt x="64720" y="90140"/>
                </a:lnTo>
                <a:lnTo>
                  <a:pt x="64220" y="90140"/>
                </a:lnTo>
                <a:lnTo>
                  <a:pt x="63760" y="90140"/>
                </a:lnTo>
                <a:lnTo>
                  <a:pt x="63140" y="90140"/>
                </a:lnTo>
                <a:lnTo>
                  <a:pt x="63150" y="90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