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Guidimaka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Mauritania • State Map | Fully Editable Vector Shape</a:t>
            </a:r>
          </a:p>
        </p:txBody>
      </p:sp>
      <p:sp>
        <p:nvSpPr>
          <p:cNvPr id="101" name="Guidima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890" y="92690"/>
                </a:moveTo>
                <a:lnTo>
                  <a:pt x="38170" y="91710"/>
                </a:lnTo>
                <a:lnTo>
                  <a:pt x="38380" y="91250"/>
                </a:lnTo>
                <a:lnTo>
                  <a:pt x="38960" y="90290"/>
                </a:lnTo>
                <a:lnTo>
                  <a:pt x="39330" y="89820"/>
                </a:lnTo>
                <a:lnTo>
                  <a:pt x="39480" y="89750"/>
                </a:lnTo>
                <a:lnTo>
                  <a:pt x="39590" y="89630"/>
                </a:lnTo>
                <a:lnTo>
                  <a:pt x="39640" y="89350"/>
                </a:lnTo>
                <a:lnTo>
                  <a:pt x="39800" y="89000"/>
                </a:lnTo>
                <a:lnTo>
                  <a:pt x="40950" y="87950"/>
                </a:lnTo>
                <a:lnTo>
                  <a:pt x="41100" y="87750"/>
                </a:lnTo>
                <a:lnTo>
                  <a:pt x="41180" y="87580"/>
                </a:lnTo>
                <a:lnTo>
                  <a:pt x="41330" y="87440"/>
                </a:lnTo>
                <a:lnTo>
                  <a:pt x="41630" y="87360"/>
                </a:lnTo>
                <a:lnTo>
                  <a:pt x="41970" y="87400"/>
                </a:lnTo>
                <a:lnTo>
                  <a:pt x="42420" y="87180"/>
                </a:lnTo>
                <a:lnTo>
                  <a:pt x="42890" y="87030"/>
                </a:lnTo>
                <a:lnTo>
                  <a:pt x="43100" y="87060"/>
                </a:lnTo>
                <a:lnTo>
                  <a:pt x="43230" y="87220"/>
                </a:lnTo>
                <a:lnTo>
                  <a:pt x="43360" y="87290"/>
                </a:lnTo>
                <a:lnTo>
                  <a:pt x="43530" y="87240"/>
                </a:lnTo>
                <a:lnTo>
                  <a:pt x="43720" y="87220"/>
                </a:lnTo>
                <a:lnTo>
                  <a:pt x="43900" y="87240"/>
                </a:lnTo>
                <a:lnTo>
                  <a:pt x="44050" y="87240"/>
                </a:lnTo>
                <a:lnTo>
                  <a:pt x="44030" y="87130"/>
                </a:lnTo>
                <a:lnTo>
                  <a:pt x="44060" y="87010"/>
                </a:lnTo>
                <a:lnTo>
                  <a:pt x="44160" y="86970"/>
                </a:lnTo>
                <a:lnTo>
                  <a:pt x="44250" y="86910"/>
                </a:lnTo>
                <a:lnTo>
                  <a:pt x="44300" y="86790"/>
                </a:lnTo>
                <a:lnTo>
                  <a:pt x="44240" y="86640"/>
                </a:lnTo>
                <a:lnTo>
                  <a:pt x="44170" y="86490"/>
                </a:lnTo>
                <a:lnTo>
                  <a:pt x="44130" y="86320"/>
                </a:lnTo>
                <a:lnTo>
                  <a:pt x="44190" y="86210"/>
                </a:lnTo>
                <a:lnTo>
                  <a:pt x="44270" y="86270"/>
                </a:lnTo>
                <a:lnTo>
                  <a:pt x="44350" y="86340"/>
                </a:lnTo>
                <a:lnTo>
                  <a:pt x="44700" y="86290"/>
                </a:lnTo>
                <a:lnTo>
                  <a:pt x="44790" y="86360"/>
                </a:lnTo>
                <a:lnTo>
                  <a:pt x="44900" y="86390"/>
                </a:lnTo>
                <a:lnTo>
                  <a:pt x="45010" y="86370"/>
                </a:lnTo>
                <a:lnTo>
                  <a:pt x="45100" y="86380"/>
                </a:lnTo>
                <a:lnTo>
                  <a:pt x="45580" y="86700"/>
                </a:lnTo>
                <a:lnTo>
                  <a:pt x="46300" y="86820"/>
                </a:lnTo>
                <a:lnTo>
                  <a:pt x="46190" y="86980"/>
                </a:lnTo>
                <a:lnTo>
                  <a:pt x="46010" y="87080"/>
                </a:lnTo>
                <a:lnTo>
                  <a:pt x="45940" y="87170"/>
                </a:lnTo>
                <a:lnTo>
                  <a:pt x="45890" y="87270"/>
                </a:lnTo>
                <a:lnTo>
                  <a:pt x="45900" y="87350"/>
                </a:lnTo>
                <a:lnTo>
                  <a:pt x="45920" y="87410"/>
                </a:lnTo>
                <a:lnTo>
                  <a:pt x="45840" y="87590"/>
                </a:lnTo>
                <a:lnTo>
                  <a:pt x="45680" y="87700"/>
                </a:lnTo>
                <a:lnTo>
                  <a:pt x="45640" y="87790"/>
                </a:lnTo>
                <a:lnTo>
                  <a:pt x="45640" y="87890"/>
                </a:lnTo>
                <a:lnTo>
                  <a:pt x="45600" y="88060"/>
                </a:lnTo>
                <a:lnTo>
                  <a:pt x="45540" y="88230"/>
                </a:lnTo>
                <a:lnTo>
                  <a:pt x="45280" y="88520"/>
                </a:lnTo>
                <a:lnTo>
                  <a:pt x="45200" y="88870"/>
                </a:lnTo>
                <a:lnTo>
                  <a:pt x="45160" y="89230"/>
                </a:lnTo>
                <a:lnTo>
                  <a:pt x="45000" y="89550"/>
                </a:lnTo>
                <a:lnTo>
                  <a:pt x="44940" y="89830"/>
                </a:lnTo>
                <a:lnTo>
                  <a:pt x="44910" y="89830"/>
                </a:lnTo>
                <a:lnTo>
                  <a:pt x="44890" y="89840"/>
                </a:lnTo>
                <a:lnTo>
                  <a:pt x="44770" y="89820"/>
                </a:lnTo>
                <a:lnTo>
                  <a:pt x="44770" y="90060"/>
                </a:lnTo>
                <a:lnTo>
                  <a:pt x="44750" y="90130"/>
                </a:lnTo>
                <a:lnTo>
                  <a:pt x="44580" y="90320"/>
                </a:lnTo>
                <a:lnTo>
                  <a:pt x="44490" y="90550"/>
                </a:lnTo>
                <a:lnTo>
                  <a:pt x="44390" y="91040"/>
                </a:lnTo>
                <a:lnTo>
                  <a:pt x="44160" y="91530"/>
                </a:lnTo>
                <a:lnTo>
                  <a:pt x="44130" y="91640"/>
                </a:lnTo>
                <a:lnTo>
                  <a:pt x="44100" y="91980"/>
                </a:lnTo>
                <a:lnTo>
                  <a:pt x="43970" y="92350"/>
                </a:lnTo>
                <a:lnTo>
                  <a:pt x="43950" y="92500"/>
                </a:lnTo>
                <a:lnTo>
                  <a:pt x="43960" y="92560"/>
                </a:lnTo>
                <a:lnTo>
                  <a:pt x="43980" y="92660"/>
                </a:lnTo>
                <a:lnTo>
                  <a:pt x="43970" y="92730"/>
                </a:lnTo>
                <a:lnTo>
                  <a:pt x="43890" y="93010"/>
                </a:lnTo>
                <a:lnTo>
                  <a:pt x="43880" y="93220"/>
                </a:lnTo>
                <a:lnTo>
                  <a:pt x="43870" y="93260"/>
                </a:lnTo>
                <a:lnTo>
                  <a:pt x="43930" y="93310"/>
                </a:lnTo>
                <a:lnTo>
                  <a:pt x="43980" y="93290"/>
                </a:lnTo>
                <a:lnTo>
                  <a:pt x="43970" y="93300"/>
                </a:lnTo>
                <a:lnTo>
                  <a:pt x="43980" y="93320"/>
                </a:lnTo>
                <a:lnTo>
                  <a:pt x="43980" y="93340"/>
                </a:lnTo>
                <a:lnTo>
                  <a:pt x="43990" y="93370"/>
                </a:lnTo>
                <a:lnTo>
                  <a:pt x="44030" y="93370"/>
                </a:lnTo>
                <a:lnTo>
                  <a:pt x="44060" y="93390"/>
                </a:lnTo>
                <a:lnTo>
                  <a:pt x="44110" y="93380"/>
                </a:lnTo>
                <a:lnTo>
                  <a:pt x="44130" y="93370"/>
                </a:lnTo>
                <a:lnTo>
                  <a:pt x="44130" y="93350"/>
                </a:lnTo>
                <a:lnTo>
                  <a:pt x="44140" y="93330"/>
                </a:lnTo>
                <a:lnTo>
                  <a:pt x="44180" y="93400"/>
                </a:lnTo>
                <a:lnTo>
                  <a:pt x="44200" y="93500"/>
                </a:lnTo>
                <a:lnTo>
                  <a:pt x="44190" y="93630"/>
                </a:lnTo>
                <a:lnTo>
                  <a:pt x="44140" y="93740"/>
                </a:lnTo>
                <a:lnTo>
                  <a:pt x="44100" y="93860"/>
                </a:lnTo>
                <a:lnTo>
                  <a:pt x="44070" y="94110"/>
                </a:lnTo>
                <a:lnTo>
                  <a:pt x="44070" y="94160"/>
                </a:lnTo>
                <a:lnTo>
                  <a:pt x="44090" y="94190"/>
                </a:lnTo>
                <a:lnTo>
                  <a:pt x="44140" y="94250"/>
                </a:lnTo>
                <a:lnTo>
                  <a:pt x="44140" y="94300"/>
                </a:lnTo>
                <a:lnTo>
                  <a:pt x="44100" y="94320"/>
                </a:lnTo>
                <a:lnTo>
                  <a:pt x="44050" y="94340"/>
                </a:lnTo>
                <a:lnTo>
                  <a:pt x="44030" y="94350"/>
                </a:lnTo>
                <a:lnTo>
                  <a:pt x="44000" y="94380"/>
                </a:lnTo>
                <a:lnTo>
                  <a:pt x="43970" y="94420"/>
                </a:lnTo>
                <a:lnTo>
                  <a:pt x="43930" y="94460"/>
                </a:lnTo>
                <a:lnTo>
                  <a:pt x="43910" y="94530"/>
                </a:lnTo>
                <a:lnTo>
                  <a:pt x="43850" y="94620"/>
                </a:lnTo>
                <a:lnTo>
                  <a:pt x="43750" y="94710"/>
                </a:lnTo>
                <a:lnTo>
                  <a:pt x="43630" y="94770"/>
                </a:lnTo>
                <a:lnTo>
                  <a:pt x="43360" y="94830"/>
                </a:lnTo>
                <a:lnTo>
                  <a:pt x="43260" y="94920"/>
                </a:lnTo>
                <a:lnTo>
                  <a:pt x="43100" y="95140"/>
                </a:lnTo>
                <a:lnTo>
                  <a:pt x="42980" y="95220"/>
                </a:lnTo>
                <a:lnTo>
                  <a:pt x="42850" y="95260"/>
                </a:lnTo>
                <a:lnTo>
                  <a:pt x="42720" y="95260"/>
                </a:lnTo>
                <a:lnTo>
                  <a:pt x="42700" y="95250"/>
                </a:lnTo>
                <a:lnTo>
                  <a:pt x="42680" y="95240"/>
                </a:lnTo>
                <a:lnTo>
                  <a:pt x="42650" y="95240"/>
                </a:lnTo>
                <a:lnTo>
                  <a:pt x="42590" y="95230"/>
                </a:lnTo>
                <a:lnTo>
                  <a:pt x="42540" y="95260"/>
                </a:lnTo>
                <a:lnTo>
                  <a:pt x="42510" y="95370"/>
                </a:lnTo>
                <a:lnTo>
                  <a:pt x="42450" y="95450"/>
                </a:lnTo>
                <a:lnTo>
                  <a:pt x="42380" y="95420"/>
                </a:lnTo>
                <a:lnTo>
                  <a:pt x="42090" y="95160"/>
                </a:lnTo>
                <a:lnTo>
                  <a:pt x="41990" y="95100"/>
                </a:lnTo>
                <a:lnTo>
                  <a:pt x="41850" y="95130"/>
                </a:lnTo>
                <a:lnTo>
                  <a:pt x="41560" y="95230"/>
                </a:lnTo>
                <a:lnTo>
                  <a:pt x="41410" y="95250"/>
                </a:lnTo>
                <a:lnTo>
                  <a:pt x="41260" y="95230"/>
                </a:lnTo>
                <a:lnTo>
                  <a:pt x="41150" y="95170"/>
                </a:lnTo>
                <a:lnTo>
                  <a:pt x="40770" y="94880"/>
                </a:lnTo>
                <a:lnTo>
                  <a:pt x="40350" y="94680"/>
                </a:lnTo>
                <a:lnTo>
                  <a:pt x="40230" y="94580"/>
                </a:lnTo>
                <a:lnTo>
                  <a:pt x="40000" y="94300"/>
                </a:lnTo>
                <a:lnTo>
                  <a:pt x="39910" y="94250"/>
                </a:lnTo>
                <a:lnTo>
                  <a:pt x="39900" y="94170"/>
                </a:lnTo>
                <a:lnTo>
                  <a:pt x="39750" y="93620"/>
                </a:lnTo>
                <a:lnTo>
                  <a:pt x="39720" y="93550"/>
                </a:lnTo>
                <a:lnTo>
                  <a:pt x="39660" y="93480"/>
                </a:lnTo>
                <a:lnTo>
                  <a:pt x="39590" y="93440"/>
                </a:lnTo>
                <a:lnTo>
                  <a:pt x="39430" y="93400"/>
                </a:lnTo>
                <a:lnTo>
                  <a:pt x="39360" y="93360"/>
                </a:lnTo>
                <a:lnTo>
                  <a:pt x="39240" y="93270"/>
                </a:lnTo>
                <a:lnTo>
                  <a:pt x="38870" y="93050"/>
                </a:lnTo>
                <a:lnTo>
                  <a:pt x="38780" y="92940"/>
                </a:lnTo>
                <a:lnTo>
                  <a:pt x="38730" y="92890"/>
                </a:lnTo>
                <a:lnTo>
                  <a:pt x="38660" y="92860"/>
                </a:lnTo>
                <a:lnTo>
                  <a:pt x="38560" y="92880"/>
                </a:lnTo>
                <a:lnTo>
                  <a:pt x="38350" y="92950"/>
                </a:lnTo>
                <a:lnTo>
                  <a:pt x="38280" y="92960"/>
                </a:lnTo>
                <a:lnTo>
                  <a:pt x="38270" y="92960"/>
                </a:lnTo>
                <a:lnTo>
                  <a:pt x="38090" y="92880"/>
                </a:lnTo>
                <a:lnTo>
                  <a:pt x="37890" y="92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