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Gorgol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Gorg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40" y="85480"/>
                </a:moveTo>
                <a:lnTo>
                  <a:pt x="31480" y="85430"/>
                </a:lnTo>
                <a:lnTo>
                  <a:pt x="31670" y="85320"/>
                </a:lnTo>
                <a:lnTo>
                  <a:pt x="31800" y="85160"/>
                </a:lnTo>
                <a:lnTo>
                  <a:pt x="31840" y="84850"/>
                </a:lnTo>
                <a:lnTo>
                  <a:pt x="31920" y="84570"/>
                </a:lnTo>
                <a:lnTo>
                  <a:pt x="32200" y="84440"/>
                </a:lnTo>
                <a:lnTo>
                  <a:pt x="34960" y="83690"/>
                </a:lnTo>
                <a:lnTo>
                  <a:pt x="35080" y="83510"/>
                </a:lnTo>
                <a:lnTo>
                  <a:pt x="35120" y="82950"/>
                </a:lnTo>
                <a:lnTo>
                  <a:pt x="35440" y="82560"/>
                </a:lnTo>
                <a:lnTo>
                  <a:pt x="36070" y="82490"/>
                </a:lnTo>
                <a:lnTo>
                  <a:pt x="36640" y="82270"/>
                </a:lnTo>
                <a:lnTo>
                  <a:pt x="36810" y="81940"/>
                </a:lnTo>
                <a:lnTo>
                  <a:pt x="36910" y="81570"/>
                </a:lnTo>
                <a:lnTo>
                  <a:pt x="37040" y="81290"/>
                </a:lnTo>
                <a:lnTo>
                  <a:pt x="37360" y="80830"/>
                </a:lnTo>
                <a:lnTo>
                  <a:pt x="37380" y="80570"/>
                </a:lnTo>
                <a:lnTo>
                  <a:pt x="37520" y="80820"/>
                </a:lnTo>
                <a:lnTo>
                  <a:pt x="37390" y="81090"/>
                </a:lnTo>
                <a:lnTo>
                  <a:pt x="37300" y="81380"/>
                </a:lnTo>
                <a:lnTo>
                  <a:pt x="37290" y="81700"/>
                </a:lnTo>
                <a:lnTo>
                  <a:pt x="37320" y="81870"/>
                </a:lnTo>
                <a:lnTo>
                  <a:pt x="37470" y="81980"/>
                </a:lnTo>
                <a:lnTo>
                  <a:pt x="37680" y="82090"/>
                </a:lnTo>
                <a:lnTo>
                  <a:pt x="37780" y="82300"/>
                </a:lnTo>
                <a:lnTo>
                  <a:pt x="37810" y="82470"/>
                </a:lnTo>
                <a:lnTo>
                  <a:pt x="37860" y="82630"/>
                </a:lnTo>
                <a:lnTo>
                  <a:pt x="37970" y="82720"/>
                </a:lnTo>
                <a:lnTo>
                  <a:pt x="37960" y="82850"/>
                </a:lnTo>
                <a:lnTo>
                  <a:pt x="37890" y="83010"/>
                </a:lnTo>
                <a:lnTo>
                  <a:pt x="37760" y="83130"/>
                </a:lnTo>
                <a:lnTo>
                  <a:pt x="37750" y="83250"/>
                </a:lnTo>
                <a:lnTo>
                  <a:pt x="37790" y="83380"/>
                </a:lnTo>
                <a:lnTo>
                  <a:pt x="37880" y="83370"/>
                </a:lnTo>
                <a:lnTo>
                  <a:pt x="37990" y="83380"/>
                </a:lnTo>
                <a:lnTo>
                  <a:pt x="38080" y="83420"/>
                </a:lnTo>
                <a:lnTo>
                  <a:pt x="38170" y="83400"/>
                </a:lnTo>
                <a:lnTo>
                  <a:pt x="38320" y="83250"/>
                </a:lnTo>
                <a:lnTo>
                  <a:pt x="38490" y="83200"/>
                </a:lnTo>
                <a:lnTo>
                  <a:pt x="39780" y="83420"/>
                </a:lnTo>
                <a:lnTo>
                  <a:pt x="40030" y="83490"/>
                </a:lnTo>
                <a:lnTo>
                  <a:pt x="40020" y="83710"/>
                </a:lnTo>
                <a:lnTo>
                  <a:pt x="40070" y="83830"/>
                </a:lnTo>
                <a:lnTo>
                  <a:pt x="40090" y="84070"/>
                </a:lnTo>
                <a:lnTo>
                  <a:pt x="40130" y="84180"/>
                </a:lnTo>
                <a:lnTo>
                  <a:pt x="40140" y="84470"/>
                </a:lnTo>
                <a:lnTo>
                  <a:pt x="40010" y="84950"/>
                </a:lnTo>
                <a:lnTo>
                  <a:pt x="40040" y="85160"/>
                </a:lnTo>
                <a:lnTo>
                  <a:pt x="40310" y="85140"/>
                </a:lnTo>
                <a:lnTo>
                  <a:pt x="40560" y="84910"/>
                </a:lnTo>
                <a:lnTo>
                  <a:pt x="40680" y="84840"/>
                </a:lnTo>
                <a:lnTo>
                  <a:pt x="40820" y="84800"/>
                </a:lnTo>
                <a:lnTo>
                  <a:pt x="40940" y="84830"/>
                </a:lnTo>
                <a:lnTo>
                  <a:pt x="41050" y="84900"/>
                </a:lnTo>
                <a:lnTo>
                  <a:pt x="41200" y="84940"/>
                </a:lnTo>
                <a:lnTo>
                  <a:pt x="41310" y="85050"/>
                </a:lnTo>
                <a:lnTo>
                  <a:pt x="41350" y="85610"/>
                </a:lnTo>
                <a:lnTo>
                  <a:pt x="41430" y="85750"/>
                </a:lnTo>
                <a:lnTo>
                  <a:pt x="41670" y="85750"/>
                </a:lnTo>
                <a:lnTo>
                  <a:pt x="41780" y="85810"/>
                </a:lnTo>
                <a:lnTo>
                  <a:pt x="41890" y="85850"/>
                </a:lnTo>
                <a:lnTo>
                  <a:pt x="41920" y="85810"/>
                </a:lnTo>
                <a:lnTo>
                  <a:pt x="41960" y="85760"/>
                </a:lnTo>
                <a:lnTo>
                  <a:pt x="42260" y="85850"/>
                </a:lnTo>
                <a:lnTo>
                  <a:pt x="42500" y="86100"/>
                </a:lnTo>
                <a:lnTo>
                  <a:pt x="42580" y="86210"/>
                </a:lnTo>
                <a:lnTo>
                  <a:pt x="42710" y="86250"/>
                </a:lnTo>
                <a:lnTo>
                  <a:pt x="42860" y="86240"/>
                </a:lnTo>
                <a:lnTo>
                  <a:pt x="42800" y="86750"/>
                </a:lnTo>
                <a:lnTo>
                  <a:pt x="42890" y="87030"/>
                </a:lnTo>
                <a:lnTo>
                  <a:pt x="42420" y="87180"/>
                </a:lnTo>
                <a:lnTo>
                  <a:pt x="41970" y="87400"/>
                </a:lnTo>
                <a:lnTo>
                  <a:pt x="41630" y="87360"/>
                </a:lnTo>
                <a:lnTo>
                  <a:pt x="41330" y="87440"/>
                </a:lnTo>
                <a:lnTo>
                  <a:pt x="41180" y="87580"/>
                </a:lnTo>
                <a:lnTo>
                  <a:pt x="41100" y="87750"/>
                </a:lnTo>
                <a:lnTo>
                  <a:pt x="40950" y="87950"/>
                </a:lnTo>
                <a:lnTo>
                  <a:pt x="39800" y="89000"/>
                </a:lnTo>
                <a:lnTo>
                  <a:pt x="39640" y="89350"/>
                </a:lnTo>
                <a:lnTo>
                  <a:pt x="39590" y="89630"/>
                </a:lnTo>
                <a:lnTo>
                  <a:pt x="39480" y="89750"/>
                </a:lnTo>
                <a:lnTo>
                  <a:pt x="39330" y="89820"/>
                </a:lnTo>
                <a:lnTo>
                  <a:pt x="38960" y="90290"/>
                </a:lnTo>
                <a:lnTo>
                  <a:pt x="38380" y="91250"/>
                </a:lnTo>
                <a:lnTo>
                  <a:pt x="38170" y="91710"/>
                </a:lnTo>
                <a:lnTo>
                  <a:pt x="37890" y="92690"/>
                </a:lnTo>
                <a:lnTo>
                  <a:pt x="37840" y="92630"/>
                </a:lnTo>
                <a:lnTo>
                  <a:pt x="37670" y="92580"/>
                </a:lnTo>
                <a:lnTo>
                  <a:pt x="37660" y="92560"/>
                </a:lnTo>
                <a:lnTo>
                  <a:pt x="37640" y="92500"/>
                </a:lnTo>
                <a:lnTo>
                  <a:pt x="37640" y="92440"/>
                </a:lnTo>
                <a:lnTo>
                  <a:pt x="37670" y="92260"/>
                </a:lnTo>
                <a:lnTo>
                  <a:pt x="37670" y="92210"/>
                </a:lnTo>
                <a:lnTo>
                  <a:pt x="37650" y="92150"/>
                </a:lnTo>
                <a:lnTo>
                  <a:pt x="37620" y="92110"/>
                </a:lnTo>
                <a:lnTo>
                  <a:pt x="37560" y="92060"/>
                </a:lnTo>
                <a:lnTo>
                  <a:pt x="37490" y="92040"/>
                </a:lnTo>
                <a:lnTo>
                  <a:pt x="37420" y="92040"/>
                </a:lnTo>
                <a:lnTo>
                  <a:pt x="37270" y="92070"/>
                </a:lnTo>
                <a:lnTo>
                  <a:pt x="37210" y="92070"/>
                </a:lnTo>
                <a:lnTo>
                  <a:pt x="37150" y="92050"/>
                </a:lnTo>
                <a:lnTo>
                  <a:pt x="37090" y="92000"/>
                </a:lnTo>
                <a:lnTo>
                  <a:pt x="36940" y="91850"/>
                </a:lnTo>
                <a:lnTo>
                  <a:pt x="36900" y="91760"/>
                </a:lnTo>
                <a:lnTo>
                  <a:pt x="36960" y="91710"/>
                </a:lnTo>
                <a:lnTo>
                  <a:pt x="37190" y="91730"/>
                </a:lnTo>
                <a:lnTo>
                  <a:pt x="37310" y="91710"/>
                </a:lnTo>
                <a:lnTo>
                  <a:pt x="37340" y="91620"/>
                </a:lnTo>
                <a:lnTo>
                  <a:pt x="37300" y="91500"/>
                </a:lnTo>
                <a:lnTo>
                  <a:pt x="37210" y="91410"/>
                </a:lnTo>
                <a:lnTo>
                  <a:pt x="36810" y="91140"/>
                </a:lnTo>
                <a:lnTo>
                  <a:pt x="36730" y="91050"/>
                </a:lnTo>
                <a:lnTo>
                  <a:pt x="36670" y="90940"/>
                </a:lnTo>
                <a:lnTo>
                  <a:pt x="36650" y="90830"/>
                </a:lnTo>
                <a:lnTo>
                  <a:pt x="36650" y="90590"/>
                </a:lnTo>
                <a:lnTo>
                  <a:pt x="36630" y="90540"/>
                </a:lnTo>
                <a:lnTo>
                  <a:pt x="36600" y="90490"/>
                </a:lnTo>
                <a:lnTo>
                  <a:pt x="36540" y="90400"/>
                </a:lnTo>
                <a:lnTo>
                  <a:pt x="36510" y="90350"/>
                </a:lnTo>
                <a:lnTo>
                  <a:pt x="36490" y="90150"/>
                </a:lnTo>
                <a:lnTo>
                  <a:pt x="36470" y="90090"/>
                </a:lnTo>
                <a:lnTo>
                  <a:pt x="36420" y="90040"/>
                </a:lnTo>
                <a:lnTo>
                  <a:pt x="36320" y="89990"/>
                </a:lnTo>
                <a:lnTo>
                  <a:pt x="36210" y="90010"/>
                </a:lnTo>
                <a:lnTo>
                  <a:pt x="36110" y="90060"/>
                </a:lnTo>
                <a:lnTo>
                  <a:pt x="36020" y="90130"/>
                </a:lnTo>
                <a:lnTo>
                  <a:pt x="35920" y="90200"/>
                </a:lnTo>
                <a:lnTo>
                  <a:pt x="35820" y="90210"/>
                </a:lnTo>
                <a:lnTo>
                  <a:pt x="35620" y="90160"/>
                </a:lnTo>
                <a:lnTo>
                  <a:pt x="35580" y="90130"/>
                </a:lnTo>
                <a:lnTo>
                  <a:pt x="35560" y="90060"/>
                </a:lnTo>
                <a:lnTo>
                  <a:pt x="35540" y="90000"/>
                </a:lnTo>
                <a:lnTo>
                  <a:pt x="35540" y="89940"/>
                </a:lnTo>
                <a:lnTo>
                  <a:pt x="35580" y="89680"/>
                </a:lnTo>
                <a:lnTo>
                  <a:pt x="35560" y="89580"/>
                </a:lnTo>
                <a:lnTo>
                  <a:pt x="35520" y="89500"/>
                </a:lnTo>
                <a:lnTo>
                  <a:pt x="35440" y="89430"/>
                </a:lnTo>
                <a:lnTo>
                  <a:pt x="35360" y="89380"/>
                </a:lnTo>
                <a:lnTo>
                  <a:pt x="35200" y="89340"/>
                </a:lnTo>
                <a:lnTo>
                  <a:pt x="35150" y="89320"/>
                </a:lnTo>
                <a:lnTo>
                  <a:pt x="35030" y="89230"/>
                </a:lnTo>
                <a:lnTo>
                  <a:pt x="34980" y="89210"/>
                </a:lnTo>
                <a:lnTo>
                  <a:pt x="34880" y="89200"/>
                </a:lnTo>
                <a:lnTo>
                  <a:pt x="34680" y="89240"/>
                </a:lnTo>
                <a:lnTo>
                  <a:pt x="34580" y="89240"/>
                </a:lnTo>
                <a:lnTo>
                  <a:pt x="34520" y="89070"/>
                </a:lnTo>
                <a:lnTo>
                  <a:pt x="34510" y="89010"/>
                </a:lnTo>
                <a:lnTo>
                  <a:pt x="34510" y="88950"/>
                </a:lnTo>
                <a:lnTo>
                  <a:pt x="34540" y="88890"/>
                </a:lnTo>
                <a:lnTo>
                  <a:pt x="34640" y="88730"/>
                </a:lnTo>
                <a:lnTo>
                  <a:pt x="34650" y="88680"/>
                </a:lnTo>
                <a:lnTo>
                  <a:pt x="34640" y="88630"/>
                </a:lnTo>
                <a:lnTo>
                  <a:pt x="34610" y="88570"/>
                </a:lnTo>
                <a:lnTo>
                  <a:pt x="34540" y="88460"/>
                </a:lnTo>
                <a:lnTo>
                  <a:pt x="34490" y="88410"/>
                </a:lnTo>
                <a:lnTo>
                  <a:pt x="34440" y="88360"/>
                </a:lnTo>
                <a:lnTo>
                  <a:pt x="34340" y="88300"/>
                </a:lnTo>
                <a:lnTo>
                  <a:pt x="34290" y="88270"/>
                </a:lnTo>
                <a:lnTo>
                  <a:pt x="34250" y="88220"/>
                </a:lnTo>
                <a:lnTo>
                  <a:pt x="34240" y="88160"/>
                </a:lnTo>
                <a:lnTo>
                  <a:pt x="34260" y="88100"/>
                </a:lnTo>
                <a:lnTo>
                  <a:pt x="34280" y="88040"/>
                </a:lnTo>
                <a:lnTo>
                  <a:pt x="34300" y="87980"/>
                </a:lnTo>
                <a:lnTo>
                  <a:pt x="34300" y="87840"/>
                </a:lnTo>
                <a:lnTo>
                  <a:pt x="34260" y="87730"/>
                </a:lnTo>
                <a:lnTo>
                  <a:pt x="34200" y="87620"/>
                </a:lnTo>
                <a:lnTo>
                  <a:pt x="34080" y="87470"/>
                </a:lnTo>
                <a:lnTo>
                  <a:pt x="34050" y="87430"/>
                </a:lnTo>
                <a:lnTo>
                  <a:pt x="34040" y="87380"/>
                </a:lnTo>
                <a:lnTo>
                  <a:pt x="34040" y="87330"/>
                </a:lnTo>
                <a:lnTo>
                  <a:pt x="34060" y="87210"/>
                </a:lnTo>
                <a:lnTo>
                  <a:pt x="34070" y="87150"/>
                </a:lnTo>
                <a:lnTo>
                  <a:pt x="34050" y="87090"/>
                </a:lnTo>
                <a:lnTo>
                  <a:pt x="34010" y="87040"/>
                </a:lnTo>
                <a:lnTo>
                  <a:pt x="33840" y="86910"/>
                </a:lnTo>
                <a:lnTo>
                  <a:pt x="33780" y="86840"/>
                </a:lnTo>
                <a:lnTo>
                  <a:pt x="33730" y="86780"/>
                </a:lnTo>
                <a:lnTo>
                  <a:pt x="33690" y="86700"/>
                </a:lnTo>
                <a:lnTo>
                  <a:pt x="33600" y="86470"/>
                </a:lnTo>
                <a:lnTo>
                  <a:pt x="33590" y="86410"/>
                </a:lnTo>
                <a:lnTo>
                  <a:pt x="33580" y="86290"/>
                </a:lnTo>
                <a:lnTo>
                  <a:pt x="33560" y="86240"/>
                </a:lnTo>
                <a:lnTo>
                  <a:pt x="33520" y="86190"/>
                </a:lnTo>
                <a:lnTo>
                  <a:pt x="33340" y="86060"/>
                </a:lnTo>
                <a:lnTo>
                  <a:pt x="33300" y="86020"/>
                </a:lnTo>
                <a:lnTo>
                  <a:pt x="33250" y="85930"/>
                </a:lnTo>
                <a:lnTo>
                  <a:pt x="33220" y="85890"/>
                </a:lnTo>
                <a:lnTo>
                  <a:pt x="33110" y="85890"/>
                </a:lnTo>
                <a:lnTo>
                  <a:pt x="32870" y="85980"/>
                </a:lnTo>
                <a:lnTo>
                  <a:pt x="32800" y="85930"/>
                </a:lnTo>
                <a:lnTo>
                  <a:pt x="32810" y="85830"/>
                </a:lnTo>
                <a:lnTo>
                  <a:pt x="32930" y="85610"/>
                </a:lnTo>
                <a:lnTo>
                  <a:pt x="32910" y="85510"/>
                </a:lnTo>
                <a:lnTo>
                  <a:pt x="32870" y="85510"/>
                </a:lnTo>
                <a:lnTo>
                  <a:pt x="32830" y="85510"/>
                </a:lnTo>
                <a:lnTo>
                  <a:pt x="32790" y="85520"/>
                </a:lnTo>
                <a:lnTo>
                  <a:pt x="32700" y="85560"/>
                </a:lnTo>
                <a:lnTo>
                  <a:pt x="32350" y="85630"/>
                </a:lnTo>
                <a:lnTo>
                  <a:pt x="32140" y="85720"/>
                </a:lnTo>
                <a:lnTo>
                  <a:pt x="32090" y="85740"/>
                </a:lnTo>
                <a:lnTo>
                  <a:pt x="32070" y="85740"/>
                </a:lnTo>
                <a:lnTo>
                  <a:pt x="31940" y="85740"/>
                </a:lnTo>
                <a:lnTo>
                  <a:pt x="31900" y="85750"/>
                </a:lnTo>
                <a:lnTo>
                  <a:pt x="31720" y="85850"/>
                </a:lnTo>
                <a:lnTo>
                  <a:pt x="31670" y="85860"/>
                </a:lnTo>
                <a:lnTo>
                  <a:pt x="31620" y="85850"/>
                </a:lnTo>
                <a:lnTo>
                  <a:pt x="31610" y="85840"/>
                </a:lnTo>
                <a:lnTo>
                  <a:pt x="31570" y="85800"/>
                </a:lnTo>
                <a:lnTo>
                  <a:pt x="31550" y="85790"/>
                </a:lnTo>
                <a:lnTo>
                  <a:pt x="31510" y="85780"/>
                </a:lnTo>
                <a:lnTo>
                  <a:pt x="31490" y="85770"/>
                </a:lnTo>
                <a:lnTo>
                  <a:pt x="31480" y="85760"/>
                </a:lnTo>
                <a:lnTo>
                  <a:pt x="31470" y="85730"/>
                </a:lnTo>
                <a:lnTo>
                  <a:pt x="31460" y="85720"/>
                </a:lnTo>
                <a:lnTo>
                  <a:pt x="31430" y="85700"/>
                </a:lnTo>
                <a:lnTo>
                  <a:pt x="31360" y="85670"/>
                </a:lnTo>
                <a:lnTo>
                  <a:pt x="31330" y="85650"/>
                </a:lnTo>
                <a:lnTo>
                  <a:pt x="31310" y="85580"/>
                </a:lnTo>
                <a:lnTo>
                  <a:pt x="31340" y="8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