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Dakhlet Nouadhibou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Mauritania • State Map | Fully Editable Vector Shape</a:t>
            </a:r>
          </a:p>
        </p:txBody>
      </p:sp>
      <p:sp>
        <p:nvSpPr>
          <p:cNvPr id="101" name="Dakhlet Nouadhib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820" y="52710"/>
                </a:moveTo>
                <a:lnTo>
                  <a:pt x="8790" y="52550"/>
                </a:lnTo>
                <a:lnTo>
                  <a:pt x="8790" y="52560"/>
                </a:lnTo>
                <a:lnTo>
                  <a:pt x="8800" y="52560"/>
                </a:lnTo>
                <a:lnTo>
                  <a:pt x="8800" y="52570"/>
                </a:lnTo>
                <a:lnTo>
                  <a:pt x="8800" y="52580"/>
                </a:lnTo>
                <a:lnTo>
                  <a:pt x="8800" y="52590"/>
                </a:lnTo>
                <a:lnTo>
                  <a:pt x="8810" y="52590"/>
                </a:lnTo>
                <a:lnTo>
                  <a:pt x="8810" y="52600"/>
                </a:lnTo>
                <a:lnTo>
                  <a:pt x="8810" y="52610"/>
                </a:lnTo>
                <a:lnTo>
                  <a:pt x="8810" y="52620"/>
                </a:lnTo>
                <a:lnTo>
                  <a:pt x="8810" y="52630"/>
                </a:lnTo>
                <a:lnTo>
                  <a:pt x="8820" y="52630"/>
                </a:lnTo>
                <a:lnTo>
                  <a:pt x="8820" y="52640"/>
                </a:lnTo>
                <a:lnTo>
                  <a:pt x="8830" y="52640"/>
                </a:lnTo>
                <a:lnTo>
                  <a:pt x="8830" y="52650"/>
                </a:lnTo>
                <a:lnTo>
                  <a:pt x="8840" y="52650"/>
                </a:lnTo>
                <a:lnTo>
                  <a:pt x="8850" y="52650"/>
                </a:lnTo>
                <a:lnTo>
                  <a:pt x="8850" y="52660"/>
                </a:lnTo>
                <a:lnTo>
                  <a:pt x="8850" y="52670"/>
                </a:lnTo>
                <a:lnTo>
                  <a:pt x="8860" y="52670"/>
                </a:lnTo>
                <a:lnTo>
                  <a:pt x="8820" y="52710"/>
                </a:lnTo>
                <a:close/>
                <a:moveTo>
                  <a:pt x="8660" y="51910"/>
                </a:moveTo>
                <a:lnTo>
                  <a:pt x="8680" y="51800"/>
                </a:lnTo>
                <a:lnTo>
                  <a:pt x="8680" y="51810"/>
                </a:lnTo>
                <a:lnTo>
                  <a:pt x="8680" y="51820"/>
                </a:lnTo>
                <a:lnTo>
                  <a:pt x="8680" y="51830"/>
                </a:lnTo>
                <a:lnTo>
                  <a:pt x="8680" y="51840"/>
                </a:lnTo>
                <a:lnTo>
                  <a:pt x="8680" y="51850"/>
                </a:lnTo>
                <a:lnTo>
                  <a:pt x="8680" y="51860"/>
                </a:lnTo>
                <a:lnTo>
                  <a:pt x="8680" y="51870"/>
                </a:lnTo>
                <a:lnTo>
                  <a:pt x="8680" y="51880"/>
                </a:lnTo>
                <a:lnTo>
                  <a:pt x="8670" y="51890"/>
                </a:lnTo>
                <a:lnTo>
                  <a:pt x="8670" y="51900"/>
                </a:lnTo>
                <a:lnTo>
                  <a:pt x="8660" y="51910"/>
                </a:lnTo>
                <a:close/>
                <a:moveTo>
                  <a:pt x="27450" y="48620"/>
                </a:moveTo>
                <a:lnTo>
                  <a:pt x="28270" y="49990"/>
                </a:lnTo>
                <a:lnTo>
                  <a:pt x="17030" y="49940"/>
                </a:lnTo>
                <a:lnTo>
                  <a:pt x="18790" y="52930"/>
                </a:lnTo>
                <a:lnTo>
                  <a:pt x="14420" y="61160"/>
                </a:lnTo>
                <a:lnTo>
                  <a:pt x="14040" y="61850"/>
                </a:lnTo>
                <a:lnTo>
                  <a:pt x="13800" y="62150"/>
                </a:lnTo>
                <a:lnTo>
                  <a:pt x="13770" y="62110"/>
                </a:lnTo>
                <a:lnTo>
                  <a:pt x="13930" y="61840"/>
                </a:lnTo>
                <a:lnTo>
                  <a:pt x="13970" y="61700"/>
                </a:lnTo>
                <a:lnTo>
                  <a:pt x="14030" y="61600"/>
                </a:lnTo>
                <a:lnTo>
                  <a:pt x="14040" y="61560"/>
                </a:lnTo>
                <a:lnTo>
                  <a:pt x="14020" y="61510"/>
                </a:lnTo>
                <a:lnTo>
                  <a:pt x="13980" y="61480"/>
                </a:lnTo>
                <a:lnTo>
                  <a:pt x="13930" y="61480"/>
                </a:lnTo>
                <a:lnTo>
                  <a:pt x="13910" y="61500"/>
                </a:lnTo>
                <a:lnTo>
                  <a:pt x="13880" y="61500"/>
                </a:lnTo>
                <a:lnTo>
                  <a:pt x="13500" y="61920"/>
                </a:lnTo>
                <a:lnTo>
                  <a:pt x="13310" y="62070"/>
                </a:lnTo>
                <a:lnTo>
                  <a:pt x="13590" y="61480"/>
                </a:lnTo>
                <a:lnTo>
                  <a:pt x="13490" y="61530"/>
                </a:lnTo>
                <a:lnTo>
                  <a:pt x="13220" y="61760"/>
                </a:lnTo>
                <a:lnTo>
                  <a:pt x="13120" y="61870"/>
                </a:lnTo>
                <a:lnTo>
                  <a:pt x="13080" y="61940"/>
                </a:lnTo>
                <a:lnTo>
                  <a:pt x="13040" y="62020"/>
                </a:lnTo>
                <a:lnTo>
                  <a:pt x="13020" y="62100"/>
                </a:lnTo>
                <a:lnTo>
                  <a:pt x="13060" y="62190"/>
                </a:lnTo>
                <a:lnTo>
                  <a:pt x="13060" y="62230"/>
                </a:lnTo>
                <a:lnTo>
                  <a:pt x="13000" y="62370"/>
                </a:lnTo>
                <a:lnTo>
                  <a:pt x="12980" y="62430"/>
                </a:lnTo>
                <a:lnTo>
                  <a:pt x="12970" y="62460"/>
                </a:lnTo>
                <a:lnTo>
                  <a:pt x="12930" y="62470"/>
                </a:lnTo>
                <a:lnTo>
                  <a:pt x="12880" y="62470"/>
                </a:lnTo>
                <a:lnTo>
                  <a:pt x="12850" y="62460"/>
                </a:lnTo>
                <a:lnTo>
                  <a:pt x="12810" y="62440"/>
                </a:lnTo>
                <a:lnTo>
                  <a:pt x="12810" y="62430"/>
                </a:lnTo>
                <a:lnTo>
                  <a:pt x="12810" y="62410"/>
                </a:lnTo>
                <a:lnTo>
                  <a:pt x="12800" y="62360"/>
                </a:lnTo>
                <a:lnTo>
                  <a:pt x="12790" y="62310"/>
                </a:lnTo>
                <a:lnTo>
                  <a:pt x="12790" y="62130"/>
                </a:lnTo>
                <a:lnTo>
                  <a:pt x="12800" y="62070"/>
                </a:lnTo>
                <a:lnTo>
                  <a:pt x="12860" y="61960"/>
                </a:lnTo>
                <a:lnTo>
                  <a:pt x="13040" y="61770"/>
                </a:lnTo>
                <a:lnTo>
                  <a:pt x="13080" y="61650"/>
                </a:lnTo>
                <a:lnTo>
                  <a:pt x="13100" y="61500"/>
                </a:lnTo>
                <a:lnTo>
                  <a:pt x="13170" y="61430"/>
                </a:lnTo>
                <a:lnTo>
                  <a:pt x="13260" y="61370"/>
                </a:lnTo>
                <a:lnTo>
                  <a:pt x="13360" y="61280"/>
                </a:lnTo>
                <a:lnTo>
                  <a:pt x="14000" y="60300"/>
                </a:lnTo>
                <a:lnTo>
                  <a:pt x="14040" y="60260"/>
                </a:lnTo>
                <a:lnTo>
                  <a:pt x="14090" y="60240"/>
                </a:lnTo>
                <a:lnTo>
                  <a:pt x="14120" y="60200"/>
                </a:lnTo>
                <a:lnTo>
                  <a:pt x="14140" y="60130"/>
                </a:lnTo>
                <a:lnTo>
                  <a:pt x="14150" y="59990"/>
                </a:lnTo>
                <a:lnTo>
                  <a:pt x="14170" y="59930"/>
                </a:lnTo>
                <a:lnTo>
                  <a:pt x="14210" y="59910"/>
                </a:lnTo>
                <a:lnTo>
                  <a:pt x="14220" y="59880"/>
                </a:lnTo>
                <a:lnTo>
                  <a:pt x="14340" y="59750"/>
                </a:lnTo>
                <a:lnTo>
                  <a:pt x="14370" y="59710"/>
                </a:lnTo>
                <a:lnTo>
                  <a:pt x="14380" y="59630"/>
                </a:lnTo>
                <a:lnTo>
                  <a:pt x="14360" y="59570"/>
                </a:lnTo>
                <a:lnTo>
                  <a:pt x="14330" y="59510"/>
                </a:lnTo>
                <a:lnTo>
                  <a:pt x="14280" y="59470"/>
                </a:lnTo>
                <a:lnTo>
                  <a:pt x="14330" y="59420"/>
                </a:lnTo>
                <a:lnTo>
                  <a:pt x="14360" y="59360"/>
                </a:lnTo>
                <a:lnTo>
                  <a:pt x="14380" y="59300"/>
                </a:lnTo>
                <a:lnTo>
                  <a:pt x="14370" y="59220"/>
                </a:lnTo>
                <a:lnTo>
                  <a:pt x="14270" y="59280"/>
                </a:lnTo>
                <a:lnTo>
                  <a:pt x="14230" y="59320"/>
                </a:lnTo>
                <a:lnTo>
                  <a:pt x="14210" y="59210"/>
                </a:lnTo>
                <a:lnTo>
                  <a:pt x="14310" y="59030"/>
                </a:lnTo>
                <a:lnTo>
                  <a:pt x="14280" y="58930"/>
                </a:lnTo>
                <a:lnTo>
                  <a:pt x="14150" y="58850"/>
                </a:lnTo>
                <a:lnTo>
                  <a:pt x="14070" y="58910"/>
                </a:lnTo>
                <a:lnTo>
                  <a:pt x="14020" y="59020"/>
                </a:lnTo>
                <a:lnTo>
                  <a:pt x="14000" y="59070"/>
                </a:lnTo>
                <a:lnTo>
                  <a:pt x="13890" y="59140"/>
                </a:lnTo>
                <a:lnTo>
                  <a:pt x="13840" y="59110"/>
                </a:lnTo>
                <a:lnTo>
                  <a:pt x="13840" y="59020"/>
                </a:lnTo>
                <a:lnTo>
                  <a:pt x="13860" y="58930"/>
                </a:lnTo>
                <a:lnTo>
                  <a:pt x="13900" y="58850"/>
                </a:lnTo>
                <a:lnTo>
                  <a:pt x="13940" y="58790"/>
                </a:lnTo>
                <a:lnTo>
                  <a:pt x="14340" y="58380"/>
                </a:lnTo>
                <a:lnTo>
                  <a:pt x="14450" y="58210"/>
                </a:lnTo>
                <a:lnTo>
                  <a:pt x="14510" y="57990"/>
                </a:lnTo>
                <a:lnTo>
                  <a:pt x="14480" y="57820"/>
                </a:lnTo>
                <a:lnTo>
                  <a:pt x="14270" y="57450"/>
                </a:lnTo>
                <a:lnTo>
                  <a:pt x="14190" y="57260"/>
                </a:lnTo>
                <a:lnTo>
                  <a:pt x="14240" y="57260"/>
                </a:lnTo>
                <a:lnTo>
                  <a:pt x="14290" y="57260"/>
                </a:lnTo>
                <a:lnTo>
                  <a:pt x="14330" y="57240"/>
                </a:lnTo>
                <a:lnTo>
                  <a:pt x="14370" y="57200"/>
                </a:lnTo>
                <a:lnTo>
                  <a:pt x="14520" y="56970"/>
                </a:lnTo>
                <a:lnTo>
                  <a:pt x="14580" y="56830"/>
                </a:lnTo>
                <a:lnTo>
                  <a:pt x="14600" y="56690"/>
                </a:lnTo>
                <a:lnTo>
                  <a:pt x="14590" y="56560"/>
                </a:lnTo>
                <a:lnTo>
                  <a:pt x="14540" y="56450"/>
                </a:lnTo>
                <a:lnTo>
                  <a:pt x="14350" y="56150"/>
                </a:lnTo>
                <a:lnTo>
                  <a:pt x="14310" y="56130"/>
                </a:lnTo>
                <a:lnTo>
                  <a:pt x="14210" y="56120"/>
                </a:lnTo>
                <a:lnTo>
                  <a:pt x="14150" y="56090"/>
                </a:lnTo>
                <a:lnTo>
                  <a:pt x="14120" y="56020"/>
                </a:lnTo>
                <a:lnTo>
                  <a:pt x="14100" y="55950"/>
                </a:lnTo>
                <a:lnTo>
                  <a:pt x="14070" y="55920"/>
                </a:lnTo>
                <a:lnTo>
                  <a:pt x="13960" y="55860"/>
                </a:lnTo>
                <a:lnTo>
                  <a:pt x="13770" y="55380"/>
                </a:lnTo>
                <a:lnTo>
                  <a:pt x="13710" y="55320"/>
                </a:lnTo>
                <a:lnTo>
                  <a:pt x="13650" y="55280"/>
                </a:lnTo>
                <a:lnTo>
                  <a:pt x="13600" y="55230"/>
                </a:lnTo>
                <a:lnTo>
                  <a:pt x="13590" y="55160"/>
                </a:lnTo>
                <a:lnTo>
                  <a:pt x="13610" y="55130"/>
                </a:lnTo>
                <a:lnTo>
                  <a:pt x="13640" y="55120"/>
                </a:lnTo>
                <a:lnTo>
                  <a:pt x="13670" y="55100"/>
                </a:lnTo>
                <a:lnTo>
                  <a:pt x="13660" y="55060"/>
                </a:lnTo>
                <a:lnTo>
                  <a:pt x="13640" y="55030"/>
                </a:lnTo>
                <a:lnTo>
                  <a:pt x="13600" y="54940"/>
                </a:lnTo>
                <a:lnTo>
                  <a:pt x="13570" y="54810"/>
                </a:lnTo>
                <a:lnTo>
                  <a:pt x="13310" y="54140"/>
                </a:lnTo>
                <a:lnTo>
                  <a:pt x="13250" y="54040"/>
                </a:lnTo>
                <a:lnTo>
                  <a:pt x="13150" y="54000"/>
                </a:lnTo>
                <a:lnTo>
                  <a:pt x="13090" y="53910"/>
                </a:lnTo>
                <a:lnTo>
                  <a:pt x="13080" y="53730"/>
                </a:lnTo>
                <a:lnTo>
                  <a:pt x="13050" y="53600"/>
                </a:lnTo>
                <a:lnTo>
                  <a:pt x="12940" y="53650"/>
                </a:lnTo>
                <a:lnTo>
                  <a:pt x="12800" y="53560"/>
                </a:lnTo>
                <a:lnTo>
                  <a:pt x="12800" y="53510"/>
                </a:lnTo>
                <a:lnTo>
                  <a:pt x="13110" y="53420"/>
                </a:lnTo>
                <a:lnTo>
                  <a:pt x="13190" y="53380"/>
                </a:lnTo>
                <a:lnTo>
                  <a:pt x="13060" y="53360"/>
                </a:lnTo>
                <a:lnTo>
                  <a:pt x="12820" y="53400"/>
                </a:lnTo>
                <a:lnTo>
                  <a:pt x="12710" y="53380"/>
                </a:lnTo>
                <a:lnTo>
                  <a:pt x="12620" y="53260"/>
                </a:lnTo>
                <a:lnTo>
                  <a:pt x="12670" y="53210"/>
                </a:lnTo>
                <a:lnTo>
                  <a:pt x="12570" y="53010"/>
                </a:lnTo>
                <a:lnTo>
                  <a:pt x="12520" y="52980"/>
                </a:lnTo>
                <a:lnTo>
                  <a:pt x="12380" y="52910"/>
                </a:lnTo>
                <a:lnTo>
                  <a:pt x="12330" y="53230"/>
                </a:lnTo>
                <a:lnTo>
                  <a:pt x="12390" y="53930"/>
                </a:lnTo>
                <a:lnTo>
                  <a:pt x="12290" y="54200"/>
                </a:lnTo>
                <a:lnTo>
                  <a:pt x="12220" y="54090"/>
                </a:lnTo>
                <a:lnTo>
                  <a:pt x="12140" y="54010"/>
                </a:lnTo>
                <a:lnTo>
                  <a:pt x="11970" y="53900"/>
                </a:lnTo>
                <a:lnTo>
                  <a:pt x="11910" y="53840"/>
                </a:lnTo>
                <a:lnTo>
                  <a:pt x="11820" y="53670"/>
                </a:lnTo>
                <a:lnTo>
                  <a:pt x="11760" y="53580"/>
                </a:lnTo>
                <a:lnTo>
                  <a:pt x="11680" y="53520"/>
                </a:lnTo>
                <a:lnTo>
                  <a:pt x="11470" y="53410"/>
                </a:lnTo>
                <a:lnTo>
                  <a:pt x="11410" y="53360"/>
                </a:lnTo>
                <a:lnTo>
                  <a:pt x="11410" y="53280"/>
                </a:lnTo>
                <a:lnTo>
                  <a:pt x="11440" y="53240"/>
                </a:lnTo>
                <a:lnTo>
                  <a:pt x="11480" y="53230"/>
                </a:lnTo>
                <a:lnTo>
                  <a:pt x="11510" y="53210"/>
                </a:lnTo>
                <a:lnTo>
                  <a:pt x="11500" y="53150"/>
                </a:lnTo>
                <a:lnTo>
                  <a:pt x="11470" y="53090"/>
                </a:lnTo>
                <a:lnTo>
                  <a:pt x="11460" y="53040"/>
                </a:lnTo>
                <a:lnTo>
                  <a:pt x="11420" y="52930"/>
                </a:lnTo>
                <a:lnTo>
                  <a:pt x="11350" y="52840"/>
                </a:lnTo>
                <a:lnTo>
                  <a:pt x="11160" y="52690"/>
                </a:lnTo>
                <a:lnTo>
                  <a:pt x="11140" y="52640"/>
                </a:lnTo>
                <a:lnTo>
                  <a:pt x="11140" y="52500"/>
                </a:lnTo>
                <a:lnTo>
                  <a:pt x="11110" y="52440"/>
                </a:lnTo>
                <a:lnTo>
                  <a:pt x="11000" y="52320"/>
                </a:lnTo>
                <a:lnTo>
                  <a:pt x="10920" y="51980"/>
                </a:lnTo>
                <a:lnTo>
                  <a:pt x="10880" y="51900"/>
                </a:lnTo>
                <a:lnTo>
                  <a:pt x="10810" y="51810"/>
                </a:lnTo>
                <a:lnTo>
                  <a:pt x="10760" y="51700"/>
                </a:lnTo>
                <a:lnTo>
                  <a:pt x="10740" y="51590"/>
                </a:lnTo>
                <a:lnTo>
                  <a:pt x="10720" y="51480"/>
                </a:lnTo>
                <a:lnTo>
                  <a:pt x="10690" y="51520"/>
                </a:lnTo>
                <a:lnTo>
                  <a:pt x="10650" y="51550"/>
                </a:lnTo>
                <a:lnTo>
                  <a:pt x="10630" y="51580"/>
                </a:lnTo>
                <a:lnTo>
                  <a:pt x="10530" y="51480"/>
                </a:lnTo>
                <a:lnTo>
                  <a:pt x="10490" y="51370"/>
                </a:lnTo>
                <a:lnTo>
                  <a:pt x="10480" y="51260"/>
                </a:lnTo>
                <a:lnTo>
                  <a:pt x="10440" y="51130"/>
                </a:lnTo>
                <a:lnTo>
                  <a:pt x="10400" y="51080"/>
                </a:lnTo>
                <a:lnTo>
                  <a:pt x="10340" y="51030"/>
                </a:lnTo>
                <a:lnTo>
                  <a:pt x="10280" y="50960"/>
                </a:lnTo>
                <a:lnTo>
                  <a:pt x="10260" y="50860"/>
                </a:lnTo>
                <a:lnTo>
                  <a:pt x="10220" y="50790"/>
                </a:lnTo>
                <a:lnTo>
                  <a:pt x="10060" y="50560"/>
                </a:lnTo>
                <a:lnTo>
                  <a:pt x="10020" y="50460"/>
                </a:lnTo>
                <a:lnTo>
                  <a:pt x="10010" y="50360"/>
                </a:lnTo>
                <a:lnTo>
                  <a:pt x="9980" y="50250"/>
                </a:lnTo>
                <a:lnTo>
                  <a:pt x="9890" y="50040"/>
                </a:lnTo>
                <a:lnTo>
                  <a:pt x="9760" y="49880"/>
                </a:lnTo>
                <a:lnTo>
                  <a:pt x="9670" y="49940"/>
                </a:lnTo>
                <a:lnTo>
                  <a:pt x="9490" y="50270"/>
                </a:lnTo>
                <a:lnTo>
                  <a:pt x="9210" y="50660"/>
                </a:lnTo>
                <a:lnTo>
                  <a:pt x="9140" y="50720"/>
                </a:lnTo>
                <a:lnTo>
                  <a:pt x="9100" y="50810"/>
                </a:lnTo>
                <a:lnTo>
                  <a:pt x="9150" y="50930"/>
                </a:lnTo>
                <a:lnTo>
                  <a:pt x="9230" y="50900"/>
                </a:lnTo>
                <a:lnTo>
                  <a:pt x="9230" y="51020"/>
                </a:lnTo>
                <a:lnTo>
                  <a:pt x="9190" y="51280"/>
                </a:lnTo>
                <a:lnTo>
                  <a:pt x="9180" y="51520"/>
                </a:lnTo>
                <a:lnTo>
                  <a:pt x="9150" y="51580"/>
                </a:lnTo>
                <a:lnTo>
                  <a:pt x="9080" y="51620"/>
                </a:lnTo>
                <a:lnTo>
                  <a:pt x="8930" y="51670"/>
                </a:lnTo>
                <a:lnTo>
                  <a:pt x="8870" y="51730"/>
                </a:lnTo>
                <a:lnTo>
                  <a:pt x="8870" y="51790"/>
                </a:lnTo>
                <a:lnTo>
                  <a:pt x="8900" y="51850"/>
                </a:lnTo>
                <a:lnTo>
                  <a:pt x="8970" y="51920"/>
                </a:lnTo>
                <a:lnTo>
                  <a:pt x="9010" y="52040"/>
                </a:lnTo>
                <a:lnTo>
                  <a:pt x="9020" y="52080"/>
                </a:lnTo>
                <a:lnTo>
                  <a:pt x="9010" y="52170"/>
                </a:lnTo>
                <a:lnTo>
                  <a:pt x="8950" y="52480"/>
                </a:lnTo>
                <a:lnTo>
                  <a:pt x="8890" y="52630"/>
                </a:lnTo>
                <a:lnTo>
                  <a:pt x="8870" y="52660"/>
                </a:lnTo>
                <a:lnTo>
                  <a:pt x="8860" y="52640"/>
                </a:lnTo>
                <a:lnTo>
                  <a:pt x="8810" y="52410"/>
                </a:lnTo>
                <a:lnTo>
                  <a:pt x="8800" y="52370"/>
                </a:lnTo>
                <a:lnTo>
                  <a:pt x="8750" y="52110"/>
                </a:lnTo>
                <a:lnTo>
                  <a:pt x="8750" y="52090"/>
                </a:lnTo>
                <a:lnTo>
                  <a:pt x="8750" y="52030"/>
                </a:lnTo>
                <a:lnTo>
                  <a:pt x="8750" y="52000"/>
                </a:lnTo>
                <a:lnTo>
                  <a:pt x="8740" y="51860"/>
                </a:lnTo>
                <a:lnTo>
                  <a:pt x="8750" y="51640"/>
                </a:lnTo>
                <a:lnTo>
                  <a:pt x="8770" y="51500"/>
                </a:lnTo>
                <a:lnTo>
                  <a:pt x="8790" y="51460"/>
                </a:lnTo>
                <a:lnTo>
                  <a:pt x="8800" y="51430"/>
                </a:lnTo>
                <a:lnTo>
                  <a:pt x="8810" y="51390"/>
                </a:lnTo>
                <a:lnTo>
                  <a:pt x="8820" y="51370"/>
                </a:lnTo>
                <a:lnTo>
                  <a:pt x="8820" y="51360"/>
                </a:lnTo>
                <a:lnTo>
                  <a:pt x="8840" y="51320"/>
                </a:lnTo>
                <a:lnTo>
                  <a:pt x="8850" y="51290"/>
                </a:lnTo>
                <a:lnTo>
                  <a:pt x="8860" y="51250"/>
                </a:lnTo>
                <a:lnTo>
                  <a:pt x="8880" y="51220"/>
                </a:lnTo>
                <a:lnTo>
                  <a:pt x="8890" y="51190"/>
                </a:lnTo>
                <a:lnTo>
                  <a:pt x="8910" y="51150"/>
                </a:lnTo>
                <a:lnTo>
                  <a:pt x="8920" y="51120"/>
                </a:lnTo>
                <a:lnTo>
                  <a:pt x="8930" y="51080"/>
                </a:lnTo>
                <a:lnTo>
                  <a:pt x="8940" y="51040"/>
                </a:lnTo>
                <a:lnTo>
                  <a:pt x="8950" y="51000"/>
                </a:lnTo>
                <a:lnTo>
                  <a:pt x="8950" y="50950"/>
                </a:lnTo>
                <a:lnTo>
                  <a:pt x="8960" y="50910"/>
                </a:lnTo>
                <a:lnTo>
                  <a:pt x="8950" y="50860"/>
                </a:lnTo>
                <a:lnTo>
                  <a:pt x="8950" y="50810"/>
                </a:lnTo>
                <a:lnTo>
                  <a:pt x="8950" y="50760"/>
                </a:lnTo>
                <a:lnTo>
                  <a:pt x="8950" y="50720"/>
                </a:lnTo>
                <a:lnTo>
                  <a:pt x="8960" y="50680"/>
                </a:lnTo>
                <a:lnTo>
                  <a:pt x="8970" y="50640"/>
                </a:lnTo>
                <a:lnTo>
                  <a:pt x="8980" y="50610"/>
                </a:lnTo>
                <a:lnTo>
                  <a:pt x="9000" y="50580"/>
                </a:lnTo>
                <a:lnTo>
                  <a:pt x="9020" y="50550"/>
                </a:lnTo>
                <a:lnTo>
                  <a:pt x="9050" y="50520"/>
                </a:lnTo>
                <a:lnTo>
                  <a:pt x="9060" y="50490"/>
                </a:lnTo>
                <a:lnTo>
                  <a:pt x="9080" y="50460"/>
                </a:lnTo>
                <a:lnTo>
                  <a:pt x="9100" y="50430"/>
                </a:lnTo>
                <a:lnTo>
                  <a:pt x="9120" y="50400"/>
                </a:lnTo>
                <a:lnTo>
                  <a:pt x="9140" y="50370"/>
                </a:lnTo>
                <a:lnTo>
                  <a:pt x="9140" y="50330"/>
                </a:lnTo>
                <a:lnTo>
                  <a:pt x="9160" y="50290"/>
                </a:lnTo>
                <a:lnTo>
                  <a:pt x="9170" y="50260"/>
                </a:lnTo>
                <a:lnTo>
                  <a:pt x="9190" y="50230"/>
                </a:lnTo>
                <a:lnTo>
                  <a:pt x="9200" y="50190"/>
                </a:lnTo>
                <a:lnTo>
                  <a:pt x="9220" y="50160"/>
                </a:lnTo>
                <a:lnTo>
                  <a:pt x="9230" y="50130"/>
                </a:lnTo>
                <a:lnTo>
                  <a:pt x="9240" y="50110"/>
                </a:lnTo>
                <a:lnTo>
                  <a:pt x="9260" y="49980"/>
                </a:lnTo>
                <a:lnTo>
                  <a:pt x="9280" y="49860"/>
                </a:lnTo>
                <a:lnTo>
                  <a:pt x="9310" y="49730"/>
                </a:lnTo>
                <a:lnTo>
                  <a:pt x="9330" y="49610"/>
                </a:lnTo>
                <a:lnTo>
                  <a:pt x="9350" y="49480"/>
                </a:lnTo>
                <a:lnTo>
                  <a:pt x="9380" y="49360"/>
                </a:lnTo>
                <a:lnTo>
                  <a:pt x="9400" y="49230"/>
                </a:lnTo>
                <a:lnTo>
                  <a:pt x="9430" y="49110"/>
                </a:lnTo>
                <a:lnTo>
                  <a:pt x="9430" y="49070"/>
                </a:lnTo>
                <a:lnTo>
                  <a:pt x="9450" y="48980"/>
                </a:lnTo>
                <a:lnTo>
                  <a:pt x="9450" y="48970"/>
                </a:lnTo>
                <a:lnTo>
                  <a:pt x="9470" y="48860"/>
                </a:lnTo>
                <a:lnTo>
                  <a:pt x="9500" y="48760"/>
                </a:lnTo>
                <a:lnTo>
                  <a:pt x="9540" y="48640"/>
                </a:lnTo>
                <a:lnTo>
                  <a:pt x="9550" y="48620"/>
                </a:lnTo>
                <a:lnTo>
                  <a:pt x="10270" y="48620"/>
                </a:lnTo>
                <a:lnTo>
                  <a:pt x="10550" y="48620"/>
                </a:lnTo>
                <a:lnTo>
                  <a:pt x="11330" y="48620"/>
                </a:lnTo>
                <a:lnTo>
                  <a:pt x="12560" y="48620"/>
                </a:lnTo>
                <a:lnTo>
                  <a:pt x="14150" y="48620"/>
                </a:lnTo>
                <a:lnTo>
                  <a:pt x="16020" y="48620"/>
                </a:lnTo>
                <a:lnTo>
                  <a:pt x="18120" y="48620"/>
                </a:lnTo>
                <a:lnTo>
                  <a:pt x="20360" y="48620"/>
                </a:lnTo>
                <a:lnTo>
                  <a:pt x="22680" y="48620"/>
                </a:lnTo>
                <a:lnTo>
                  <a:pt x="24990" y="48620"/>
                </a:lnTo>
                <a:lnTo>
                  <a:pt x="27240" y="48620"/>
                </a:lnTo>
                <a:lnTo>
                  <a:pt x="27450" y="48620"/>
                </a:lnTo>
                <a:close/>
                <a:moveTo>
                  <a:pt x="13400" y="59570"/>
                </a:moveTo>
                <a:lnTo>
                  <a:pt x="13530" y="59280"/>
                </a:lnTo>
                <a:lnTo>
                  <a:pt x="13620" y="59180"/>
                </a:lnTo>
                <a:lnTo>
                  <a:pt x="13680" y="59270"/>
                </a:lnTo>
                <a:lnTo>
                  <a:pt x="13480" y="60230"/>
                </a:lnTo>
                <a:lnTo>
                  <a:pt x="13300" y="60680"/>
                </a:lnTo>
                <a:lnTo>
                  <a:pt x="13030" y="61090"/>
                </a:lnTo>
                <a:lnTo>
                  <a:pt x="12920" y="60930"/>
                </a:lnTo>
                <a:lnTo>
                  <a:pt x="12900" y="60890"/>
                </a:lnTo>
                <a:lnTo>
                  <a:pt x="12900" y="60830"/>
                </a:lnTo>
                <a:lnTo>
                  <a:pt x="12910" y="60770"/>
                </a:lnTo>
                <a:lnTo>
                  <a:pt x="12910" y="60690"/>
                </a:lnTo>
                <a:lnTo>
                  <a:pt x="12870" y="60620"/>
                </a:lnTo>
                <a:lnTo>
                  <a:pt x="12820" y="60490"/>
                </a:lnTo>
                <a:lnTo>
                  <a:pt x="12870" y="60360"/>
                </a:lnTo>
                <a:lnTo>
                  <a:pt x="13060" y="60060"/>
                </a:lnTo>
                <a:lnTo>
                  <a:pt x="13080" y="60030"/>
                </a:lnTo>
                <a:lnTo>
                  <a:pt x="13070" y="59820"/>
                </a:lnTo>
                <a:lnTo>
                  <a:pt x="13080" y="59760"/>
                </a:lnTo>
                <a:lnTo>
                  <a:pt x="13130" y="59630"/>
                </a:lnTo>
                <a:lnTo>
                  <a:pt x="13220" y="59510"/>
                </a:lnTo>
                <a:lnTo>
                  <a:pt x="13310" y="59480"/>
                </a:lnTo>
                <a:lnTo>
                  <a:pt x="13400" y="59570"/>
                </a:lnTo>
                <a:close/>
                <a:moveTo>
                  <a:pt x="13790" y="60180"/>
                </a:moveTo>
                <a:lnTo>
                  <a:pt x="13860" y="60160"/>
                </a:lnTo>
                <a:lnTo>
                  <a:pt x="13920" y="60220"/>
                </a:lnTo>
                <a:lnTo>
                  <a:pt x="13840" y="60350"/>
                </a:lnTo>
                <a:lnTo>
                  <a:pt x="13730" y="60450"/>
                </a:lnTo>
                <a:lnTo>
                  <a:pt x="13640" y="60550"/>
                </a:lnTo>
                <a:lnTo>
                  <a:pt x="13530" y="60760"/>
                </a:lnTo>
                <a:lnTo>
                  <a:pt x="13290" y="61100"/>
                </a:lnTo>
                <a:lnTo>
                  <a:pt x="13270" y="61100"/>
                </a:lnTo>
                <a:lnTo>
                  <a:pt x="13300" y="60980"/>
                </a:lnTo>
                <a:lnTo>
                  <a:pt x="13530" y="60540"/>
                </a:lnTo>
                <a:lnTo>
                  <a:pt x="13790" y="60180"/>
                </a:lnTo>
                <a:close/>
                <a:moveTo>
                  <a:pt x="12730" y="60160"/>
                </a:moveTo>
                <a:lnTo>
                  <a:pt x="12780" y="60170"/>
                </a:lnTo>
                <a:lnTo>
                  <a:pt x="12790" y="60240"/>
                </a:lnTo>
                <a:lnTo>
                  <a:pt x="12770" y="60380"/>
                </a:lnTo>
                <a:lnTo>
                  <a:pt x="12730" y="60490"/>
                </a:lnTo>
                <a:lnTo>
                  <a:pt x="12690" y="60540"/>
                </a:lnTo>
                <a:lnTo>
                  <a:pt x="12630" y="60500"/>
                </a:lnTo>
                <a:lnTo>
                  <a:pt x="12600" y="60340"/>
                </a:lnTo>
                <a:lnTo>
                  <a:pt x="12640" y="60200"/>
                </a:lnTo>
                <a:lnTo>
                  <a:pt x="12730" y="60160"/>
                </a:lnTo>
                <a:close/>
                <a:moveTo>
                  <a:pt x="12850" y="53810"/>
                </a:moveTo>
                <a:lnTo>
                  <a:pt x="12910" y="53830"/>
                </a:lnTo>
                <a:lnTo>
                  <a:pt x="12940" y="53860"/>
                </a:lnTo>
                <a:lnTo>
                  <a:pt x="12930" y="54100"/>
                </a:lnTo>
                <a:lnTo>
                  <a:pt x="12890" y="54120"/>
                </a:lnTo>
                <a:lnTo>
                  <a:pt x="12800" y="54090"/>
                </a:lnTo>
                <a:lnTo>
                  <a:pt x="12750" y="53960"/>
                </a:lnTo>
                <a:lnTo>
                  <a:pt x="12790" y="53850"/>
                </a:lnTo>
                <a:lnTo>
                  <a:pt x="12850" y="5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