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Brakna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Brak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340" y="85480"/>
                </a:moveTo>
                <a:lnTo>
                  <a:pt x="31380" y="85370"/>
                </a:lnTo>
                <a:lnTo>
                  <a:pt x="31390" y="85280"/>
                </a:lnTo>
                <a:lnTo>
                  <a:pt x="31330" y="85270"/>
                </a:lnTo>
                <a:lnTo>
                  <a:pt x="31260" y="85270"/>
                </a:lnTo>
                <a:lnTo>
                  <a:pt x="31200" y="85290"/>
                </a:lnTo>
                <a:lnTo>
                  <a:pt x="31150" y="85320"/>
                </a:lnTo>
                <a:lnTo>
                  <a:pt x="31100" y="85370"/>
                </a:lnTo>
                <a:lnTo>
                  <a:pt x="30980" y="85550"/>
                </a:lnTo>
                <a:lnTo>
                  <a:pt x="30930" y="85600"/>
                </a:lnTo>
                <a:lnTo>
                  <a:pt x="30820" y="85680"/>
                </a:lnTo>
                <a:lnTo>
                  <a:pt x="30710" y="85750"/>
                </a:lnTo>
                <a:lnTo>
                  <a:pt x="30660" y="85770"/>
                </a:lnTo>
                <a:lnTo>
                  <a:pt x="30600" y="85770"/>
                </a:lnTo>
                <a:lnTo>
                  <a:pt x="30550" y="85760"/>
                </a:lnTo>
                <a:lnTo>
                  <a:pt x="30490" y="85720"/>
                </a:lnTo>
                <a:lnTo>
                  <a:pt x="30430" y="85670"/>
                </a:lnTo>
                <a:lnTo>
                  <a:pt x="30390" y="85600"/>
                </a:lnTo>
                <a:lnTo>
                  <a:pt x="30360" y="85540"/>
                </a:lnTo>
                <a:lnTo>
                  <a:pt x="30300" y="85350"/>
                </a:lnTo>
                <a:lnTo>
                  <a:pt x="30270" y="85290"/>
                </a:lnTo>
                <a:lnTo>
                  <a:pt x="30220" y="85240"/>
                </a:lnTo>
                <a:lnTo>
                  <a:pt x="30120" y="85160"/>
                </a:lnTo>
                <a:lnTo>
                  <a:pt x="30060" y="85130"/>
                </a:lnTo>
                <a:lnTo>
                  <a:pt x="29800" y="85050"/>
                </a:lnTo>
                <a:lnTo>
                  <a:pt x="29680" y="84990"/>
                </a:lnTo>
                <a:lnTo>
                  <a:pt x="29660" y="84880"/>
                </a:lnTo>
                <a:lnTo>
                  <a:pt x="29690" y="84750"/>
                </a:lnTo>
                <a:lnTo>
                  <a:pt x="29690" y="84690"/>
                </a:lnTo>
                <a:lnTo>
                  <a:pt x="29660" y="84630"/>
                </a:lnTo>
                <a:lnTo>
                  <a:pt x="29590" y="84540"/>
                </a:lnTo>
                <a:lnTo>
                  <a:pt x="29580" y="84490"/>
                </a:lnTo>
                <a:lnTo>
                  <a:pt x="29590" y="84430"/>
                </a:lnTo>
                <a:lnTo>
                  <a:pt x="29630" y="84330"/>
                </a:lnTo>
                <a:lnTo>
                  <a:pt x="29630" y="84280"/>
                </a:lnTo>
                <a:lnTo>
                  <a:pt x="29590" y="84230"/>
                </a:lnTo>
                <a:lnTo>
                  <a:pt x="29530" y="84190"/>
                </a:lnTo>
                <a:lnTo>
                  <a:pt x="29390" y="84140"/>
                </a:lnTo>
                <a:lnTo>
                  <a:pt x="29330" y="84100"/>
                </a:lnTo>
                <a:lnTo>
                  <a:pt x="29220" y="83960"/>
                </a:lnTo>
                <a:lnTo>
                  <a:pt x="29170" y="83920"/>
                </a:lnTo>
                <a:lnTo>
                  <a:pt x="28950" y="83790"/>
                </a:lnTo>
                <a:lnTo>
                  <a:pt x="28550" y="83420"/>
                </a:lnTo>
                <a:lnTo>
                  <a:pt x="28320" y="83150"/>
                </a:lnTo>
                <a:lnTo>
                  <a:pt x="28160" y="83040"/>
                </a:lnTo>
                <a:lnTo>
                  <a:pt x="28110" y="83000"/>
                </a:lnTo>
                <a:lnTo>
                  <a:pt x="27990" y="82840"/>
                </a:lnTo>
                <a:lnTo>
                  <a:pt x="27940" y="82810"/>
                </a:lnTo>
                <a:lnTo>
                  <a:pt x="27860" y="82800"/>
                </a:lnTo>
                <a:lnTo>
                  <a:pt x="27700" y="82790"/>
                </a:lnTo>
                <a:lnTo>
                  <a:pt x="27630" y="82750"/>
                </a:lnTo>
                <a:lnTo>
                  <a:pt x="27600" y="82700"/>
                </a:lnTo>
                <a:lnTo>
                  <a:pt x="27590" y="82570"/>
                </a:lnTo>
                <a:lnTo>
                  <a:pt x="27560" y="82520"/>
                </a:lnTo>
                <a:lnTo>
                  <a:pt x="27500" y="82490"/>
                </a:lnTo>
                <a:lnTo>
                  <a:pt x="27240" y="82510"/>
                </a:lnTo>
                <a:lnTo>
                  <a:pt x="27180" y="82480"/>
                </a:lnTo>
                <a:lnTo>
                  <a:pt x="27170" y="82430"/>
                </a:lnTo>
                <a:lnTo>
                  <a:pt x="27200" y="82290"/>
                </a:lnTo>
                <a:lnTo>
                  <a:pt x="27200" y="82220"/>
                </a:lnTo>
                <a:lnTo>
                  <a:pt x="27180" y="82160"/>
                </a:lnTo>
                <a:lnTo>
                  <a:pt x="27120" y="82130"/>
                </a:lnTo>
                <a:lnTo>
                  <a:pt x="26700" y="81960"/>
                </a:lnTo>
                <a:lnTo>
                  <a:pt x="26560" y="81970"/>
                </a:lnTo>
                <a:lnTo>
                  <a:pt x="26500" y="81990"/>
                </a:lnTo>
                <a:lnTo>
                  <a:pt x="26320" y="82100"/>
                </a:lnTo>
                <a:lnTo>
                  <a:pt x="26260" y="82130"/>
                </a:lnTo>
                <a:lnTo>
                  <a:pt x="26190" y="82150"/>
                </a:lnTo>
                <a:lnTo>
                  <a:pt x="26110" y="82160"/>
                </a:lnTo>
                <a:lnTo>
                  <a:pt x="26040" y="82160"/>
                </a:lnTo>
                <a:lnTo>
                  <a:pt x="25770" y="82100"/>
                </a:lnTo>
                <a:lnTo>
                  <a:pt x="25700" y="82100"/>
                </a:lnTo>
                <a:lnTo>
                  <a:pt x="25410" y="82180"/>
                </a:lnTo>
                <a:lnTo>
                  <a:pt x="25340" y="82180"/>
                </a:lnTo>
                <a:lnTo>
                  <a:pt x="25260" y="82170"/>
                </a:lnTo>
                <a:lnTo>
                  <a:pt x="25070" y="82080"/>
                </a:lnTo>
                <a:lnTo>
                  <a:pt x="25020" y="82060"/>
                </a:lnTo>
                <a:lnTo>
                  <a:pt x="24950" y="82070"/>
                </a:lnTo>
                <a:lnTo>
                  <a:pt x="24720" y="82130"/>
                </a:lnTo>
                <a:lnTo>
                  <a:pt x="24640" y="82130"/>
                </a:lnTo>
                <a:lnTo>
                  <a:pt x="23490" y="82050"/>
                </a:lnTo>
                <a:lnTo>
                  <a:pt x="23290" y="82100"/>
                </a:lnTo>
                <a:lnTo>
                  <a:pt x="23160" y="82080"/>
                </a:lnTo>
                <a:lnTo>
                  <a:pt x="23090" y="81990"/>
                </a:lnTo>
                <a:lnTo>
                  <a:pt x="23040" y="81890"/>
                </a:lnTo>
                <a:lnTo>
                  <a:pt x="23150" y="81750"/>
                </a:lnTo>
                <a:lnTo>
                  <a:pt x="23810" y="81320"/>
                </a:lnTo>
                <a:lnTo>
                  <a:pt x="24730" y="80810"/>
                </a:lnTo>
                <a:lnTo>
                  <a:pt x="25260" y="80590"/>
                </a:lnTo>
                <a:lnTo>
                  <a:pt x="25460" y="80400"/>
                </a:lnTo>
                <a:lnTo>
                  <a:pt x="25600" y="80210"/>
                </a:lnTo>
                <a:lnTo>
                  <a:pt x="25650" y="80170"/>
                </a:lnTo>
                <a:lnTo>
                  <a:pt x="27280" y="78950"/>
                </a:lnTo>
                <a:lnTo>
                  <a:pt x="29720" y="75310"/>
                </a:lnTo>
                <a:lnTo>
                  <a:pt x="31240" y="73910"/>
                </a:lnTo>
                <a:lnTo>
                  <a:pt x="33130" y="72500"/>
                </a:lnTo>
                <a:lnTo>
                  <a:pt x="38410" y="68540"/>
                </a:lnTo>
                <a:lnTo>
                  <a:pt x="39700" y="70550"/>
                </a:lnTo>
                <a:lnTo>
                  <a:pt x="39510" y="72510"/>
                </a:lnTo>
                <a:lnTo>
                  <a:pt x="39420" y="73700"/>
                </a:lnTo>
                <a:lnTo>
                  <a:pt x="39440" y="73700"/>
                </a:lnTo>
                <a:lnTo>
                  <a:pt x="39250" y="76100"/>
                </a:lnTo>
                <a:lnTo>
                  <a:pt x="40160" y="77060"/>
                </a:lnTo>
                <a:lnTo>
                  <a:pt x="40840" y="77630"/>
                </a:lnTo>
                <a:lnTo>
                  <a:pt x="40730" y="77680"/>
                </a:lnTo>
                <a:lnTo>
                  <a:pt x="40650" y="77760"/>
                </a:lnTo>
                <a:lnTo>
                  <a:pt x="40640" y="77890"/>
                </a:lnTo>
                <a:lnTo>
                  <a:pt x="40580" y="77960"/>
                </a:lnTo>
                <a:lnTo>
                  <a:pt x="40320" y="78010"/>
                </a:lnTo>
                <a:lnTo>
                  <a:pt x="40100" y="78100"/>
                </a:lnTo>
                <a:lnTo>
                  <a:pt x="39970" y="78230"/>
                </a:lnTo>
                <a:lnTo>
                  <a:pt x="39760" y="78260"/>
                </a:lnTo>
                <a:lnTo>
                  <a:pt x="39610" y="78380"/>
                </a:lnTo>
                <a:lnTo>
                  <a:pt x="39430" y="78710"/>
                </a:lnTo>
                <a:lnTo>
                  <a:pt x="39260" y="78800"/>
                </a:lnTo>
                <a:lnTo>
                  <a:pt x="39110" y="78830"/>
                </a:lnTo>
                <a:lnTo>
                  <a:pt x="38990" y="78900"/>
                </a:lnTo>
                <a:lnTo>
                  <a:pt x="38910" y="78950"/>
                </a:lnTo>
                <a:lnTo>
                  <a:pt x="38830" y="78990"/>
                </a:lnTo>
                <a:lnTo>
                  <a:pt x="38750" y="78970"/>
                </a:lnTo>
                <a:lnTo>
                  <a:pt x="38660" y="78970"/>
                </a:lnTo>
                <a:lnTo>
                  <a:pt x="38360" y="79060"/>
                </a:lnTo>
                <a:lnTo>
                  <a:pt x="38300" y="79130"/>
                </a:lnTo>
                <a:lnTo>
                  <a:pt x="38220" y="79190"/>
                </a:lnTo>
                <a:lnTo>
                  <a:pt x="38020" y="79240"/>
                </a:lnTo>
                <a:lnTo>
                  <a:pt x="37530" y="79800"/>
                </a:lnTo>
                <a:lnTo>
                  <a:pt x="37460" y="79930"/>
                </a:lnTo>
                <a:lnTo>
                  <a:pt x="37410" y="80070"/>
                </a:lnTo>
                <a:lnTo>
                  <a:pt x="37420" y="80320"/>
                </a:lnTo>
                <a:lnTo>
                  <a:pt x="37380" y="80570"/>
                </a:lnTo>
                <a:lnTo>
                  <a:pt x="37360" y="80830"/>
                </a:lnTo>
                <a:lnTo>
                  <a:pt x="37040" y="81290"/>
                </a:lnTo>
                <a:lnTo>
                  <a:pt x="36910" y="81570"/>
                </a:lnTo>
                <a:lnTo>
                  <a:pt x="36810" y="81940"/>
                </a:lnTo>
                <a:lnTo>
                  <a:pt x="36640" y="82270"/>
                </a:lnTo>
                <a:lnTo>
                  <a:pt x="36070" y="82490"/>
                </a:lnTo>
                <a:lnTo>
                  <a:pt x="35440" y="82560"/>
                </a:lnTo>
                <a:lnTo>
                  <a:pt x="35120" y="82950"/>
                </a:lnTo>
                <a:lnTo>
                  <a:pt x="35080" y="83510"/>
                </a:lnTo>
                <a:lnTo>
                  <a:pt x="34960" y="83690"/>
                </a:lnTo>
                <a:lnTo>
                  <a:pt x="32200" y="84440"/>
                </a:lnTo>
                <a:lnTo>
                  <a:pt x="31920" y="84570"/>
                </a:lnTo>
                <a:lnTo>
                  <a:pt x="31840" y="84850"/>
                </a:lnTo>
                <a:lnTo>
                  <a:pt x="31800" y="85160"/>
                </a:lnTo>
                <a:lnTo>
                  <a:pt x="31670" y="85320"/>
                </a:lnTo>
                <a:lnTo>
                  <a:pt x="31480" y="85430"/>
                </a:lnTo>
                <a:lnTo>
                  <a:pt x="31340" y="8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