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Assaba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Assa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40" y="89830"/>
                </a:moveTo>
                <a:lnTo>
                  <a:pt x="45000" y="89550"/>
                </a:lnTo>
                <a:lnTo>
                  <a:pt x="45160" y="89230"/>
                </a:lnTo>
                <a:lnTo>
                  <a:pt x="45200" y="88870"/>
                </a:lnTo>
                <a:lnTo>
                  <a:pt x="45280" y="88520"/>
                </a:lnTo>
                <a:lnTo>
                  <a:pt x="45540" y="88230"/>
                </a:lnTo>
                <a:lnTo>
                  <a:pt x="45600" y="88060"/>
                </a:lnTo>
                <a:lnTo>
                  <a:pt x="45640" y="87890"/>
                </a:lnTo>
                <a:lnTo>
                  <a:pt x="45640" y="87790"/>
                </a:lnTo>
                <a:lnTo>
                  <a:pt x="45680" y="87700"/>
                </a:lnTo>
                <a:lnTo>
                  <a:pt x="45840" y="87590"/>
                </a:lnTo>
                <a:lnTo>
                  <a:pt x="45920" y="87410"/>
                </a:lnTo>
                <a:lnTo>
                  <a:pt x="45900" y="87350"/>
                </a:lnTo>
                <a:lnTo>
                  <a:pt x="45890" y="87270"/>
                </a:lnTo>
                <a:lnTo>
                  <a:pt x="45940" y="87170"/>
                </a:lnTo>
                <a:lnTo>
                  <a:pt x="46010" y="87080"/>
                </a:lnTo>
                <a:lnTo>
                  <a:pt x="46190" y="86980"/>
                </a:lnTo>
                <a:lnTo>
                  <a:pt x="46300" y="86820"/>
                </a:lnTo>
                <a:lnTo>
                  <a:pt x="45580" y="86700"/>
                </a:lnTo>
                <a:lnTo>
                  <a:pt x="45100" y="86380"/>
                </a:lnTo>
                <a:lnTo>
                  <a:pt x="45010" y="86370"/>
                </a:lnTo>
                <a:lnTo>
                  <a:pt x="44900" y="86390"/>
                </a:lnTo>
                <a:lnTo>
                  <a:pt x="44790" y="86360"/>
                </a:lnTo>
                <a:lnTo>
                  <a:pt x="44700" y="86290"/>
                </a:lnTo>
                <a:lnTo>
                  <a:pt x="44350" y="86340"/>
                </a:lnTo>
                <a:lnTo>
                  <a:pt x="44270" y="86270"/>
                </a:lnTo>
                <a:lnTo>
                  <a:pt x="44190" y="86210"/>
                </a:lnTo>
                <a:lnTo>
                  <a:pt x="44130" y="86320"/>
                </a:lnTo>
                <a:lnTo>
                  <a:pt x="44170" y="86490"/>
                </a:lnTo>
                <a:lnTo>
                  <a:pt x="44240" y="86640"/>
                </a:lnTo>
                <a:lnTo>
                  <a:pt x="44300" y="86790"/>
                </a:lnTo>
                <a:lnTo>
                  <a:pt x="44250" y="86910"/>
                </a:lnTo>
                <a:lnTo>
                  <a:pt x="44160" y="86970"/>
                </a:lnTo>
                <a:lnTo>
                  <a:pt x="44060" y="87010"/>
                </a:lnTo>
                <a:lnTo>
                  <a:pt x="44030" y="87130"/>
                </a:lnTo>
                <a:lnTo>
                  <a:pt x="44050" y="87240"/>
                </a:lnTo>
                <a:lnTo>
                  <a:pt x="43900" y="87240"/>
                </a:lnTo>
                <a:lnTo>
                  <a:pt x="43720" y="87220"/>
                </a:lnTo>
                <a:lnTo>
                  <a:pt x="43530" y="87240"/>
                </a:lnTo>
                <a:lnTo>
                  <a:pt x="43360" y="87290"/>
                </a:lnTo>
                <a:lnTo>
                  <a:pt x="43230" y="87220"/>
                </a:lnTo>
                <a:lnTo>
                  <a:pt x="43100" y="87060"/>
                </a:lnTo>
                <a:lnTo>
                  <a:pt x="42890" y="87030"/>
                </a:lnTo>
                <a:lnTo>
                  <a:pt x="42800" y="86750"/>
                </a:lnTo>
                <a:lnTo>
                  <a:pt x="42860" y="86240"/>
                </a:lnTo>
                <a:lnTo>
                  <a:pt x="42710" y="86250"/>
                </a:lnTo>
                <a:lnTo>
                  <a:pt x="42580" y="86210"/>
                </a:lnTo>
                <a:lnTo>
                  <a:pt x="42500" y="86100"/>
                </a:lnTo>
                <a:lnTo>
                  <a:pt x="42260" y="85850"/>
                </a:lnTo>
                <a:lnTo>
                  <a:pt x="41960" y="85760"/>
                </a:lnTo>
                <a:lnTo>
                  <a:pt x="41920" y="85810"/>
                </a:lnTo>
                <a:lnTo>
                  <a:pt x="41890" y="85850"/>
                </a:lnTo>
                <a:lnTo>
                  <a:pt x="41780" y="85810"/>
                </a:lnTo>
                <a:lnTo>
                  <a:pt x="41670" y="85750"/>
                </a:lnTo>
                <a:lnTo>
                  <a:pt x="41430" y="85750"/>
                </a:lnTo>
                <a:lnTo>
                  <a:pt x="41350" y="85610"/>
                </a:lnTo>
                <a:lnTo>
                  <a:pt x="41310" y="85050"/>
                </a:lnTo>
                <a:lnTo>
                  <a:pt x="41200" y="84940"/>
                </a:lnTo>
                <a:lnTo>
                  <a:pt x="41050" y="84900"/>
                </a:lnTo>
                <a:lnTo>
                  <a:pt x="40940" y="84830"/>
                </a:lnTo>
                <a:lnTo>
                  <a:pt x="40820" y="84800"/>
                </a:lnTo>
                <a:lnTo>
                  <a:pt x="40680" y="84840"/>
                </a:lnTo>
                <a:lnTo>
                  <a:pt x="40560" y="84910"/>
                </a:lnTo>
                <a:lnTo>
                  <a:pt x="40310" y="85140"/>
                </a:lnTo>
                <a:lnTo>
                  <a:pt x="40040" y="85160"/>
                </a:lnTo>
                <a:lnTo>
                  <a:pt x="40010" y="84950"/>
                </a:lnTo>
                <a:lnTo>
                  <a:pt x="40140" y="84470"/>
                </a:lnTo>
                <a:lnTo>
                  <a:pt x="40130" y="84180"/>
                </a:lnTo>
                <a:lnTo>
                  <a:pt x="40090" y="84070"/>
                </a:lnTo>
                <a:lnTo>
                  <a:pt x="40070" y="83830"/>
                </a:lnTo>
                <a:lnTo>
                  <a:pt x="40020" y="83710"/>
                </a:lnTo>
                <a:lnTo>
                  <a:pt x="40030" y="83490"/>
                </a:lnTo>
                <a:lnTo>
                  <a:pt x="39780" y="83420"/>
                </a:lnTo>
                <a:lnTo>
                  <a:pt x="38490" y="83200"/>
                </a:lnTo>
                <a:lnTo>
                  <a:pt x="38320" y="83250"/>
                </a:lnTo>
                <a:lnTo>
                  <a:pt x="38170" y="83400"/>
                </a:lnTo>
                <a:lnTo>
                  <a:pt x="38080" y="83420"/>
                </a:lnTo>
                <a:lnTo>
                  <a:pt x="37990" y="83380"/>
                </a:lnTo>
                <a:lnTo>
                  <a:pt x="37880" y="83370"/>
                </a:lnTo>
                <a:lnTo>
                  <a:pt x="37790" y="83380"/>
                </a:lnTo>
                <a:lnTo>
                  <a:pt x="37750" y="83250"/>
                </a:lnTo>
                <a:lnTo>
                  <a:pt x="37760" y="83130"/>
                </a:lnTo>
                <a:lnTo>
                  <a:pt x="37890" y="83010"/>
                </a:lnTo>
                <a:lnTo>
                  <a:pt x="37960" y="82850"/>
                </a:lnTo>
                <a:lnTo>
                  <a:pt x="37970" y="82720"/>
                </a:lnTo>
                <a:lnTo>
                  <a:pt x="37860" y="82630"/>
                </a:lnTo>
                <a:lnTo>
                  <a:pt x="37810" y="82470"/>
                </a:lnTo>
                <a:lnTo>
                  <a:pt x="37780" y="82300"/>
                </a:lnTo>
                <a:lnTo>
                  <a:pt x="37680" y="82090"/>
                </a:lnTo>
                <a:lnTo>
                  <a:pt x="37470" y="81980"/>
                </a:lnTo>
                <a:lnTo>
                  <a:pt x="37320" y="81870"/>
                </a:lnTo>
                <a:lnTo>
                  <a:pt x="37290" y="81700"/>
                </a:lnTo>
                <a:lnTo>
                  <a:pt x="37300" y="81380"/>
                </a:lnTo>
                <a:lnTo>
                  <a:pt x="37390" y="81090"/>
                </a:lnTo>
                <a:lnTo>
                  <a:pt x="37520" y="80820"/>
                </a:lnTo>
                <a:lnTo>
                  <a:pt x="37380" y="80570"/>
                </a:lnTo>
                <a:lnTo>
                  <a:pt x="37420" y="80320"/>
                </a:lnTo>
                <a:lnTo>
                  <a:pt x="37410" y="80070"/>
                </a:lnTo>
                <a:lnTo>
                  <a:pt x="37460" y="79930"/>
                </a:lnTo>
                <a:lnTo>
                  <a:pt x="37530" y="79800"/>
                </a:lnTo>
                <a:lnTo>
                  <a:pt x="38020" y="79240"/>
                </a:lnTo>
                <a:lnTo>
                  <a:pt x="38220" y="79190"/>
                </a:lnTo>
                <a:lnTo>
                  <a:pt x="38300" y="79130"/>
                </a:lnTo>
                <a:lnTo>
                  <a:pt x="38360" y="79060"/>
                </a:lnTo>
                <a:lnTo>
                  <a:pt x="38660" y="78970"/>
                </a:lnTo>
                <a:lnTo>
                  <a:pt x="38750" y="78970"/>
                </a:lnTo>
                <a:lnTo>
                  <a:pt x="38830" y="78990"/>
                </a:lnTo>
                <a:lnTo>
                  <a:pt x="38910" y="78950"/>
                </a:lnTo>
                <a:lnTo>
                  <a:pt x="38990" y="78900"/>
                </a:lnTo>
                <a:lnTo>
                  <a:pt x="39110" y="78830"/>
                </a:lnTo>
                <a:lnTo>
                  <a:pt x="39260" y="78800"/>
                </a:lnTo>
                <a:lnTo>
                  <a:pt x="39430" y="78710"/>
                </a:lnTo>
                <a:lnTo>
                  <a:pt x="39610" y="78380"/>
                </a:lnTo>
                <a:lnTo>
                  <a:pt x="39760" y="78260"/>
                </a:lnTo>
                <a:lnTo>
                  <a:pt x="39970" y="78230"/>
                </a:lnTo>
                <a:lnTo>
                  <a:pt x="40100" y="78100"/>
                </a:lnTo>
                <a:lnTo>
                  <a:pt x="40320" y="78010"/>
                </a:lnTo>
                <a:lnTo>
                  <a:pt x="40580" y="77960"/>
                </a:lnTo>
                <a:lnTo>
                  <a:pt x="40640" y="77890"/>
                </a:lnTo>
                <a:lnTo>
                  <a:pt x="40650" y="77760"/>
                </a:lnTo>
                <a:lnTo>
                  <a:pt x="40730" y="77680"/>
                </a:lnTo>
                <a:lnTo>
                  <a:pt x="40840" y="77630"/>
                </a:lnTo>
                <a:lnTo>
                  <a:pt x="41490" y="78250"/>
                </a:lnTo>
                <a:lnTo>
                  <a:pt x="42570" y="78660"/>
                </a:lnTo>
                <a:lnTo>
                  <a:pt x="43530" y="78960"/>
                </a:lnTo>
                <a:lnTo>
                  <a:pt x="44600" y="78590"/>
                </a:lnTo>
                <a:lnTo>
                  <a:pt x="45820" y="78690"/>
                </a:lnTo>
                <a:lnTo>
                  <a:pt x="46120" y="78320"/>
                </a:lnTo>
                <a:lnTo>
                  <a:pt x="46120" y="77860"/>
                </a:lnTo>
                <a:lnTo>
                  <a:pt x="46170" y="76870"/>
                </a:lnTo>
                <a:lnTo>
                  <a:pt x="46350" y="76480"/>
                </a:lnTo>
                <a:lnTo>
                  <a:pt x="46240" y="76090"/>
                </a:lnTo>
                <a:lnTo>
                  <a:pt x="46510" y="75970"/>
                </a:lnTo>
                <a:lnTo>
                  <a:pt x="46470" y="75700"/>
                </a:lnTo>
                <a:lnTo>
                  <a:pt x="46200" y="75630"/>
                </a:lnTo>
                <a:lnTo>
                  <a:pt x="46400" y="75510"/>
                </a:lnTo>
                <a:lnTo>
                  <a:pt x="46620" y="75370"/>
                </a:lnTo>
                <a:lnTo>
                  <a:pt x="46830" y="75310"/>
                </a:lnTo>
                <a:lnTo>
                  <a:pt x="46870" y="75100"/>
                </a:lnTo>
                <a:lnTo>
                  <a:pt x="46770" y="74900"/>
                </a:lnTo>
                <a:lnTo>
                  <a:pt x="46810" y="74860"/>
                </a:lnTo>
                <a:lnTo>
                  <a:pt x="46810" y="74800"/>
                </a:lnTo>
                <a:lnTo>
                  <a:pt x="46740" y="74680"/>
                </a:lnTo>
                <a:lnTo>
                  <a:pt x="46610" y="74500"/>
                </a:lnTo>
                <a:lnTo>
                  <a:pt x="46360" y="74230"/>
                </a:lnTo>
                <a:lnTo>
                  <a:pt x="46320" y="74150"/>
                </a:lnTo>
                <a:lnTo>
                  <a:pt x="46100" y="73800"/>
                </a:lnTo>
                <a:lnTo>
                  <a:pt x="46260" y="73810"/>
                </a:lnTo>
                <a:lnTo>
                  <a:pt x="46000" y="73320"/>
                </a:lnTo>
                <a:lnTo>
                  <a:pt x="45830" y="73020"/>
                </a:lnTo>
                <a:lnTo>
                  <a:pt x="45800" y="72950"/>
                </a:lnTo>
                <a:lnTo>
                  <a:pt x="45660" y="72810"/>
                </a:lnTo>
                <a:lnTo>
                  <a:pt x="45750" y="72600"/>
                </a:lnTo>
                <a:lnTo>
                  <a:pt x="45970" y="72490"/>
                </a:lnTo>
                <a:lnTo>
                  <a:pt x="45980" y="72140"/>
                </a:lnTo>
                <a:lnTo>
                  <a:pt x="46350" y="72170"/>
                </a:lnTo>
                <a:lnTo>
                  <a:pt x="46390" y="71940"/>
                </a:lnTo>
                <a:lnTo>
                  <a:pt x="46590" y="71930"/>
                </a:lnTo>
                <a:lnTo>
                  <a:pt x="47020" y="71950"/>
                </a:lnTo>
                <a:lnTo>
                  <a:pt x="47200" y="71980"/>
                </a:lnTo>
                <a:lnTo>
                  <a:pt x="47270" y="71960"/>
                </a:lnTo>
                <a:lnTo>
                  <a:pt x="47330" y="72020"/>
                </a:lnTo>
                <a:lnTo>
                  <a:pt x="47490" y="72040"/>
                </a:lnTo>
                <a:lnTo>
                  <a:pt x="47660" y="71920"/>
                </a:lnTo>
                <a:lnTo>
                  <a:pt x="48050" y="71800"/>
                </a:lnTo>
                <a:lnTo>
                  <a:pt x="48240" y="71810"/>
                </a:lnTo>
                <a:lnTo>
                  <a:pt x="48300" y="71670"/>
                </a:lnTo>
                <a:lnTo>
                  <a:pt x="48530" y="71350"/>
                </a:lnTo>
                <a:lnTo>
                  <a:pt x="48360" y="71180"/>
                </a:lnTo>
                <a:lnTo>
                  <a:pt x="48550" y="71050"/>
                </a:lnTo>
                <a:lnTo>
                  <a:pt x="48750" y="70790"/>
                </a:lnTo>
                <a:lnTo>
                  <a:pt x="48970" y="70630"/>
                </a:lnTo>
                <a:lnTo>
                  <a:pt x="49460" y="70420"/>
                </a:lnTo>
                <a:lnTo>
                  <a:pt x="49660" y="70440"/>
                </a:lnTo>
                <a:lnTo>
                  <a:pt x="49870" y="70290"/>
                </a:lnTo>
                <a:lnTo>
                  <a:pt x="49140" y="74460"/>
                </a:lnTo>
                <a:lnTo>
                  <a:pt x="49050" y="74690"/>
                </a:lnTo>
                <a:lnTo>
                  <a:pt x="49040" y="74920"/>
                </a:lnTo>
                <a:lnTo>
                  <a:pt x="49140" y="75150"/>
                </a:lnTo>
                <a:lnTo>
                  <a:pt x="49280" y="75870"/>
                </a:lnTo>
                <a:lnTo>
                  <a:pt x="49730" y="76810"/>
                </a:lnTo>
                <a:lnTo>
                  <a:pt x="49760" y="77050"/>
                </a:lnTo>
                <a:lnTo>
                  <a:pt x="49710" y="77310"/>
                </a:lnTo>
                <a:lnTo>
                  <a:pt x="49800" y="77560"/>
                </a:lnTo>
                <a:lnTo>
                  <a:pt x="49770" y="77700"/>
                </a:lnTo>
                <a:lnTo>
                  <a:pt x="49710" y="77830"/>
                </a:lnTo>
                <a:lnTo>
                  <a:pt x="49600" y="78430"/>
                </a:lnTo>
                <a:lnTo>
                  <a:pt x="49660" y="78580"/>
                </a:lnTo>
                <a:lnTo>
                  <a:pt x="49770" y="78690"/>
                </a:lnTo>
                <a:lnTo>
                  <a:pt x="49810" y="78860"/>
                </a:lnTo>
                <a:lnTo>
                  <a:pt x="49700" y="79710"/>
                </a:lnTo>
                <a:lnTo>
                  <a:pt x="49700" y="79910"/>
                </a:lnTo>
                <a:lnTo>
                  <a:pt x="49740" y="80100"/>
                </a:lnTo>
                <a:lnTo>
                  <a:pt x="49740" y="80220"/>
                </a:lnTo>
                <a:lnTo>
                  <a:pt x="49720" y="80350"/>
                </a:lnTo>
                <a:lnTo>
                  <a:pt x="49810" y="80520"/>
                </a:lnTo>
                <a:lnTo>
                  <a:pt x="49760" y="80620"/>
                </a:lnTo>
                <a:lnTo>
                  <a:pt x="49690" y="80710"/>
                </a:lnTo>
                <a:lnTo>
                  <a:pt x="49740" y="80860"/>
                </a:lnTo>
                <a:lnTo>
                  <a:pt x="49880" y="80960"/>
                </a:lnTo>
                <a:lnTo>
                  <a:pt x="50020" y="81140"/>
                </a:lnTo>
                <a:lnTo>
                  <a:pt x="50060" y="81240"/>
                </a:lnTo>
                <a:lnTo>
                  <a:pt x="50110" y="81330"/>
                </a:lnTo>
                <a:lnTo>
                  <a:pt x="50230" y="81340"/>
                </a:lnTo>
                <a:lnTo>
                  <a:pt x="50360" y="81400"/>
                </a:lnTo>
                <a:lnTo>
                  <a:pt x="50460" y="81520"/>
                </a:lnTo>
                <a:lnTo>
                  <a:pt x="50540" y="81640"/>
                </a:lnTo>
                <a:lnTo>
                  <a:pt x="50520" y="81870"/>
                </a:lnTo>
                <a:lnTo>
                  <a:pt x="50620" y="82090"/>
                </a:lnTo>
                <a:lnTo>
                  <a:pt x="50760" y="82290"/>
                </a:lnTo>
                <a:lnTo>
                  <a:pt x="50960" y="82380"/>
                </a:lnTo>
                <a:lnTo>
                  <a:pt x="51070" y="82400"/>
                </a:lnTo>
                <a:lnTo>
                  <a:pt x="51180" y="82430"/>
                </a:lnTo>
                <a:lnTo>
                  <a:pt x="51370" y="82330"/>
                </a:lnTo>
                <a:lnTo>
                  <a:pt x="51450" y="82420"/>
                </a:lnTo>
                <a:lnTo>
                  <a:pt x="51560" y="82380"/>
                </a:lnTo>
                <a:lnTo>
                  <a:pt x="51660" y="82360"/>
                </a:lnTo>
                <a:lnTo>
                  <a:pt x="51700" y="82420"/>
                </a:lnTo>
                <a:lnTo>
                  <a:pt x="51690" y="82510"/>
                </a:lnTo>
                <a:lnTo>
                  <a:pt x="51610" y="82610"/>
                </a:lnTo>
                <a:lnTo>
                  <a:pt x="51450" y="82620"/>
                </a:lnTo>
                <a:lnTo>
                  <a:pt x="51450" y="82800"/>
                </a:lnTo>
                <a:lnTo>
                  <a:pt x="51290" y="82900"/>
                </a:lnTo>
                <a:lnTo>
                  <a:pt x="51230" y="83020"/>
                </a:lnTo>
                <a:lnTo>
                  <a:pt x="50880" y="83220"/>
                </a:lnTo>
                <a:lnTo>
                  <a:pt x="50740" y="83220"/>
                </a:lnTo>
                <a:lnTo>
                  <a:pt x="50620" y="83250"/>
                </a:lnTo>
                <a:lnTo>
                  <a:pt x="50530" y="83340"/>
                </a:lnTo>
                <a:lnTo>
                  <a:pt x="50600" y="83500"/>
                </a:lnTo>
                <a:lnTo>
                  <a:pt x="50870" y="83580"/>
                </a:lnTo>
                <a:lnTo>
                  <a:pt x="50960" y="83630"/>
                </a:lnTo>
                <a:lnTo>
                  <a:pt x="50970" y="83780"/>
                </a:lnTo>
                <a:lnTo>
                  <a:pt x="50910" y="83930"/>
                </a:lnTo>
                <a:lnTo>
                  <a:pt x="50860" y="84000"/>
                </a:lnTo>
                <a:lnTo>
                  <a:pt x="50810" y="84080"/>
                </a:lnTo>
                <a:lnTo>
                  <a:pt x="50780" y="84280"/>
                </a:lnTo>
                <a:lnTo>
                  <a:pt x="50740" y="84380"/>
                </a:lnTo>
                <a:lnTo>
                  <a:pt x="50720" y="84480"/>
                </a:lnTo>
                <a:lnTo>
                  <a:pt x="50800" y="84650"/>
                </a:lnTo>
                <a:lnTo>
                  <a:pt x="50750" y="84750"/>
                </a:lnTo>
                <a:lnTo>
                  <a:pt x="50770" y="84860"/>
                </a:lnTo>
                <a:lnTo>
                  <a:pt x="51000" y="84940"/>
                </a:lnTo>
                <a:lnTo>
                  <a:pt x="51180" y="85090"/>
                </a:lnTo>
                <a:lnTo>
                  <a:pt x="51290" y="85300"/>
                </a:lnTo>
                <a:lnTo>
                  <a:pt x="51310" y="85540"/>
                </a:lnTo>
                <a:lnTo>
                  <a:pt x="51270" y="85730"/>
                </a:lnTo>
                <a:lnTo>
                  <a:pt x="51270" y="85930"/>
                </a:lnTo>
                <a:lnTo>
                  <a:pt x="51190" y="86050"/>
                </a:lnTo>
                <a:lnTo>
                  <a:pt x="51190" y="86240"/>
                </a:lnTo>
                <a:lnTo>
                  <a:pt x="51160" y="86290"/>
                </a:lnTo>
                <a:lnTo>
                  <a:pt x="51300" y="86430"/>
                </a:lnTo>
                <a:lnTo>
                  <a:pt x="51730" y="86770"/>
                </a:lnTo>
                <a:lnTo>
                  <a:pt x="51920" y="87040"/>
                </a:lnTo>
                <a:lnTo>
                  <a:pt x="52470" y="90610"/>
                </a:lnTo>
                <a:lnTo>
                  <a:pt x="52450" y="90620"/>
                </a:lnTo>
                <a:lnTo>
                  <a:pt x="52320" y="90630"/>
                </a:lnTo>
                <a:lnTo>
                  <a:pt x="52040" y="90630"/>
                </a:lnTo>
                <a:lnTo>
                  <a:pt x="51920" y="90610"/>
                </a:lnTo>
                <a:lnTo>
                  <a:pt x="51900" y="90600"/>
                </a:lnTo>
                <a:lnTo>
                  <a:pt x="51880" y="90600"/>
                </a:lnTo>
                <a:lnTo>
                  <a:pt x="51840" y="90590"/>
                </a:lnTo>
                <a:lnTo>
                  <a:pt x="51800" y="90560"/>
                </a:lnTo>
                <a:lnTo>
                  <a:pt x="51760" y="90550"/>
                </a:lnTo>
                <a:lnTo>
                  <a:pt x="51720" y="90560"/>
                </a:lnTo>
                <a:lnTo>
                  <a:pt x="51700" y="90550"/>
                </a:lnTo>
                <a:lnTo>
                  <a:pt x="51660" y="90530"/>
                </a:lnTo>
                <a:lnTo>
                  <a:pt x="51600" y="90530"/>
                </a:lnTo>
                <a:lnTo>
                  <a:pt x="51550" y="90540"/>
                </a:lnTo>
                <a:lnTo>
                  <a:pt x="51510" y="90560"/>
                </a:lnTo>
                <a:lnTo>
                  <a:pt x="51510" y="90590"/>
                </a:lnTo>
                <a:lnTo>
                  <a:pt x="51450" y="90650"/>
                </a:lnTo>
                <a:lnTo>
                  <a:pt x="51420" y="90780"/>
                </a:lnTo>
                <a:lnTo>
                  <a:pt x="51430" y="91070"/>
                </a:lnTo>
                <a:lnTo>
                  <a:pt x="51380" y="91220"/>
                </a:lnTo>
                <a:lnTo>
                  <a:pt x="51330" y="91270"/>
                </a:lnTo>
                <a:lnTo>
                  <a:pt x="51320" y="91270"/>
                </a:lnTo>
                <a:lnTo>
                  <a:pt x="51300" y="91280"/>
                </a:lnTo>
                <a:lnTo>
                  <a:pt x="51290" y="91290"/>
                </a:lnTo>
                <a:lnTo>
                  <a:pt x="51220" y="91330"/>
                </a:lnTo>
                <a:lnTo>
                  <a:pt x="51200" y="91360"/>
                </a:lnTo>
                <a:lnTo>
                  <a:pt x="51170" y="91390"/>
                </a:lnTo>
                <a:lnTo>
                  <a:pt x="51170" y="91410"/>
                </a:lnTo>
                <a:lnTo>
                  <a:pt x="51140" y="91450"/>
                </a:lnTo>
                <a:lnTo>
                  <a:pt x="51090" y="91460"/>
                </a:lnTo>
                <a:lnTo>
                  <a:pt x="51020" y="91460"/>
                </a:lnTo>
                <a:lnTo>
                  <a:pt x="50950" y="91480"/>
                </a:lnTo>
                <a:lnTo>
                  <a:pt x="50840" y="91590"/>
                </a:lnTo>
                <a:lnTo>
                  <a:pt x="50790" y="91710"/>
                </a:lnTo>
                <a:lnTo>
                  <a:pt x="50720" y="91960"/>
                </a:lnTo>
                <a:lnTo>
                  <a:pt x="50650" y="92080"/>
                </a:lnTo>
                <a:lnTo>
                  <a:pt x="50470" y="92250"/>
                </a:lnTo>
                <a:lnTo>
                  <a:pt x="50410" y="92370"/>
                </a:lnTo>
                <a:lnTo>
                  <a:pt x="50300" y="92760"/>
                </a:lnTo>
                <a:lnTo>
                  <a:pt x="50280" y="92810"/>
                </a:lnTo>
                <a:lnTo>
                  <a:pt x="50270" y="92800"/>
                </a:lnTo>
                <a:lnTo>
                  <a:pt x="50260" y="92750"/>
                </a:lnTo>
                <a:lnTo>
                  <a:pt x="50260" y="92740"/>
                </a:lnTo>
                <a:lnTo>
                  <a:pt x="50240" y="92720"/>
                </a:lnTo>
                <a:lnTo>
                  <a:pt x="50230" y="92720"/>
                </a:lnTo>
                <a:lnTo>
                  <a:pt x="50230" y="92710"/>
                </a:lnTo>
                <a:lnTo>
                  <a:pt x="50220" y="92700"/>
                </a:lnTo>
                <a:lnTo>
                  <a:pt x="50210" y="92680"/>
                </a:lnTo>
                <a:lnTo>
                  <a:pt x="50210" y="92630"/>
                </a:lnTo>
                <a:lnTo>
                  <a:pt x="50150" y="92590"/>
                </a:lnTo>
                <a:lnTo>
                  <a:pt x="50110" y="92560"/>
                </a:lnTo>
                <a:lnTo>
                  <a:pt x="50080" y="92550"/>
                </a:lnTo>
                <a:lnTo>
                  <a:pt x="50040" y="92520"/>
                </a:lnTo>
                <a:lnTo>
                  <a:pt x="50010" y="92510"/>
                </a:lnTo>
                <a:lnTo>
                  <a:pt x="49990" y="92510"/>
                </a:lnTo>
                <a:lnTo>
                  <a:pt x="49930" y="92420"/>
                </a:lnTo>
                <a:lnTo>
                  <a:pt x="49920" y="92390"/>
                </a:lnTo>
                <a:lnTo>
                  <a:pt x="49900" y="92370"/>
                </a:lnTo>
                <a:lnTo>
                  <a:pt x="49900" y="92350"/>
                </a:lnTo>
                <a:lnTo>
                  <a:pt x="49890" y="92320"/>
                </a:lnTo>
                <a:lnTo>
                  <a:pt x="49880" y="92310"/>
                </a:lnTo>
                <a:lnTo>
                  <a:pt x="49870" y="92280"/>
                </a:lnTo>
                <a:lnTo>
                  <a:pt x="49860" y="92260"/>
                </a:lnTo>
                <a:lnTo>
                  <a:pt x="49830" y="92240"/>
                </a:lnTo>
                <a:lnTo>
                  <a:pt x="49810" y="92200"/>
                </a:lnTo>
                <a:lnTo>
                  <a:pt x="49800" y="92180"/>
                </a:lnTo>
                <a:lnTo>
                  <a:pt x="49800" y="92160"/>
                </a:lnTo>
                <a:lnTo>
                  <a:pt x="49800" y="92140"/>
                </a:lnTo>
                <a:lnTo>
                  <a:pt x="49780" y="92110"/>
                </a:lnTo>
                <a:lnTo>
                  <a:pt x="49760" y="92090"/>
                </a:lnTo>
                <a:lnTo>
                  <a:pt x="49750" y="92080"/>
                </a:lnTo>
                <a:lnTo>
                  <a:pt x="49750" y="92070"/>
                </a:lnTo>
                <a:lnTo>
                  <a:pt x="49740" y="92040"/>
                </a:lnTo>
                <a:lnTo>
                  <a:pt x="49730" y="92010"/>
                </a:lnTo>
                <a:lnTo>
                  <a:pt x="49710" y="92000"/>
                </a:lnTo>
                <a:lnTo>
                  <a:pt x="49700" y="92000"/>
                </a:lnTo>
                <a:lnTo>
                  <a:pt x="49670" y="91980"/>
                </a:lnTo>
                <a:lnTo>
                  <a:pt x="49660" y="91940"/>
                </a:lnTo>
                <a:lnTo>
                  <a:pt x="49600" y="91900"/>
                </a:lnTo>
                <a:lnTo>
                  <a:pt x="49570" y="91890"/>
                </a:lnTo>
                <a:lnTo>
                  <a:pt x="49520" y="91860"/>
                </a:lnTo>
                <a:lnTo>
                  <a:pt x="49490" y="91840"/>
                </a:lnTo>
                <a:lnTo>
                  <a:pt x="49370" y="91710"/>
                </a:lnTo>
                <a:lnTo>
                  <a:pt x="49320" y="91680"/>
                </a:lnTo>
                <a:lnTo>
                  <a:pt x="49270" y="91620"/>
                </a:lnTo>
                <a:lnTo>
                  <a:pt x="49180" y="91570"/>
                </a:lnTo>
                <a:lnTo>
                  <a:pt x="49030" y="91440"/>
                </a:lnTo>
                <a:lnTo>
                  <a:pt x="48870" y="91310"/>
                </a:lnTo>
                <a:lnTo>
                  <a:pt x="48730" y="91180"/>
                </a:lnTo>
                <a:lnTo>
                  <a:pt x="48720" y="91180"/>
                </a:lnTo>
                <a:lnTo>
                  <a:pt x="48700" y="91160"/>
                </a:lnTo>
                <a:lnTo>
                  <a:pt x="48680" y="91150"/>
                </a:lnTo>
                <a:lnTo>
                  <a:pt x="48650" y="91140"/>
                </a:lnTo>
                <a:lnTo>
                  <a:pt x="48600" y="91110"/>
                </a:lnTo>
                <a:lnTo>
                  <a:pt x="48580" y="91100"/>
                </a:lnTo>
                <a:lnTo>
                  <a:pt x="48570" y="91080"/>
                </a:lnTo>
                <a:lnTo>
                  <a:pt x="48560" y="91060"/>
                </a:lnTo>
                <a:lnTo>
                  <a:pt x="48550" y="91050"/>
                </a:lnTo>
                <a:lnTo>
                  <a:pt x="48510" y="91030"/>
                </a:lnTo>
                <a:lnTo>
                  <a:pt x="48470" y="91010"/>
                </a:lnTo>
                <a:lnTo>
                  <a:pt x="48400" y="90970"/>
                </a:lnTo>
                <a:lnTo>
                  <a:pt x="48370" y="90910"/>
                </a:lnTo>
                <a:lnTo>
                  <a:pt x="48310" y="90860"/>
                </a:lnTo>
                <a:lnTo>
                  <a:pt x="48230" y="90820"/>
                </a:lnTo>
                <a:lnTo>
                  <a:pt x="48210" y="90810"/>
                </a:lnTo>
                <a:lnTo>
                  <a:pt x="48100" y="90760"/>
                </a:lnTo>
                <a:lnTo>
                  <a:pt x="48050" y="90740"/>
                </a:lnTo>
                <a:lnTo>
                  <a:pt x="47960" y="90670"/>
                </a:lnTo>
                <a:lnTo>
                  <a:pt x="47950" y="90620"/>
                </a:lnTo>
                <a:lnTo>
                  <a:pt x="47890" y="90550"/>
                </a:lnTo>
                <a:lnTo>
                  <a:pt x="47850" y="90540"/>
                </a:lnTo>
                <a:lnTo>
                  <a:pt x="47800" y="90480"/>
                </a:lnTo>
                <a:lnTo>
                  <a:pt x="47680" y="90370"/>
                </a:lnTo>
                <a:lnTo>
                  <a:pt x="47680" y="90360"/>
                </a:lnTo>
                <a:lnTo>
                  <a:pt x="47660" y="90340"/>
                </a:lnTo>
                <a:lnTo>
                  <a:pt x="47640" y="90300"/>
                </a:lnTo>
                <a:lnTo>
                  <a:pt x="47620" y="90280"/>
                </a:lnTo>
                <a:lnTo>
                  <a:pt x="47610" y="90260"/>
                </a:lnTo>
                <a:lnTo>
                  <a:pt x="47600" y="90220"/>
                </a:lnTo>
                <a:lnTo>
                  <a:pt x="47530" y="90140"/>
                </a:lnTo>
                <a:lnTo>
                  <a:pt x="47500" y="90100"/>
                </a:lnTo>
                <a:lnTo>
                  <a:pt x="47490" y="90100"/>
                </a:lnTo>
                <a:lnTo>
                  <a:pt x="47450" y="90090"/>
                </a:lnTo>
                <a:lnTo>
                  <a:pt x="47440" y="90070"/>
                </a:lnTo>
                <a:lnTo>
                  <a:pt x="47420" y="90030"/>
                </a:lnTo>
                <a:lnTo>
                  <a:pt x="47400" y="90030"/>
                </a:lnTo>
                <a:lnTo>
                  <a:pt x="47390" y="90000"/>
                </a:lnTo>
                <a:lnTo>
                  <a:pt x="47380" y="89990"/>
                </a:lnTo>
                <a:lnTo>
                  <a:pt x="47370" y="89970"/>
                </a:lnTo>
                <a:lnTo>
                  <a:pt x="47340" y="89950"/>
                </a:lnTo>
                <a:lnTo>
                  <a:pt x="47310" y="89930"/>
                </a:lnTo>
                <a:lnTo>
                  <a:pt x="47270" y="89920"/>
                </a:lnTo>
                <a:lnTo>
                  <a:pt x="47250" y="89890"/>
                </a:lnTo>
                <a:lnTo>
                  <a:pt x="47250" y="89870"/>
                </a:lnTo>
                <a:lnTo>
                  <a:pt x="47260" y="89790"/>
                </a:lnTo>
                <a:lnTo>
                  <a:pt x="47260" y="89740"/>
                </a:lnTo>
                <a:lnTo>
                  <a:pt x="47250" y="89720"/>
                </a:lnTo>
                <a:lnTo>
                  <a:pt x="47240" y="89710"/>
                </a:lnTo>
                <a:lnTo>
                  <a:pt x="47200" y="89650"/>
                </a:lnTo>
                <a:lnTo>
                  <a:pt x="47190" y="89620"/>
                </a:lnTo>
                <a:lnTo>
                  <a:pt x="47160" y="89590"/>
                </a:lnTo>
                <a:lnTo>
                  <a:pt x="47110" y="89540"/>
                </a:lnTo>
                <a:lnTo>
                  <a:pt x="47060" y="89460"/>
                </a:lnTo>
                <a:lnTo>
                  <a:pt x="47040" y="89430"/>
                </a:lnTo>
                <a:lnTo>
                  <a:pt x="47040" y="89420"/>
                </a:lnTo>
                <a:lnTo>
                  <a:pt x="47010" y="89400"/>
                </a:lnTo>
                <a:lnTo>
                  <a:pt x="46980" y="89370"/>
                </a:lnTo>
                <a:lnTo>
                  <a:pt x="46950" y="89350"/>
                </a:lnTo>
                <a:lnTo>
                  <a:pt x="46940" y="89300"/>
                </a:lnTo>
                <a:lnTo>
                  <a:pt x="46930" y="89270"/>
                </a:lnTo>
                <a:lnTo>
                  <a:pt x="46920" y="89230"/>
                </a:lnTo>
                <a:lnTo>
                  <a:pt x="46920" y="89210"/>
                </a:lnTo>
                <a:lnTo>
                  <a:pt x="46910" y="89190"/>
                </a:lnTo>
                <a:lnTo>
                  <a:pt x="46900" y="89180"/>
                </a:lnTo>
                <a:lnTo>
                  <a:pt x="46860" y="89170"/>
                </a:lnTo>
                <a:lnTo>
                  <a:pt x="46840" y="89170"/>
                </a:lnTo>
                <a:lnTo>
                  <a:pt x="46820" y="89170"/>
                </a:lnTo>
                <a:lnTo>
                  <a:pt x="46790" y="89150"/>
                </a:lnTo>
                <a:lnTo>
                  <a:pt x="46770" y="89140"/>
                </a:lnTo>
                <a:lnTo>
                  <a:pt x="46760" y="89140"/>
                </a:lnTo>
                <a:lnTo>
                  <a:pt x="46740" y="89150"/>
                </a:lnTo>
                <a:lnTo>
                  <a:pt x="46690" y="89140"/>
                </a:lnTo>
                <a:lnTo>
                  <a:pt x="46640" y="89130"/>
                </a:lnTo>
                <a:lnTo>
                  <a:pt x="46610" y="89140"/>
                </a:lnTo>
                <a:lnTo>
                  <a:pt x="46600" y="89160"/>
                </a:lnTo>
                <a:lnTo>
                  <a:pt x="46570" y="89170"/>
                </a:lnTo>
                <a:lnTo>
                  <a:pt x="46560" y="89160"/>
                </a:lnTo>
                <a:lnTo>
                  <a:pt x="46540" y="89150"/>
                </a:lnTo>
                <a:lnTo>
                  <a:pt x="46530" y="89170"/>
                </a:lnTo>
                <a:lnTo>
                  <a:pt x="46200" y="89100"/>
                </a:lnTo>
                <a:lnTo>
                  <a:pt x="46130" y="89100"/>
                </a:lnTo>
                <a:lnTo>
                  <a:pt x="46110" y="89110"/>
                </a:lnTo>
                <a:lnTo>
                  <a:pt x="46130" y="89140"/>
                </a:lnTo>
                <a:lnTo>
                  <a:pt x="46140" y="89160"/>
                </a:lnTo>
                <a:lnTo>
                  <a:pt x="46170" y="89180"/>
                </a:lnTo>
                <a:lnTo>
                  <a:pt x="46200" y="89190"/>
                </a:lnTo>
                <a:lnTo>
                  <a:pt x="46210" y="89230"/>
                </a:lnTo>
                <a:lnTo>
                  <a:pt x="46220" y="89260"/>
                </a:lnTo>
                <a:lnTo>
                  <a:pt x="46210" y="89300"/>
                </a:lnTo>
                <a:lnTo>
                  <a:pt x="46200" y="89340"/>
                </a:lnTo>
                <a:lnTo>
                  <a:pt x="46140" y="89400"/>
                </a:lnTo>
                <a:lnTo>
                  <a:pt x="46080" y="89430"/>
                </a:lnTo>
                <a:lnTo>
                  <a:pt x="46070" y="89430"/>
                </a:lnTo>
                <a:lnTo>
                  <a:pt x="46060" y="89430"/>
                </a:lnTo>
                <a:lnTo>
                  <a:pt x="46040" y="89440"/>
                </a:lnTo>
                <a:lnTo>
                  <a:pt x="46030" y="89450"/>
                </a:lnTo>
                <a:lnTo>
                  <a:pt x="46020" y="89450"/>
                </a:lnTo>
                <a:lnTo>
                  <a:pt x="46010" y="89450"/>
                </a:lnTo>
                <a:lnTo>
                  <a:pt x="45990" y="89460"/>
                </a:lnTo>
                <a:lnTo>
                  <a:pt x="45980" y="89460"/>
                </a:lnTo>
                <a:lnTo>
                  <a:pt x="45980" y="89470"/>
                </a:lnTo>
                <a:lnTo>
                  <a:pt x="45880" y="89500"/>
                </a:lnTo>
                <a:lnTo>
                  <a:pt x="45770" y="89560"/>
                </a:lnTo>
                <a:lnTo>
                  <a:pt x="45520" y="89820"/>
                </a:lnTo>
                <a:lnTo>
                  <a:pt x="45330" y="89920"/>
                </a:lnTo>
                <a:lnTo>
                  <a:pt x="45310" y="89920"/>
                </a:lnTo>
                <a:lnTo>
                  <a:pt x="45290" y="89890"/>
                </a:lnTo>
                <a:lnTo>
                  <a:pt x="45270" y="89880"/>
                </a:lnTo>
                <a:lnTo>
                  <a:pt x="45250" y="89880"/>
                </a:lnTo>
                <a:lnTo>
                  <a:pt x="45240" y="89900"/>
                </a:lnTo>
                <a:lnTo>
                  <a:pt x="45230" y="89910"/>
                </a:lnTo>
                <a:lnTo>
                  <a:pt x="45210" y="89910"/>
                </a:lnTo>
                <a:lnTo>
                  <a:pt x="45210" y="89890"/>
                </a:lnTo>
                <a:lnTo>
                  <a:pt x="45210" y="89880"/>
                </a:lnTo>
                <a:lnTo>
                  <a:pt x="45190" y="89860"/>
                </a:lnTo>
                <a:lnTo>
                  <a:pt x="45170" y="89860"/>
                </a:lnTo>
                <a:lnTo>
                  <a:pt x="45150" y="89850"/>
                </a:lnTo>
                <a:lnTo>
                  <a:pt x="45140" y="89850"/>
                </a:lnTo>
                <a:lnTo>
                  <a:pt x="45110" y="89860"/>
                </a:lnTo>
                <a:lnTo>
                  <a:pt x="45080" y="89860"/>
                </a:lnTo>
                <a:lnTo>
                  <a:pt x="45030" y="89860"/>
                </a:lnTo>
                <a:lnTo>
                  <a:pt x="44970" y="89840"/>
                </a:lnTo>
                <a:lnTo>
                  <a:pt x="44950" y="89830"/>
                </a:lnTo>
                <a:lnTo>
                  <a:pt x="44940" y="8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