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Adrar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Mauritania • State Map | Fully Editable Vector Shape</a:t>
            </a:r>
          </a:p>
        </p:txBody>
      </p:sp>
      <p:sp>
        <p:nvSpPr>
          <p:cNvPr id="101" name="Adr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450" y="48620"/>
                </a:moveTo>
                <a:lnTo>
                  <a:pt x="29330" y="48620"/>
                </a:lnTo>
                <a:lnTo>
                  <a:pt x="31210" y="48620"/>
                </a:lnTo>
                <a:lnTo>
                  <a:pt x="32800" y="48620"/>
                </a:lnTo>
                <a:lnTo>
                  <a:pt x="34030" y="48620"/>
                </a:lnTo>
                <a:lnTo>
                  <a:pt x="34810" y="48620"/>
                </a:lnTo>
                <a:lnTo>
                  <a:pt x="35090" y="48620"/>
                </a:lnTo>
                <a:lnTo>
                  <a:pt x="36080" y="48620"/>
                </a:lnTo>
                <a:lnTo>
                  <a:pt x="36080" y="48590"/>
                </a:lnTo>
                <a:lnTo>
                  <a:pt x="36010" y="47450"/>
                </a:lnTo>
                <a:lnTo>
                  <a:pt x="35970" y="46820"/>
                </a:lnTo>
                <a:lnTo>
                  <a:pt x="35980" y="46820"/>
                </a:lnTo>
                <a:lnTo>
                  <a:pt x="36080" y="46860"/>
                </a:lnTo>
                <a:lnTo>
                  <a:pt x="36150" y="46880"/>
                </a:lnTo>
                <a:lnTo>
                  <a:pt x="40380" y="48490"/>
                </a:lnTo>
                <a:lnTo>
                  <a:pt x="51100" y="47270"/>
                </a:lnTo>
                <a:lnTo>
                  <a:pt x="79970" y="27090"/>
                </a:lnTo>
                <a:lnTo>
                  <a:pt x="79980" y="27090"/>
                </a:lnTo>
                <a:lnTo>
                  <a:pt x="79980" y="27130"/>
                </a:lnTo>
                <a:lnTo>
                  <a:pt x="80030" y="27590"/>
                </a:lnTo>
                <a:lnTo>
                  <a:pt x="80140" y="28590"/>
                </a:lnTo>
                <a:lnTo>
                  <a:pt x="80240" y="29600"/>
                </a:lnTo>
                <a:lnTo>
                  <a:pt x="80290" y="30050"/>
                </a:lnTo>
                <a:lnTo>
                  <a:pt x="80390" y="30940"/>
                </a:lnTo>
                <a:lnTo>
                  <a:pt x="80480" y="31830"/>
                </a:lnTo>
                <a:lnTo>
                  <a:pt x="80580" y="32720"/>
                </a:lnTo>
                <a:lnTo>
                  <a:pt x="80670" y="33610"/>
                </a:lnTo>
                <a:lnTo>
                  <a:pt x="80770" y="34500"/>
                </a:lnTo>
                <a:lnTo>
                  <a:pt x="80860" y="35380"/>
                </a:lnTo>
                <a:lnTo>
                  <a:pt x="80890" y="35570"/>
                </a:lnTo>
                <a:lnTo>
                  <a:pt x="80880" y="35580"/>
                </a:lnTo>
                <a:lnTo>
                  <a:pt x="80840" y="35690"/>
                </a:lnTo>
                <a:lnTo>
                  <a:pt x="70080" y="60000"/>
                </a:lnTo>
                <a:lnTo>
                  <a:pt x="69990" y="60200"/>
                </a:lnTo>
                <a:lnTo>
                  <a:pt x="49580" y="60300"/>
                </a:lnTo>
                <a:lnTo>
                  <a:pt x="49440" y="60300"/>
                </a:lnTo>
                <a:lnTo>
                  <a:pt x="46950" y="62360"/>
                </a:lnTo>
                <a:lnTo>
                  <a:pt x="46820" y="62470"/>
                </a:lnTo>
                <a:lnTo>
                  <a:pt x="46670" y="63680"/>
                </a:lnTo>
                <a:lnTo>
                  <a:pt x="46630" y="63940"/>
                </a:lnTo>
                <a:lnTo>
                  <a:pt x="45100" y="63100"/>
                </a:lnTo>
                <a:lnTo>
                  <a:pt x="43660" y="64100"/>
                </a:lnTo>
                <a:lnTo>
                  <a:pt x="40620" y="66100"/>
                </a:lnTo>
                <a:lnTo>
                  <a:pt x="39840" y="66970"/>
                </a:lnTo>
                <a:lnTo>
                  <a:pt x="38410" y="68540"/>
                </a:lnTo>
                <a:lnTo>
                  <a:pt x="34540" y="65380"/>
                </a:lnTo>
                <a:lnTo>
                  <a:pt x="27940" y="65380"/>
                </a:lnTo>
                <a:lnTo>
                  <a:pt x="27950" y="63410"/>
                </a:lnTo>
                <a:lnTo>
                  <a:pt x="27960" y="62320"/>
                </a:lnTo>
                <a:lnTo>
                  <a:pt x="28400" y="50180"/>
                </a:lnTo>
                <a:lnTo>
                  <a:pt x="28270" y="49990"/>
                </a:lnTo>
                <a:lnTo>
                  <a:pt x="27450" y="48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