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Mauritania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Tiris Zemmou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9980" y="27090"/>
                </a:moveTo>
                <a:lnTo>
                  <a:pt x="79970" y="27090"/>
                </a:lnTo>
                <a:lnTo>
                  <a:pt x="51100" y="47270"/>
                </a:lnTo>
                <a:lnTo>
                  <a:pt x="40380" y="48490"/>
                </a:lnTo>
                <a:lnTo>
                  <a:pt x="36150" y="46880"/>
                </a:lnTo>
                <a:lnTo>
                  <a:pt x="36080" y="46860"/>
                </a:lnTo>
                <a:lnTo>
                  <a:pt x="35980" y="46820"/>
                </a:lnTo>
                <a:lnTo>
                  <a:pt x="35970" y="46820"/>
                </a:lnTo>
                <a:lnTo>
                  <a:pt x="35780" y="43820"/>
                </a:lnTo>
                <a:lnTo>
                  <a:pt x="35660" y="42000"/>
                </a:lnTo>
                <a:lnTo>
                  <a:pt x="35550" y="40170"/>
                </a:lnTo>
                <a:lnTo>
                  <a:pt x="35470" y="39700"/>
                </a:lnTo>
                <a:lnTo>
                  <a:pt x="35140" y="38760"/>
                </a:lnTo>
                <a:lnTo>
                  <a:pt x="35070" y="38290"/>
                </a:lnTo>
                <a:lnTo>
                  <a:pt x="35160" y="37800"/>
                </a:lnTo>
                <a:lnTo>
                  <a:pt x="35370" y="37340"/>
                </a:lnTo>
                <a:lnTo>
                  <a:pt x="35950" y="36520"/>
                </a:lnTo>
                <a:lnTo>
                  <a:pt x="36080" y="36350"/>
                </a:lnTo>
                <a:lnTo>
                  <a:pt x="36760" y="35880"/>
                </a:lnTo>
                <a:lnTo>
                  <a:pt x="37600" y="35300"/>
                </a:lnTo>
                <a:lnTo>
                  <a:pt x="38330" y="34790"/>
                </a:lnTo>
                <a:lnTo>
                  <a:pt x="38750" y="34500"/>
                </a:lnTo>
                <a:lnTo>
                  <a:pt x="38960" y="34420"/>
                </a:lnTo>
                <a:lnTo>
                  <a:pt x="39160" y="34350"/>
                </a:lnTo>
                <a:lnTo>
                  <a:pt x="40300" y="34190"/>
                </a:lnTo>
                <a:lnTo>
                  <a:pt x="40430" y="34150"/>
                </a:lnTo>
                <a:lnTo>
                  <a:pt x="40480" y="34130"/>
                </a:lnTo>
                <a:lnTo>
                  <a:pt x="40540" y="34120"/>
                </a:lnTo>
                <a:lnTo>
                  <a:pt x="42020" y="33410"/>
                </a:lnTo>
                <a:lnTo>
                  <a:pt x="42710" y="33220"/>
                </a:lnTo>
                <a:lnTo>
                  <a:pt x="42720" y="33200"/>
                </a:lnTo>
                <a:lnTo>
                  <a:pt x="42800" y="33100"/>
                </a:lnTo>
                <a:lnTo>
                  <a:pt x="42820" y="32850"/>
                </a:lnTo>
                <a:lnTo>
                  <a:pt x="42820" y="32250"/>
                </a:lnTo>
                <a:lnTo>
                  <a:pt x="42820" y="31700"/>
                </a:lnTo>
                <a:lnTo>
                  <a:pt x="42820" y="31140"/>
                </a:lnTo>
                <a:lnTo>
                  <a:pt x="42820" y="30580"/>
                </a:lnTo>
                <a:lnTo>
                  <a:pt x="42820" y="30030"/>
                </a:lnTo>
                <a:lnTo>
                  <a:pt x="42820" y="29470"/>
                </a:lnTo>
                <a:lnTo>
                  <a:pt x="42820" y="28910"/>
                </a:lnTo>
                <a:lnTo>
                  <a:pt x="42820" y="28350"/>
                </a:lnTo>
                <a:lnTo>
                  <a:pt x="42820" y="27790"/>
                </a:lnTo>
                <a:lnTo>
                  <a:pt x="42820" y="27230"/>
                </a:lnTo>
                <a:lnTo>
                  <a:pt x="42820" y="26670"/>
                </a:lnTo>
                <a:lnTo>
                  <a:pt x="42820" y="26250"/>
                </a:lnTo>
                <a:lnTo>
                  <a:pt x="42820" y="26120"/>
                </a:lnTo>
                <a:lnTo>
                  <a:pt x="42820" y="25560"/>
                </a:lnTo>
                <a:lnTo>
                  <a:pt x="42820" y="25000"/>
                </a:lnTo>
                <a:lnTo>
                  <a:pt x="42820" y="24430"/>
                </a:lnTo>
                <a:lnTo>
                  <a:pt x="42820" y="23870"/>
                </a:lnTo>
                <a:lnTo>
                  <a:pt x="42820" y="23310"/>
                </a:lnTo>
                <a:lnTo>
                  <a:pt x="42820" y="22750"/>
                </a:lnTo>
                <a:lnTo>
                  <a:pt x="42820" y="22190"/>
                </a:lnTo>
                <a:lnTo>
                  <a:pt x="42820" y="21630"/>
                </a:lnTo>
                <a:lnTo>
                  <a:pt x="42820" y="21060"/>
                </a:lnTo>
                <a:lnTo>
                  <a:pt x="42820" y="20500"/>
                </a:lnTo>
                <a:lnTo>
                  <a:pt x="42820" y="19940"/>
                </a:lnTo>
                <a:lnTo>
                  <a:pt x="42820" y="19370"/>
                </a:lnTo>
                <a:lnTo>
                  <a:pt x="42820" y="18810"/>
                </a:lnTo>
                <a:lnTo>
                  <a:pt x="42820" y="18240"/>
                </a:lnTo>
                <a:lnTo>
                  <a:pt x="42820" y="17680"/>
                </a:lnTo>
                <a:lnTo>
                  <a:pt x="42820" y="17110"/>
                </a:lnTo>
                <a:lnTo>
                  <a:pt x="42820" y="16550"/>
                </a:lnTo>
                <a:lnTo>
                  <a:pt x="42820" y="15980"/>
                </a:lnTo>
                <a:lnTo>
                  <a:pt x="42820" y="15420"/>
                </a:lnTo>
                <a:lnTo>
                  <a:pt x="42820" y="14850"/>
                </a:lnTo>
                <a:lnTo>
                  <a:pt x="42820" y="14280"/>
                </a:lnTo>
                <a:lnTo>
                  <a:pt x="42920" y="14280"/>
                </a:lnTo>
                <a:lnTo>
                  <a:pt x="43500" y="14280"/>
                </a:lnTo>
                <a:lnTo>
                  <a:pt x="44180" y="14280"/>
                </a:lnTo>
                <a:lnTo>
                  <a:pt x="44860" y="14280"/>
                </a:lnTo>
                <a:lnTo>
                  <a:pt x="45540" y="14280"/>
                </a:lnTo>
                <a:lnTo>
                  <a:pt x="46220" y="14280"/>
                </a:lnTo>
                <a:lnTo>
                  <a:pt x="46900" y="14280"/>
                </a:lnTo>
                <a:lnTo>
                  <a:pt x="47580" y="14280"/>
                </a:lnTo>
                <a:lnTo>
                  <a:pt x="48260" y="14280"/>
                </a:lnTo>
                <a:lnTo>
                  <a:pt x="48940" y="14280"/>
                </a:lnTo>
                <a:lnTo>
                  <a:pt x="49620" y="14280"/>
                </a:lnTo>
                <a:lnTo>
                  <a:pt x="50300" y="14280"/>
                </a:lnTo>
                <a:lnTo>
                  <a:pt x="50980" y="14280"/>
                </a:lnTo>
                <a:lnTo>
                  <a:pt x="51650" y="14280"/>
                </a:lnTo>
                <a:lnTo>
                  <a:pt x="52330" y="14280"/>
                </a:lnTo>
                <a:lnTo>
                  <a:pt x="53010" y="14280"/>
                </a:lnTo>
                <a:lnTo>
                  <a:pt x="53690" y="14280"/>
                </a:lnTo>
                <a:lnTo>
                  <a:pt x="54370" y="14280"/>
                </a:lnTo>
                <a:lnTo>
                  <a:pt x="55050" y="14280"/>
                </a:lnTo>
                <a:lnTo>
                  <a:pt x="55730" y="14280"/>
                </a:lnTo>
                <a:lnTo>
                  <a:pt x="56410" y="14280"/>
                </a:lnTo>
                <a:lnTo>
                  <a:pt x="57090" y="14280"/>
                </a:lnTo>
                <a:lnTo>
                  <a:pt x="57770" y="14280"/>
                </a:lnTo>
                <a:lnTo>
                  <a:pt x="58450" y="14280"/>
                </a:lnTo>
                <a:lnTo>
                  <a:pt x="59130" y="14280"/>
                </a:lnTo>
                <a:lnTo>
                  <a:pt x="59810" y="14280"/>
                </a:lnTo>
                <a:lnTo>
                  <a:pt x="60490" y="14280"/>
                </a:lnTo>
                <a:lnTo>
                  <a:pt x="61170" y="14280"/>
                </a:lnTo>
                <a:lnTo>
                  <a:pt x="61840" y="14280"/>
                </a:lnTo>
                <a:lnTo>
                  <a:pt x="62520" y="14280"/>
                </a:lnTo>
                <a:lnTo>
                  <a:pt x="63200" y="14280"/>
                </a:lnTo>
                <a:lnTo>
                  <a:pt x="63880" y="14280"/>
                </a:lnTo>
                <a:lnTo>
                  <a:pt x="64560" y="14280"/>
                </a:lnTo>
                <a:lnTo>
                  <a:pt x="65130" y="14280"/>
                </a:lnTo>
                <a:lnTo>
                  <a:pt x="65270" y="14240"/>
                </a:lnTo>
                <a:lnTo>
                  <a:pt x="65310" y="14150"/>
                </a:lnTo>
                <a:lnTo>
                  <a:pt x="65310" y="13810"/>
                </a:lnTo>
                <a:lnTo>
                  <a:pt x="65310" y="13700"/>
                </a:lnTo>
                <a:lnTo>
                  <a:pt x="65310" y="13410"/>
                </a:lnTo>
                <a:lnTo>
                  <a:pt x="65310" y="12960"/>
                </a:lnTo>
                <a:lnTo>
                  <a:pt x="65310" y="12370"/>
                </a:lnTo>
                <a:lnTo>
                  <a:pt x="65310" y="11670"/>
                </a:lnTo>
                <a:lnTo>
                  <a:pt x="65310" y="10890"/>
                </a:lnTo>
                <a:lnTo>
                  <a:pt x="65310" y="10050"/>
                </a:lnTo>
                <a:lnTo>
                  <a:pt x="65310" y="9190"/>
                </a:lnTo>
                <a:lnTo>
                  <a:pt x="65310" y="8320"/>
                </a:lnTo>
                <a:lnTo>
                  <a:pt x="65310" y="7490"/>
                </a:lnTo>
                <a:lnTo>
                  <a:pt x="65300" y="6700"/>
                </a:lnTo>
                <a:lnTo>
                  <a:pt x="65300" y="6000"/>
                </a:lnTo>
                <a:lnTo>
                  <a:pt x="65300" y="5660"/>
                </a:lnTo>
                <a:lnTo>
                  <a:pt x="65300" y="5400"/>
                </a:lnTo>
                <a:lnTo>
                  <a:pt x="65300" y="4950"/>
                </a:lnTo>
                <a:lnTo>
                  <a:pt x="65300" y="4650"/>
                </a:lnTo>
                <a:lnTo>
                  <a:pt x="65300" y="4550"/>
                </a:lnTo>
                <a:lnTo>
                  <a:pt x="65400" y="4610"/>
                </a:lnTo>
                <a:lnTo>
                  <a:pt x="66640" y="5430"/>
                </a:lnTo>
                <a:lnTo>
                  <a:pt x="67970" y="6310"/>
                </a:lnTo>
                <a:lnTo>
                  <a:pt x="69310" y="7190"/>
                </a:lnTo>
                <a:lnTo>
                  <a:pt x="70640" y="8070"/>
                </a:lnTo>
                <a:lnTo>
                  <a:pt x="71980" y="8950"/>
                </a:lnTo>
                <a:lnTo>
                  <a:pt x="73310" y="9830"/>
                </a:lnTo>
                <a:lnTo>
                  <a:pt x="74640" y="10710"/>
                </a:lnTo>
                <a:lnTo>
                  <a:pt x="75980" y="11580"/>
                </a:lnTo>
                <a:lnTo>
                  <a:pt x="77310" y="12460"/>
                </a:lnTo>
                <a:lnTo>
                  <a:pt x="78650" y="13330"/>
                </a:lnTo>
                <a:lnTo>
                  <a:pt x="79980" y="14210"/>
                </a:lnTo>
                <a:lnTo>
                  <a:pt x="81320" y="15080"/>
                </a:lnTo>
                <a:lnTo>
                  <a:pt x="82450" y="15820"/>
                </a:lnTo>
                <a:lnTo>
                  <a:pt x="83580" y="16560"/>
                </a:lnTo>
                <a:lnTo>
                  <a:pt x="84710" y="17290"/>
                </a:lnTo>
                <a:lnTo>
                  <a:pt x="85370" y="17730"/>
                </a:lnTo>
                <a:lnTo>
                  <a:pt x="85540" y="17830"/>
                </a:lnTo>
                <a:lnTo>
                  <a:pt x="85670" y="17920"/>
                </a:lnTo>
                <a:lnTo>
                  <a:pt x="85840" y="18030"/>
                </a:lnTo>
                <a:lnTo>
                  <a:pt x="86660" y="18560"/>
                </a:lnTo>
                <a:lnTo>
                  <a:pt x="87830" y="19360"/>
                </a:lnTo>
                <a:lnTo>
                  <a:pt x="89000" y="20160"/>
                </a:lnTo>
                <a:lnTo>
                  <a:pt x="90170" y="20960"/>
                </a:lnTo>
                <a:lnTo>
                  <a:pt x="91230" y="21680"/>
                </a:lnTo>
                <a:lnTo>
                  <a:pt x="91340" y="21750"/>
                </a:lnTo>
                <a:lnTo>
                  <a:pt x="91300" y="21750"/>
                </a:lnTo>
                <a:lnTo>
                  <a:pt x="91260" y="21720"/>
                </a:lnTo>
                <a:lnTo>
                  <a:pt x="91250" y="21720"/>
                </a:lnTo>
                <a:lnTo>
                  <a:pt x="91230" y="21730"/>
                </a:lnTo>
                <a:lnTo>
                  <a:pt x="91220" y="21730"/>
                </a:lnTo>
                <a:lnTo>
                  <a:pt x="90120" y="21730"/>
                </a:lnTo>
                <a:lnTo>
                  <a:pt x="88490" y="21730"/>
                </a:lnTo>
                <a:lnTo>
                  <a:pt x="88220" y="21730"/>
                </a:lnTo>
                <a:lnTo>
                  <a:pt x="86080" y="21730"/>
                </a:lnTo>
                <a:lnTo>
                  <a:pt x="83340" y="21730"/>
                </a:lnTo>
                <a:lnTo>
                  <a:pt x="81380" y="21730"/>
                </a:lnTo>
                <a:lnTo>
                  <a:pt x="80240" y="21730"/>
                </a:lnTo>
                <a:lnTo>
                  <a:pt x="79580" y="21730"/>
                </a:lnTo>
                <a:lnTo>
                  <a:pt x="79530" y="21750"/>
                </a:lnTo>
                <a:lnTo>
                  <a:pt x="79540" y="21760"/>
                </a:lnTo>
                <a:lnTo>
                  <a:pt x="79390" y="21760"/>
                </a:lnTo>
                <a:lnTo>
                  <a:pt x="79460" y="22350"/>
                </a:lnTo>
                <a:lnTo>
                  <a:pt x="79520" y="22940"/>
                </a:lnTo>
                <a:lnTo>
                  <a:pt x="79590" y="23540"/>
                </a:lnTo>
                <a:lnTo>
                  <a:pt x="79650" y="24130"/>
                </a:lnTo>
                <a:lnTo>
                  <a:pt x="79720" y="24720"/>
                </a:lnTo>
                <a:lnTo>
                  <a:pt x="79780" y="25310"/>
                </a:lnTo>
                <a:lnTo>
                  <a:pt x="79850" y="25900"/>
                </a:lnTo>
                <a:lnTo>
                  <a:pt x="79910" y="26490"/>
                </a:lnTo>
                <a:lnTo>
                  <a:pt x="79980" y="27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Dakhlet Nouadhibo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820" y="52710"/>
                </a:moveTo>
                <a:lnTo>
                  <a:pt x="8790" y="52550"/>
                </a:lnTo>
                <a:lnTo>
                  <a:pt x="8790" y="52560"/>
                </a:lnTo>
                <a:lnTo>
                  <a:pt x="8800" y="52560"/>
                </a:lnTo>
                <a:lnTo>
                  <a:pt x="8800" y="52570"/>
                </a:lnTo>
                <a:lnTo>
                  <a:pt x="8800" y="52580"/>
                </a:lnTo>
                <a:lnTo>
                  <a:pt x="8800" y="52590"/>
                </a:lnTo>
                <a:lnTo>
                  <a:pt x="8810" y="52590"/>
                </a:lnTo>
                <a:lnTo>
                  <a:pt x="8810" y="52600"/>
                </a:lnTo>
                <a:lnTo>
                  <a:pt x="8810" y="52610"/>
                </a:lnTo>
                <a:lnTo>
                  <a:pt x="8810" y="52620"/>
                </a:lnTo>
                <a:lnTo>
                  <a:pt x="8810" y="52630"/>
                </a:lnTo>
                <a:lnTo>
                  <a:pt x="8820" y="52630"/>
                </a:lnTo>
                <a:lnTo>
                  <a:pt x="8820" y="52640"/>
                </a:lnTo>
                <a:lnTo>
                  <a:pt x="8830" y="52640"/>
                </a:lnTo>
                <a:lnTo>
                  <a:pt x="8830" y="52650"/>
                </a:lnTo>
                <a:lnTo>
                  <a:pt x="8840" y="52650"/>
                </a:lnTo>
                <a:lnTo>
                  <a:pt x="8850" y="52650"/>
                </a:lnTo>
                <a:lnTo>
                  <a:pt x="8850" y="52660"/>
                </a:lnTo>
                <a:lnTo>
                  <a:pt x="8850" y="52670"/>
                </a:lnTo>
                <a:lnTo>
                  <a:pt x="8860" y="52670"/>
                </a:lnTo>
                <a:lnTo>
                  <a:pt x="8820" y="52710"/>
                </a:lnTo>
                <a:close/>
                <a:moveTo>
                  <a:pt x="8660" y="51910"/>
                </a:moveTo>
                <a:lnTo>
                  <a:pt x="8680" y="51800"/>
                </a:lnTo>
                <a:lnTo>
                  <a:pt x="8680" y="51810"/>
                </a:lnTo>
                <a:lnTo>
                  <a:pt x="8680" y="51820"/>
                </a:lnTo>
                <a:lnTo>
                  <a:pt x="8680" y="51830"/>
                </a:lnTo>
                <a:lnTo>
                  <a:pt x="8680" y="51840"/>
                </a:lnTo>
                <a:lnTo>
                  <a:pt x="8680" y="51850"/>
                </a:lnTo>
                <a:lnTo>
                  <a:pt x="8680" y="51860"/>
                </a:lnTo>
                <a:lnTo>
                  <a:pt x="8680" y="51870"/>
                </a:lnTo>
                <a:lnTo>
                  <a:pt x="8680" y="51880"/>
                </a:lnTo>
                <a:lnTo>
                  <a:pt x="8670" y="51890"/>
                </a:lnTo>
                <a:lnTo>
                  <a:pt x="8670" y="51900"/>
                </a:lnTo>
                <a:lnTo>
                  <a:pt x="8660" y="51910"/>
                </a:lnTo>
                <a:close/>
                <a:moveTo>
                  <a:pt x="27450" y="48620"/>
                </a:moveTo>
                <a:lnTo>
                  <a:pt x="28270" y="49990"/>
                </a:lnTo>
                <a:lnTo>
                  <a:pt x="17030" y="49940"/>
                </a:lnTo>
                <a:lnTo>
                  <a:pt x="18790" y="52930"/>
                </a:lnTo>
                <a:lnTo>
                  <a:pt x="14420" y="61160"/>
                </a:lnTo>
                <a:lnTo>
                  <a:pt x="14040" y="61850"/>
                </a:lnTo>
                <a:lnTo>
                  <a:pt x="13800" y="62150"/>
                </a:lnTo>
                <a:lnTo>
                  <a:pt x="13770" y="62110"/>
                </a:lnTo>
                <a:lnTo>
                  <a:pt x="13930" y="61840"/>
                </a:lnTo>
                <a:lnTo>
                  <a:pt x="13970" y="61700"/>
                </a:lnTo>
                <a:lnTo>
                  <a:pt x="14030" y="61600"/>
                </a:lnTo>
                <a:lnTo>
                  <a:pt x="14040" y="61560"/>
                </a:lnTo>
                <a:lnTo>
                  <a:pt x="14020" y="61510"/>
                </a:lnTo>
                <a:lnTo>
                  <a:pt x="13980" y="61480"/>
                </a:lnTo>
                <a:lnTo>
                  <a:pt x="13930" y="61480"/>
                </a:lnTo>
                <a:lnTo>
                  <a:pt x="13910" y="61500"/>
                </a:lnTo>
                <a:lnTo>
                  <a:pt x="13880" y="61500"/>
                </a:lnTo>
                <a:lnTo>
                  <a:pt x="13500" y="61920"/>
                </a:lnTo>
                <a:lnTo>
                  <a:pt x="13310" y="62070"/>
                </a:lnTo>
                <a:lnTo>
                  <a:pt x="13590" y="61480"/>
                </a:lnTo>
                <a:lnTo>
                  <a:pt x="13490" y="61530"/>
                </a:lnTo>
                <a:lnTo>
                  <a:pt x="13220" y="61760"/>
                </a:lnTo>
                <a:lnTo>
                  <a:pt x="13120" y="61870"/>
                </a:lnTo>
                <a:lnTo>
                  <a:pt x="13080" y="61940"/>
                </a:lnTo>
                <a:lnTo>
                  <a:pt x="13040" y="62020"/>
                </a:lnTo>
                <a:lnTo>
                  <a:pt x="13020" y="62100"/>
                </a:lnTo>
                <a:lnTo>
                  <a:pt x="13060" y="62190"/>
                </a:lnTo>
                <a:lnTo>
                  <a:pt x="13060" y="62230"/>
                </a:lnTo>
                <a:lnTo>
                  <a:pt x="13000" y="62370"/>
                </a:lnTo>
                <a:lnTo>
                  <a:pt x="12980" y="62430"/>
                </a:lnTo>
                <a:lnTo>
                  <a:pt x="12970" y="62460"/>
                </a:lnTo>
                <a:lnTo>
                  <a:pt x="12930" y="62470"/>
                </a:lnTo>
                <a:lnTo>
                  <a:pt x="12880" y="62470"/>
                </a:lnTo>
                <a:lnTo>
                  <a:pt x="12850" y="62460"/>
                </a:lnTo>
                <a:lnTo>
                  <a:pt x="12810" y="62440"/>
                </a:lnTo>
                <a:lnTo>
                  <a:pt x="12810" y="62430"/>
                </a:lnTo>
                <a:lnTo>
                  <a:pt x="12810" y="62410"/>
                </a:lnTo>
                <a:lnTo>
                  <a:pt x="12800" y="62360"/>
                </a:lnTo>
                <a:lnTo>
                  <a:pt x="12790" y="62310"/>
                </a:lnTo>
                <a:lnTo>
                  <a:pt x="12790" y="62130"/>
                </a:lnTo>
                <a:lnTo>
                  <a:pt x="12800" y="62070"/>
                </a:lnTo>
                <a:lnTo>
                  <a:pt x="12860" y="61960"/>
                </a:lnTo>
                <a:lnTo>
                  <a:pt x="13040" y="61770"/>
                </a:lnTo>
                <a:lnTo>
                  <a:pt x="13080" y="61650"/>
                </a:lnTo>
                <a:lnTo>
                  <a:pt x="13100" y="61500"/>
                </a:lnTo>
                <a:lnTo>
                  <a:pt x="13170" y="61430"/>
                </a:lnTo>
                <a:lnTo>
                  <a:pt x="13260" y="61370"/>
                </a:lnTo>
                <a:lnTo>
                  <a:pt x="13360" y="61280"/>
                </a:lnTo>
                <a:lnTo>
                  <a:pt x="14000" y="60300"/>
                </a:lnTo>
                <a:lnTo>
                  <a:pt x="14040" y="60260"/>
                </a:lnTo>
                <a:lnTo>
                  <a:pt x="14090" y="60240"/>
                </a:lnTo>
                <a:lnTo>
                  <a:pt x="14120" y="60200"/>
                </a:lnTo>
                <a:lnTo>
                  <a:pt x="14140" y="60130"/>
                </a:lnTo>
                <a:lnTo>
                  <a:pt x="14150" y="59990"/>
                </a:lnTo>
                <a:lnTo>
                  <a:pt x="14170" y="59930"/>
                </a:lnTo>
                <a:lnTo>
                  <a:pt x="14210" y="59910"/>
                </a:lnTo>
                <a:lnTo>
                  <a:pt x="14220" y="59880"/>
                </a:lnTo>
                <a:lnTo>
                  <a:pt x="14340" y="59750"/>
                </a:lnTo>
                <a:lnTo>
                  <a:pt x="14370" y="59710"/>
                </a:lnTo>
                <a:lnTo>
                  <a:pt x="14380" y="59630"/>
                </a:lnTo>
                <a:lnTo>
                  <a:pt x="14360" y="59570"/>
                </a:lnTo>
                <a:lnTo>
                  <a:pt x="14330" y="59510"/>
                </a:lnTo>
                <a:lnTo>
                  <a:pt x="14280" y="59470"/>
                </a:lnTo>
                <a:lnTo>
                  <a:pt x="14330" y="59420"/>
                </a:lnTo>
                <a:lnTo>
                  <a:pt x="14360" y="59360"/>
                </a:lnTo>
                <a:lnTo>
                  <a:pt x="14380" y="59300"/>
                </a:lnTo>
                <a:lnTo>
                  <a:pt x="14370" y="59220"/>
                </a:lnTo>
                <a:lnTo>
                  <a:pt x="14270" y="59280"/>
                </a:lnTo>
                <a:lnTo>
                  <a:pt x="14230" y="59320"/>
                </a:lnTo>
                <a:lnTo>
                  <a:pt x="14210" y="59210"/>
                </a:lnTo>
                <a:lnTo>
                  <a:pt x="14310" y="59030"/>
                </a:lnTo>
                <a:lnTo>
                  <a:pt x="14280" y="58930"/>
                </a:lnTo>
                <a:lnTo>
                  <a:pt x="14150" y="58850"/>
                </a:lnTo>
                <a:lnTo>
                  <a:pt x="14070" y="58910"/>
                </a:lnTo>
                <a:lnTo>
                  <a:pt x="14020" y="59020"/>
                </a:lnTo>
                <a:lnTo>
                  <a:pt x="14000" y="59070"/>
                </a:lnTo>
                <a:lnTo>
                  <a:pt x="13890" y="59140"/>
                </a:lnTo>
                <a:lnTo>
                  <a:pt x="13840" y="59110"/>
                </a:lnTo>
                <a:lnTo>
                  <a:pt x="13840" y="59020"/>
                </a:lnTo>
                <a:lnTo>
                  <a:pt x="13860" y="58930"/>
                </a:lnTo>
                <a:lnTo>
                  <a:pt x="13900" y="58850"/>
                </a:lnTo>
                <a:lnTo>
                  <a:pt x="13940" y="58790"/>
                </a:lnTo>
                <a:lnTo>
                  <a:pt x="14340" y="58380"/>
                </a:lnTo>
                <a:lnTo>
                  <a:pt x="14450" y="58210"/>
                </a:lnTo>
                <a:lnTo>
                  <a:pt x="14510" y="57990"/>
                </a:lnTo>
                <a:lnTo>
                  <a:pt x="14480" y="57820"/>
                </a:lnTo>
                <a:lnTo>
                  <a:pt x="14270" y="57450"/>
                </a:lnTo>
                <a:lnTo>
                  <a:pt x="14190" y="57260"/>
                </a:lnTo>
                <a:lnTo>
                  <a:pt x="14240" y="57260"/>
                </a:lnTo>
                <a:lnTo>
                  <a:pt x="14290" y="57260"/>
                </a:lnTo>
                <a:lnTo>
                  <a:pt x="14330" y="57240"/>
                </a:lnTo>
                <a:lnTo>
                  <a:pt x="14370" y="57200"/>
                </a:lnTo>
                <a:lnTo>
                  <a:pt x="14520" y="56970"/>
                </a:lnTo>
                <a:lnTo>
                  <a:pt x="14580" y="56830"/>
                </a:lnTo>
                <a:lnTo>
                  <a:pt x="14600" y="56690"/>
                </a:lnTo>
                <a:lnTo>
                  <a:pt x="14590" y="56560"/>
                </a:lnTo>
                <a:lnTo>
                  <a:pt x="14540" y="56450"/>
                </a:lnTo>
                <a:lnTo>
                  <a:pt x="14350" y="56150"/>
                </a:lnTo>
                <a:lnTo>
                  <a:pt x="14310" y="56130"/>
                </a:lnTo>
                <a:lnTo>
                  <a:pt x="14210" y="56120"/>
                </a:lnTo>
                <a:lnTo>
                  <a:pt x="14150" y="56090"/>
                </a:lnTo>
                <a:lnTo>
                  <a:pt x="14120" y="56020"/>
                </a:lnTo>
                <a:lnTo>
                  <a:pt x="14100" y="55950"/>
                </a:lnTo>
                <a:lnTo>
                  <a:pt x="14070" y="55920"/>
                </a:lnTo>
                <a:lnTo>
                  <a:pt x="13960" y="55860"/>
                </a:lnTo>
                <a:lnTo>
                  <a:pt x="13770" y="55380"/>
                </a:lnTo>
                <a:lnTo>
                  <a:pt x="13710" y="55320"/>
                </a:lnTo>
                <a:lnTo>
                  <a:pt x="13650" y="55280"/>
                </a:lnTo>
                <a:lnTo>
                  <a:pt x="13600" y="55230"/>
                </a:lnTo>
                <a:lnTo>
                  <a:pt x="13590" y="55160"/>
                </a:lnTo>
                <a:lnTo>
                  <a:pt x="13610" y="55130"/>
                </a:lnTo>
                <a:lnTo>
                  <a:pt x="13640" y="55120"/>
                </a:lnTo>
                <a:lnTo>
                  <a:pt x="13670" y="55100"/>
                </a:lnTo>
                <a:lnTo>
                  <a:pt x="13660" y="55060"/>
                </a:lnTo>
                <a:lnTo>
                  <a:pt x="13640" y="55030"/>
                </a:lnTo>
                <a:lnTo>
                  <a:pt x="13600" y="54940"/>
                </a:lnTo>
                <a:lnTo>
                  <a:pt x="13570" y="54810"/>
                </a:lnTo>
                <a:lnTo>
                  <a:pt x="13310" y="54140"/>
                </a:lnTo>
                <a:lnTo>
                  <a:pt x="13250" y="54040"/>
                </a:lnTo>
                <a:lnTo>
                  <a:pt x="13150" y="54000"/>
                </a:lnTo>
                <a:lnTo>
                  <a:pt x="13090" y="53910"/>
                </a:lnTo>
                <a:lnTo>
                  <a:pt x="13080" y="53730"/>
                </a:lnTo>
                <a:lnTo>
                  <a:pt x="13050" y="53600"/>
                </a:lnTo>
                <a:lnTo>
                  <a:pt x="12940" y="53650"/>
                </a:lnTo>
                <a:lnTo>
                  <a:pt x="12800" y="53560"/>
                </a:lnTo>
                <a:lnTo>
                  <a:pt x="12800" y="53510"/>
                </a:lnTo>
                <a:lnTo>
                  <a:pt x="13110" y="53420"/>
                </a:lnTo>
                <a:lnTo>
                  <a:pt x="13190" y="53380"/>
                </a:lnTo>
                <a:lnTo>
                  <a:pt x="13060" y="53360"/>
                </a:lnTo>
                <a:lnTo>
                  <a:pt x="12820" y="53400"/>
                </a:lnTo>
                <a:lnTo>
                  <a:pt x="12710" y="53380"/>
                </a:lnTo>
                <a:lnTo>
                  <a:pt x="12620" y="53260"/>
                </a:lnTo>
                <a:lnTo>
                  <a:pt x="12670" y="53210"/>
                </a:lnTo>
                <a:lnTo>
                  <a:pt x="12570" y="53010"/>
                </a:lnTo>
                <a:lnTo>
                  <a:pt x="12520" y="52980"/>
                </a:lnTo>
                <a:lnTo>
                  <a:pt x="12380" y="52910"/>
                </a:lnTo>
                <a:lnTo>
                  <a:pt x="12330" y="53230"/>
                </a:lnTo>
                <a:lnTo>
                  <a:pt x="12390" y="53930"/>
                </a:lnTo>
                <a:lnTo>
                  <a:pt x="12290" y="54200"/>
                </a:lnTo>
                <a:lnTo>
                  <a:pt x="12220" y="54090"/>
                </a:lnTo>
                <a:lnTo>
                  <a:pt x="12140" y="54010"/>
                </a:lnTo>
                <a:lnTo>
                  <a:pt x="11970" y="53900"/>
                </a:lnTo>
                <a:lnTo>
                  <a:pt x="11910" y="53840"/>
                </a:lnTo>
                <a:lnTo>
                  <a:pt x="11820" y="53670"/>
                </a:lnTo>
                <a:lnTo>
                  <a:pt x="11760" y="53580"/>
                </a:lnTo>
                <a:lnTo>
                  <a:pt x="11680" y="53520"/>
                </a:lnTo>
                <a:lnTo>
                  <a:pt x="11470" y="53410"/>
                </a:lnTo>
                <a:lnTo>
                  <a:pt x="11410" y="53360"/>
                </a:lnTo>
                <a:lnTo>
                  <a:pt x="11410" y="53280"/>
                </a:lnTo>
                <a:lnTo>
                  <a:pt x="11440" y="53240"/>
                </a:lnTo>
                <a:lnTo>
                  <a:pt x="11480" y="53230"/>
                </a:lnTo>
                <a:lnTo>
                  <a:pt x="11510" y="53210"/>
                </a:lnTo>
                <a:lnTo>
                  <a:pt x="11500" y="53150"/>
                </a:lnTo>
                <a:lnTo>
                  <a:pt x="11470" y="53090"/>
                </a:lnTo>
                <a:lnTo>
                  <a:pt x="11460" y="53040"/>
                </a:lnTo>
                <a:lnTo>
                  <a:pt x="11420" y="52930"/>
                </a:lnTo>
                <a:lnTo>
                  <a:pt x="11350" y="52840"/>
                </a:lnTo>
                <a:lnTo>
                  <a:pt x="11160" y="52690"/>
                </a:lnTo>
                <a:lnTo>
                  <a:pt x="11140" y="52640"/>
                </a:lnTo>
                <a:lnTo>
                  <a:pt x="11140" y="52500"/>
                </a:lnTo>
                <a:lnTo>
                  <a:pt x="11110" y="52440"/>
                </a:lnTo>
                <a:lnTo>
                  <a:pt x="11000" y="52320"/>
                </a:lnTo>
                <a:lnTo>
                  <a:pt x="10920" y="51980"/>
                </a:lnTo>
                <a:lnTo>
                  <a:pt x="10880" y="51900"/>
                </a:lnTo>
                <a:lnTo>
                  <a:pt x="10810" y="51810"/>
                </a:lnTo>
                <a:lnTo>
                  <a:pt x="10760" y="51700"/>
                </a:lnTo>
                <a:lnTo>
                  <a:pt x="10740" y="51590"/>
                </a:lnTo>
                <a:lnTo>
                  <a:pt x="10720" y="51480"/>
                </a:lnTo>
                <a:lnTo>
                  <a:pt x="10690" y="51520"/>
                </a:lnTo>
                <a:lnTo>
                  <a:pt x="10650" y="51550"/>
                </a:lnTo>
                <a:lnTo>
                  <a:pt x="10630" y="51580"/>
                </a:lnTo>
                <a:lnTo>
                  <a:pt x="10530" y="51480"/>
                </a:lnTo>
                <a:lnTo>
                  <a:pt x="10490" y="51370"/>
                </a:lnTo>
                <a:lnTo>
                  <a:pt x="10480" y="51260"/>
                </a:lnTo>
                <a:lnTo>
                  <a:pt x="10440" y="51130"/>
                </a:lnTo>
                <a:lnTo>
                  <a:pt x="10400" y="51080"/>
                </a:lnTo>
                <a:lnTo>
                  <a:pt x="10340" y="51030"/>
                </a:lnTo>
                <a:lnTo>
                  <a:pt x="10280" y="50960"/>
                </a:lnTo>
                <a:lnTo>
                  <a:pt x="10260" y="50860"/>
                </a:lnTo>
                <a:lnTo>
                  <a:pt x="10220" y="50790"/>
                </a:lnTo>
                <a:lnTo>
                  <a:pt x="10060" y="50560"/>
                </a:lnTo>
                <a:lnTo>
                  <a:pt x="10020" y="50460"/>
                </a:lnTo>
                <a:lnTo>
                  <a:pt x="10010" y="50360"/>
                </a:lnTo>
                <a:lnTo>
                  <a:pt x="9980" y="50250"/>
                </a:lnTo>
                <a:lnTo>
                  <a:pt x="9890" y="50040"/>
                </a:lnTo>
                <a:lnTo>
                  <a:pt x="9760" y="49880"/>
                </a:lnTo>
                <a:lnTo>
                  <a:pt x="9670" y="49940"/>
                </a:lnTo>
                <a:lnTo>
                  <a:pt x="9490" y="50270"/>
                </a:lnTo>
                <a:lnTo>
                  <a:pt x="9210" y="50660"/>
                </a:lnTo>
                <a:lnTo>
                  <a:pt x="9140" y="50720"/>
                </a:lnTo>
                <a:lnTo>
                  <a:pt x="9100" y="50810"/>
                </a:lnTo>
                <a:lnTo>
                  <a:pt x="9150" y="50930"/>
                </a:lnTo>
                <a:lnTo>
                  <a:pt x="9230" y="50900"/>
                </a:lnTo>
                <a:lnTo>
                  <a:pt x="9230" y="51020"/>
                </a:lnTo>
                <a:lnTo>
                  <a:pt x="9190" y="51280"/>
                </a:lnTo>
                <a:lnTo>
                  <a:pt x="9180" y="51520"/>
                </a:lnTo>
                <a:lnTo>
                  <a:pt x="9150" y="51580"/>
                </a:lnTo>
                <a:lnTo>
                  <a:pt x="9080" y="51620"/>
                </a:lnTo>
                <a:lnTo>
                  <a:pt x="8930" y="51670"/>
                </a:lnTo>
                <a:lnTo>
                  <a:pt x="8870" y="51730"/>
                </a:lnTo>
                <a:lnTo>
                  <a:pt x="8870" y="51790"/>
                </a:lnTo>
                <a:lnTo>
                  <a:pt x="8900" y="51850"/>
                </a:lnTo>
                <a:lnTo>
                  <a:pt x="8970" y="51920"/>
                </a:lnTo>
                <a:lnTo>
                  <a:pt x="9010" y="52040"/>
                </a:lnTo>
                <a:lnTo>
                  <a:pt x="9020" y="52080"/>
                </a:lnTo>
                <a:lnTo>
                  <a:pt x="9010" y="52170"/>
                </a:lnTo>
                <a:lnTo>
                  <a:pt x="8950" y="52480"/>
                </a:lnTo>
                <a:lnTo>
                  <a:pt x="8890" y="52630"/>
                </a:lnTo>
                <a:lnTo>
                  <a:pt x="8870" y="52660"/>
                </a:lnTo>
                <a:lnTo>
                  <a:pt x="8860" y="52640"/>
                </a:lnTo>
                <a:lnTo>
                  <a:pt x="8810" y="52410"/>
                </a:lnTo>
                <a:lnTo>
                  <a:pt x="8800" y="52370"/>
                </a:lnTo>
                <a:lnTo>
                  <a:pt x="8750" y="52110"/>
                </a:lnTo>
                <a:lnTo>
                  <a:pt x="8750" y="52090"/>
                </a:lnTo>
                <a:lnTo>
                  <a:pt x="8750" y="52030"/>
                </a:lnTo>
                <a:lnTo>
                  <a:pt x="8750" y="52000"/>
                </a:lnTo>
                <a:lnTo>
                  <a:pt x="8740" y="51860"/>
                </a:lnTo>
                <a:lnTo>
                  <a:pt x="8750" y="51640"/>
                </a:lnTo>
                <a:lnTo>
                  <a:pt x="8770" y="51500"/>
                </a:lnTo>
                <a:lnTo>
                  <a:pt x="8790" y="51460"/>
                </a:lnTo>
                <a:lnTo>
                  <a:pt x="8800" y="51430"/>
                </a:lnTo>
                <a:lnTo>
                  <a:pt x="8810" y="51390"/>
                </a:lnTo>
                <a:lnTo>
                  <a:pt x="8820" y="51370"/>
                </a:lnTo>
                <a:lnTo>
                  <a:pt x="8820" y="51360"/>
                </a:lnTo>
                <a:lnTo>
                  <a:pt x="8840" y="51320"/>
                </a:lnTo>
                <a:lnTo>
                  <a:pt x="8850" y="51290"/>
                </a:lnTo>
                <a:lnTo>
                  <a:pt x="8860" y="51250"/>
                </a:lnTo>
                <a:lnTo>
                  <a:pt x="8880" y="51220"/>
                </a:lnTo>
                <a:lnTo>
                  <a:pt x="8890" y="51190"/>
                </a:lnTo>
                <a:lnTo>
                  <a:pt x="8910" y="51150"/>
                </a:lnTo>
                <a:lnTo>
                  <a:pt x="8920" y="51120"/>
                </a:lnTo>
                <a:lnTo>
                  <a:pt x="8930" y="51080"/>
                </a:lnTo>
                <a:lnTo>
                  <a:pt x="8940" y="51040"/>
                </a:lnTo>
                <a:lnTo>
                  <a:pt x="8950" y="51000"/>
                </a:lnTo>
                <a:lnTo>
                  <a:pt x="8950" y="50950"/>
                </a:lnTo>
                <a:lnTo>
                  <a:pt x="8960" y="50910"/>
                </a:lnTo>
                <a:lnTo>
                  <a:pt x="8950" y="50860"/>
                </a:lnTo>
                <a:lnTo>
                  <a:pt x="8950" y="50810"/>
                </a:lnTo>
                <a:lnTo>
                  <a:pt x="8950" y="50760"/>
                </a:lnTo>
                <a:lnTo>
                  <a:pt x="8950" y="50720"/>
                </a:lnTo>
                <a:lnTo>
                  <a:pt x="8960" y="50680"/>
                </a:lnTo>
                <a:lnTo>
                  <a:pt x="8970" y="50640"/>
                </a:lnTo>
                <a:lnTo>
                  <a:pt x="8980" y="50610"/>
                </a:lnTo>
                <a:lnTo>
                  <a:pt x="9000" y="50580"/>
                </a:lnTo>
                <a:lnTo>
                  <a:pt x="9020" y="50550"/>
                </a:lnTo>
                <a:lnTo>
                  <a:pt x="9050" y="50520"/>
                </a:lnTo>
                <a:lnTo>
                  <a:pt x="9060" y="50490"/>
                </a:lnTo>
                <a:lnTo>
                  <a:pt x="9080" y="50460"/>
                </a:lnTo>
                <a:lnTo>
                  <a:pt x="9100" y="50430"/>
                </a:lnTo>
                <a:lnTo>
                  <a:pt x="9120" y="50400"/>
                </a:lnTo>
                <a:lnTo>
                  <a:pt x="9140" y="50370"/>
                </a:lnTo>
                <a:lnTo>
                  <a:pt x="9140" y="50330"/>
                </a:lnTo>
                <a:lnTo>
                  <a:pt x="9160" y="50290"/>
                </a:lnTo>
                <a:lnTo>
                  <a:pt x="9170" y="50260"/>
                </a:lnTo>
                <a:lnTo>
                  <a:pt x="9190" y="50230"/>
                </a:lnTo>
                <a:lnTo>
                  <a:pt x="9200" y="50190"/>
                </a:lnTo>
                <a:lnTo>
                  <a:pt x="9220" y="50160"/>
                </a:lnTo>
                <a:lnTo>
                  <a:pt x="9230" y="50130"/>
                </a:lnTo>
                <a:lnTo>
                  <a:pt x="9240" y="50110"/>
                </a:lnTo>
                <a:lnTo>
                  <a:pt x="9260" y="49980"/>
                </a:lnTo>
                <a:lnTo>
                  <a:pt x="9280" y="49860"/>
                </a:lnTo>
                <a:lnTo>
                  <a:pt x="9310" y="49730"/>
                </a:lnTo>
                <a:lnTo>
                  <a:pt x="9330" y="49610"/>
                </a:lnTo>
                <a:lnTo>
                  <a:pt x="9350" y="49480"/>
                </a:lnTo>
                <a:lnTo>
                  <a:pt x="9380" y="49360"/>
                </a:lnTo>
                <a:lnTo>
                  <a:pt x="9400" y="49230"/>
                </a:lnTo>
                <a:lnTo>
                  <a:pt x="9430" y="49110"/>
                </a:lnTo>
                <a:lnTo>
                  <a:pt x="9430" y="49070"/>
                </a:lnTo>
                <a:lnTo>
                  <a:pt x="9450" y="48980"/>
                </a:lnTo>
                <a:lnTo>
                  <a:pt x="9450" y="48970"/>
                </a:lnTo>
                <a:lnTo>
                  <a:pt x="9470" y="48860"/>
                </a:lnTo>
                <a:lnTo>
                  <a:pt x="9500" y="48760"/>
                </a:lnTo>
                <a:lnTo>
                  <a:pt x="9540" y="48640"/>
                </a:lnTo>
                <a:lnTo>
                  <a:pt x="9550" y="48620"/>
                </a:lnTo>
                <a:lnTo>
                  <a:pt x="10270" y="48620"/>
                </a:lnTo>
                <a:lnTo>
                  <a:pt x="10550" y="48620"/>
                </a:lnTo>
                <a:lnTo>
                  <a:pt x="11330" y="48620"/>
                </a:lnTo>
                <a:lnTo>
                  <a:pt x="12560" y="48620"/>
                </a:lnTo>
                <a:lnTo>
                  <a:pt x="14150" y="48620"/>
                </a:lnTo>
                <a:lnTo>
                  <a:pt x="16020" y="48620"/>
                </a:lnTo>
                <a:lnTo>
                  <a:pt x="18120" y="48620"/>
                </a:lnTo>
                <a:lnTo>
                  <a:pt x="20360" y="48620"/>
                </a:lnTo>
                <a:lnTo>
                  <a:pt x="22680" y="48620"/>
                </a:lnTo>
                <a:lnTo>
                  <a:pt x="24990" y="48620"/>
                </a:lnTo>
                <a:lnTo>
                  <a:pt x="27240" y="48620"/>
                </a:lnTo>
                <a:lnTo>
                  <a:pt x="27450" y="48620"/>
                </a:lnTo>
                <a:close/>
                <a:moveTo>
                  <a:pt x="13400" y="59570"/>
                </a:moveTo>
                <a:lnTo>
                  <a:pt x="13530" y="59280"/>
                </a:lnTo>
                <a:lnTo>
                  <a:pt x="13620" y="59180"/>
                </a:lnTo>
                <a:lnTo>
                  <a:pt x="13680" y="59270"/>
                </a:lnTo>
                <a:lnTo>
                  <a:pt x="13480" y="60230"/>
                </a:lnTo>
                <a:lnTo>
                  <a:pt x="13300" y="60680"/>
                </a:lnTo>
                <a:lnTo>
                  <a:pt x="13030" y="61090"/>
                </a:lnTo>
                <a:lnTo>
                  <a:pt x="12920" y="60930"/>
                </a:lnTo>
                <a:lnTo>
                  <a:pt x="12900" y="60890"/>
                </a:lnTo>
                <a:lnTo>
                  <a:pt x="12900" y="60830"/>
                </a:lnTo>
                <a:lnTo>
                  <a:pt x="12910" y="60770"/>
                </a:lnTo>
                <a:lnTo>
                  <a:pt x="12910" y="60690"/>
                </a:lnTo>
                <a:lnTo>
                  <a:pt x="12870" y="60620"/>
                </a:lnTo>
                <a:lnTo>
                  <a:pt x="12820" y="60490"/>
                </a:lnTo>
                <a:lnTo>
                  <a:pt x="12870" y="60360"/>
                </a:lnTo>
                <a:lnTo>
                  <a:pt x="13060" y="60060"/>
                </a:lnTo>
                <a:lnTo>
                  <a:pt x="13080" y="60030"/>
                </a:lnTo>
                <a:lnTo>
                  <a:pt x="13070" y="59820"/>
                </a:lnTo>
                <a:lnTo>
                  <a:pt x="13080" y="59760"/>
                </a:lnTo>
                <a:lnTo>
                  <a:pt x="13130" y="59630"/>
                </a:lnTo>
                <a:lnTo>
                  <a:pt x="13220" y="59510"/>
                </a:lnTo>
                <a:lnTo>
                  <a:pt x="13310" y="59480"/>
                </a:lnTo>
                <a:lnTo>
                  <a:pt x="13400" y="59570"/>
                </a:lnTo>
                <a:close/>
                <a:moveTo>
                  <a:pt x="13790" y="60180"/>
                </a:moveTo>
                <a:lnTo>
                  <a:pt x="13860" y="60160"/>
                </a:lnTo>
                <a:lnTo>
                  <a:pt x="13920" y="60220"/>
                </a:lnTo>
                <a:lnTo>
                  <a:pt x="13840" y="60350"/>
                </a:lnTo>
                <a:lnTo>
                  <a:pt x="13730" y="60450"/>
                </a:lnTo>
                <a:lnTo>
                  <a:pt x="13640" y="60550"/>
                </a:lnTo>
                <a:lnTo>
                  <a:pt x="13530" y="60760"/>
                </a:lnTo>
                <a:lnTo>
                  <a:pt x="13290" y="61100"/>
                </a:lnTo>
                <a:lnTo>
                  <a:pt x="13270" y="61100"/>
                </a:lnTo>
                <a:lnTo>
                  <a:pt x="13300" y="60980"/>
                </a:lnTo>
                <a:lnTo>
                  <a:pt x="13530" y="60540"/>
                </a:lnTo>
                <a:lnTo>
                  <a:pt x="13790" y="60180"/>
                </a:lnTo>
                <a:close/>
                <a:moveTo>
                  <a:pt x="12730" y="60160"/>
                </a:moveTo>
                <a:lnTo>
                  <a:pt x="12780" y="60170"/>
                </a:lnTo>
                <a:lnTo>
                  <a:pt x="12790" y="60240"/>
                </a:lnTo>
                <a:lnTo>
                  <a:pt x="12770" y="60380"/>
                </a:lnTo>
                <a:lnTo>
                  <a:pt x="12730" y="60490"/>
                </a:lnTo>
                <a:lnTo>
                  <a:pt x="12690" y="60540"/>
                </a:lnTo>
                <a:lnTo>
                  <a:pt x="12630" y="60500"/>
                </a:lnTo>
                <a:lnTo>
                  <a:pt x="12600" y="60340"/>
                </a:lnTo>
                <a:lnTo>
                  <a:pt x="12640" y="60200"/>
                </a:lnTo>
                <a:lnTo>
                  <a:pt x="12730" y="60160"/>
                </a:lnTo>
                <a:close/>
                <a:moveTo>
                  <a:pt x="12850" y="53810"/>
                </a:moveTo>
                <a:lnTo>
                  <a:pt x="12910" y="53830"/>
                </a:lnTo>
                <a:lnTo>
                  <a:pt x="12940" y="53860"/>
                </a:lnTo>
                <a:lnTo>
                  <a:pt x="12930" y="54100"/>
                </a:lnTo>
                <a:lnTo>
                  <a:pt x="12890" y="54120"/>
                </a:lnTo>
                <a:lnTo>
                  <a:pt x="12800" y="54090"/>
                </a:lnTo>
                <a:lnTo>
                  <a:pt x="12750" y="53960"/>
                </a:lnTo>
                <a:lnTo>
                  <a:pt x="12790" y="53850"/>
                </a:lnTo>
                <a:lnTo>
                  <a:pt x="12850" y="53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Adra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7450" y="48620"/>
                </a:moveTo>
                <a:lnTo>
                  <a:pt x="29330" y="48620"/>
                </a:lnTo>
                <a:lnTo>
                  <a:pt x="31210" y="48620"/>
                </a:lnTo>
                <a:lnTo>
                  <a:pt x="32800" y="48620"/>
                </a:lnTo>
                <a:lnTo>
                  <a:pt x="34030" y="48620"/>
                </a:lnTo>
                <a:lnTo>
                  <a:pt x="34810" y="48620"/>
                </a:lnTo>
                <a:lnTo>
                  <a:pt x="35090" y="48620"/>
                </a:lnTo>
                <a:lnTo>
                  <a:pt x="36080" y="48620"/>
                </a:lnTo>
                <a:lnTo>
                  <a:pt x="36080" y="48590"/>
                </a:lnTo>
                <a:lnTo>
                  <a:pt x="36010" y="47450"/>
                </a:lnTo>
                <a:lnTo>
                  <a:pt x="35970" y="46820"/>
                </a:lnTo>
                <a:lnTo>
                  <a:pt x="35980" y="46820"/>
                </a:lnTo>
                <a:lnTo>
                  <a:pt x="36080" y="46860"/>
                </a:lnTo>
                <a:lnTo>
                  <a:pt x="36150" y="46880"/>
                </a:lnTo>
                <a:lnTo>
                  <a:pt x="40380" y="48490"/>
                </a:lnTo>
                <a:lnTo>
                  <a:pt x="51100" y="47270"/>
                </a:lnTo>
                <a:lnTo>
                  <a:pt x="79970" y="27090"/>
                </a:lnTo>
                <a:lnTo>
                  <a:pt x="79980" y="27090"/>
                </a:lnTo>
                <a:lnTo>
                  <a:pt x="79980" y="27130"/>
                </a:lnTo>
                <a:lnTo>
                  <a:pt x="80030" y="27590"/>
                </a:lnTo>
                <a:lnTo>
                  <a:pt x="80140" y="28590"/>
                </a:lnTo>
                <a:lnTo>
                  <a:pt x="80240" y="29600"/>
                </a:lnTo>
                <a:lnTo>
                  <a:pt x="80290" y="30050"/>
                </a:lnTo>
                <a:lnTo>
                  <a:pt x="80390" y="30940"/>
                </a:lnTo>
                <a:lnTo>
                  <a:pt x="80480" y="31830"/>
                </a:lnTo>
                <a:lnTo>
                  <a:pt x="80580" y="32720"/>
                </a:lnTo>
                <a:lnTo>
                  <a:pt x="80670" y="33610"/>
                </a:lnTo>
                <a:lnTo>
                  <a:pt x="80770" y="34500"/>
                </a:lnTo>
                <a:lnTo>
                  <a:pt x="80860" y="35380"/>
                </a:lnTo>
                <a:lnTo>
                  <a:pt x="80890" y="35570"/>
                </a:lnTo>
                <a:lnTo>
                  <a:pt x="80880" y="35580"/>
                </a:lnTo>
                <a:lnTo>
                  <a:pt x="80840" y="35690"/>
                </a:lnTo>
                <a:lnTo>
                  <a:pt x="70080" y="60000"/>
                </a:lnTo>
                <a:lnTo>
                  <a:pt x="69990" y="60200"/>
                </a:lnTo>
                <a:lnTo>
                  <a:pt x="49580" y="60300"/>
                </a:lnTo>
                <a:lnTo>
                  <a:pt x="49440" y="60300"/>
                </a:lnTo>
                <a:lnTo>
                  <a:pt x="46950" y="62360"/>
                </a:lnTo>
                <a:lnTo>
                  <a:pt x="46820" y="62470"/>
                </a:lnTo>
                <a:lnTo>
                  <a:pt x="46670" y="63680"/>
                </a:lnTo>
                <a:lnTo>
                  <a:pt x="46630" y="63940"/>
                </a:lnTo>
                <a:lnTo>
                  <a:pt x="45100" y="63100"/>
                </a:lnTo>
                <a:lnTo>
                  <a:pt x="43660" y="64100"/>
                </a:lnTo>
                <a:lnTo>
                  <a:pt x="40620" y="66100"/>
                </a:lnTo>
                <a:lnTo>
                  <a:pt x="39840" y="66970"/>
                </a:lnTo>
                <a:lnTo>
                  <a:pt x="38410" y="68540"/>
                </a:lnTo>
                <a:lnTo>
                  <a:pt x="34540" y="65380"/>
                </a:lnTo>
                <a:lnTo>
                  <a:pt x="27940" y="65380"/>
                </a:lnTo>
                <a:lnTo>
                  <a:pt x="27950" y="63410"/>
                </a:lnTo>
                <a:lnTo>
                  <a:pt x="27960" y="62320"/>
                </a:lnTo>
                <a:lnTo>
                  <a:pt x="28400" y="50180"/>
                </a:lnTo>
                <a:lnTo>
                  <a:pt x="28270" y="49990"/>
                </a:lnTo>
                <a:lnTo>
                  <a:pt x="27450" y="48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Brakn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340" y="85480"/>
                </a:moveTo>
                <a:lnTo>
                  <a:pt x="31380" y="85370"/>
                </a:lnTo>
                <a:lnTo>
                  <a:pt x="31390" y="85280"/>
                </a:lnTo>
                <a:lnTo>
                  <a:pt x="31330" y="85270"/>
                </a:lnTo>
                <a:lnTo>
                  <a:pt x="31260" y="85270"/>
                </a:lnTo>
                <a:lnTo>
                  <a:pt x="31200" y="85290"/>
                </a:lnTo>
                <a:lnTo>
                  <a:pt x="31150" y="85320"/>
                </a:lnTo>
                <a:lnTo>
                  <a:pt x="31100" y="85370"/>
                </a:lnTo>
                <a:lnTo>
                  <a:pt x="30980" y="85550"/>
                </a:lnTo>
                <a:lnTo>
                  <a:pt x="30930" y="85600"/>
                </a:lnTo>
                <a:lnTo>
                  <a:pt x="30820" y="85680"/>
                </a:lnTo>
                <a:lnTo>
                  <a:pt x="30710" y="85750"/>
                </a:lnTo>
                <a:lnTo>
                  <a:pt x="30660" y="85770"/>
                </a:lnTo>
                <a:lnTo>
                  <a:pt x="30600" y="85770"/>
                </a:lnTo>
                <a:lnTo>
                  <a:pt x="30550" y="85760"/>
                </a:lnTo>
                <a:lnTo>
                  <a:pt x="30490" y="85720"/>
                </a:lnTo>
                <a:lnTo>
                  <a:pt x="30430" y="85670"/>
                </a:lnTo>
                <a:lnTo>
                  <a:pt x="30390" y="85600"/>
                </a:lnTo>
                <a:lnTo>
                  <a:pt x="30360" y="85540"/>
                </a:lnTo>
                <a:lnTo>
                  <a:pt x="30300" y="85350"/>
                </a:lnTo>
                <a:lnTo>
                  <a:pt x="30270" y="85290"/>
                </a:lnTo>
                <a:lnTo>
                  <a:pt x="30220" y="85240"/>
                </a:lnTo>
                <a:lnTo>
                  <a:pt x="30120" y="85160"/>
                </a:lnTo>
                <a:lnTo>
                  <a:pt x="30060" y="85130"/>
                </a:lnTo>
                <a:lnTo>
                  <a:pt x="29800" y="85050"/>
                </a:lnTo>
                <a:lnTo>
                  <a:pt x="29680" y="84990"/>
                </a:lnTo>
                <a:lnTo>
                  <a:pt x="29660" y="84880"/>
                </a:lnTo>
                <a:lnTo>
                  <a:pt x="29690" y="84750"/>
                </a:lnTo>
                <a:lnTo>
                  <a:pt x="29690" y="84690"/>
                </a:lnTo>
                <a:lnTo>
                  <a:pt x="29660" y="84630"/>
                </a:lnTo>
                <a:lnTo>
                  <a:pt x="29590" y="84540"/>
                </a:lnTo>
                <a:lnTo>
                  <a:pt x="29580" y="84490"/>
                </a:lnTo>
                <a:lnTo>
                  <a:pt x="29590" y="84430"/>
                </a:lnTo>
                <a:lnTo>
                  <a:pt x="29630" y="84330"/>
                </a:lnTo>
                <a:lnTo>
                  <a:pt x="29630" y="84280"/>
                </a:lnTo>
                <a:lnTo>
                  <a:pt x="29590" y="84230"/>
                </a:lnTo>
                <a:lnTo>
                  <a:pt x="29530" y="84190"/>
                </a:lnTo>
                <a:lnTo>
                  <a:pt x="29390" y="84140"/>
                </a:lnTo>
                <a:lnTo>
                  <a:pt x="29330" y="84100"/>
                </a:lnTo>
                <a:lnTo>
                  <a:pt x="29220" y="83960"/>
                </a:lnTo>
                <a:lnTo>
                  <a:pt x="29170" y="83920"/>
                </a:lnTo>
                <a:lnTo>
                  <a:pt x="28950" y="83790"/>
                </a:lnTo>
                <a:lnTo>
                  <a:pt x="28550" y="83420"/>
                </a:lnTo>
                <a:lnTo>
                  <a:pt x="28320" y="83150"/>
                </a:lnTo>
                <a:lnTo>
                  <a:pt x="28160" y="83040"/>
                </a:lnTo>
                <a:lnTo>
                  <a:pt x="28110" y="83000"/>
                </a:lnTo>
                <a:lnTo>
                  <a:pt x="27990" y="82840"/>
                </a:lnTo>
                <a:lnTo>
                  <a:pt x="27940" y="82810"/>
                </a:lnTo>
                <a:lnTo>
                  <a:pt x="27860" y="82800"/>
                </a:lnTo>
                <a:lnTo>
                  <a:pt x="27700" y="82790"/>
                </a:lnTo>
                <a:lnTo>
                  <a:pt x="27630" y="82750"/>
                </a:lnTo>
                <a:lnTo>
                  <a:pt x="27600" y="82700"/>
                </a:lnTo>
                <a:lnTo>
                  <a:pt x="27590" y="82570"/>
                </a:lnTo>
                <a:lnTo>
                  <a:pt x="27560" y="82520"/>
                </a:lnTo>
                <a:lnTo>
                  <a:pt x="27500" y="82490"/>
                </a:lnTo>
                <a:lnTo>
                  <a:pt x="27240" y="82510"/>
                </a:lnTo>
                <a:lnTo>
                  <a:pt x="27180" y="82480"/>
                </a:lnTo>
                <a:lnTo>
                  <a:pt x="27170" y="82430"/>
                </a:lnTo>
                <a:lnTo>
                  <a:pt x="27200" y="82290"/>
                </a:lnTo>
                <a:lnTo>
                  <a:pt x="27200" y="82220"/>
                </a:lnTo>
                <a:lnTo>
                  <a:pt x="27180" y="82160"/>
                </a:lnTo>
                <a:lnTo>
                  <a:pt x="27120" y="82130"/>
                </a:lnTo>
                <a:lnTo>
                  <a:pt x="26700" y="81960"/>
                </a:lnTo>
                <a:lnTo>
                  <a:pt x="26560" y="81970"/>
                </a:lnTo>
                <a:lnTo>
                  <a:pt x="26500" y="81990"/>
                </a:lnTo>
                <a:lnTo>
                  <a:pt x="26320" y="82100"/>
                </a:lnTo>
                <a:lnTo>
                  <a:pt x="26260" y="82130"/>
                </a:lnTo>
                <a:lnTo>
                  <a:pt x="26190" y="82150"/>
                </a:lnTo>
                <a:lnTo>
                  <a:pt x="26110" y="82160"/>
                </a:lnTo>
                <a:lnTo>
                  <a:pt x="26040" y="82160"/>
                </a:lnTo>
                <a:lnTo>
                  <a:pt x="25770" y="82100"/>
                </a:lnTo>
                <a:lnTo>
                  <a:pt x="25700" y="82100"/>
                </a:lnTo>
                <a:lnTo>
                  <a:pt x="25410" y="82180"/>
                </a:lnTo>
                <a:lnTo>
                  <a:pt x="25340" y="82180"/>
                </a:lnTo>
                <a:lnTo>
                  <a:pt x="25260" y="82170"/>
                </a:lnTo>
                <a:lnTo>
                  <a:pt x="25070" y="82080"/>
                </a:lnTo>
                <a:lnTo>
                  <a:pt x="25020" y="82060"/>
                </a:lnTo>
                <a:lnTo>
                  <a:pt x="24950" y="82070"/>
                </a:lnTo>
                <a:lnTo>
                  <a:pt x="24720" y="82130"/>
                </a:lnTo>
                <a:lnTo>
                  <a:pt x="24640" y="82130"/>
                </a:lnTo>
                <a:lnTo>
                  <a:pt x="23490" y="82050"/>
                </a:lnTo>
                <a:lnTo>
                  <a:pt x="23290" y="82100"/>
                </a:lnTo>
                <a:lnTo>
                  <a:pt x="23160" y="82080"/>
                </a:lnTo>
                <a:lnTo>
                  <a:pt x="23090" y="81990"/>
                </a:lnTo>
                <a:lnTo>
                  <a:pt x="23040" y="81890"/>
                </a:lnTo>
                <a:lnTo>
                  <a:pt x="23150" y="81750"/>
                </a:lnTo>
                <a:lnTo>
                  <a:pt x="23810" y="81320"/>
                </a:lnTo>
                <a:lnTo>
                  <a:pt x="24730" y="80810"/>
                </a:lnTo>
                <a:lnTo>
                  <a:pt x="25260" y="80590"/>
                </a:lnTo>
                <a:lnTo>
                  <a:pt x="25460" y="80400"/>
                </a:lnTo>
                <a:lnTo>
                  <a:pt x="25600" y="80210"/>
                </a:lnTo>
                <a:lnTo>
                  <a:pt x="25650" y="80170"/>
                </a:lnTo>
                <a:lnTo>
                  <a:pt x="27280" y="78950"/>
                </a:lnTo>
                <a:lnTo>
                  <a:pt x="29720" y="75310"/>
                </a:lnTo>
                <a:lnTo>
                  <a:pt x="31240" y="73910"/>
                </a:lnTo>
                <a:lnTo>
                  <a:pt x="33130" y="72500"/>
                </a:lnTo>
                <a:lnTo>
                  <a:pt x="38410" y="68540"/>
                </a:lnTo>
                <a:lnTo>
                  <a:pt x="39700" y="70550"/>
                </a:lnTo>
                <a:lnTo>
                  <a:pt x="39510" y="72510"/>
                </a:lnTo>
                <a:lnTo>
                  <a:pt x="39420" y="73700"/>
                </a:lnTo>
                <a:lnTo>
                  <a:pt x="39440" y="73700"/>
                </a:lnTo>
                <a:lnTo>
                  <a:pt x="39250" y="76100"/>
                </a:lnTo>
                <a:lnTo>
                  <a:pt x="40160" y="77060"/>
                </a:lnTo>
                <a:lnTo>
                  <a:pt x="40840" y="77630"/>
                </a:lnTo>
                <a:lnTo>
                  <a:pt x="40730" y="77680"/>
                </a:lnTo>
                <a:lnTo>
                  <a:pt x="40650" y="77760"/>
                </a:lnTo>
                <a:lnTo>
                  <a:pt x="40640" y="77890"/>
                </a:lnTo>
                <a:lnTo>
                  <a:pt x="40580" y="77960"/>
                </a:lnTo>
                <a:lnTo>
                  <a:pt x="40320" y="78010"/>
                </a:lnTo>
                <a:lnTo>
                  <a:pt x="40100" y="78100"/>
                </a:lnTo>
                <a:lnTo>
                  <a:pt x="39970" y="78230"/>
                </a:lnTo>
                <a:lnTo>
                  <a:pt x="39760" y="78260"/>
                </a:lnTo>
                <a:lnTo>
                  <a:pt x="39610" y="78380"/>
                </a:lnTo>
                <a:lnTo>
                  <a:pt x="39430" y="78710"/>
                </a:lnTo>
                <a:lnTo>
                  <a:pt x="39260" y="78800"/>
                </a:lnTo>
                <a:lnTo>
                  <a:pt x="39110" y="78830"/>
                </a:lnTo>
                <a:lnTo>
                  <a:pt x="38990" y="78900"/>
                </a:lnTo>
                <a:lnTo>
                  <a:pt x="38910" y="78950"/>
                </a:lnTo>
                <a:lnTo>
                  <a:pt x="38830" y="78990"/>
                </a:lnTo>
                <a:lnTo>
                  <a:pt x="38750" y="78970"/>
                </a:lnTo>
                <a:lnTo>
                  <a:pt x="38660" y="78970"/>
                </a:lnTo>
                <a:lnTo>
                  <a:pt x="38360" y="79060"/>
                </a:lnTo>
                <a:lnTo>
                  <a:pt x="38300" y="79130"/>
                </a:lnTo>
                <a:lnTo>
                  <a:pt x="38220" y="79190"/>
                </a:lnTo>
                <a:lnTo>
                  <a:pt x="38020" y="79240"/>
                </a:lnTo>
                <a:lnTo>
                  <a:pt x="37530" y="79800"/>
                </a:lnTo>
                <a:lnTo>
                  <a:pt x="37460" y="79930"/>
                </a:lnTo>
                <a:lnTo>
                  <a:pt x="37410" y="80070"/>
                </a:lnTo>
                <a:lnTo>
                  <a:pt x="37420" y="80320"/>
                </a:lnTo>
                <a:lnTo>
                  <a:pt x="37380" y="80570"/>
                </a:lnTo>
                <a:lnTo>
                  <a:pt x="37360" y="80830"/>
                </a:lnTo>
                <a:lnTo>
                  <a:pt x="37040" y="81290"/>
                </a:lnTo>
                <a:lnTo>
                  <a:pt x="36910" y="81570"/>
                </a:lnTo>
                <a:lnTo>
                  <a:pt x="36810" y="81940"/>
                </a:lnTo>
                <a:lnTo>
                  <a:pt x="36640" y="82270"/>
                </a:lnTo>
                <a:lnTo>
                  <a:pt x="36070" y="82490"/>
                </a:lnTo>
                <a:lnTo>
                  <a:pt x="35440" y="82560"/>
                </a:lnTo>
                <a:lnTo>
                  <a:pt x="35120" y="82950"/>
                </a:lnTo>
                <a:lnTo>
                  <a:pt x="35080" y="83510"/>
                </a:lnTo>
                <a:lnTo>
                  <a:pt x="34960" y="83690"/>
                </a:lnTo>
                <a:lnTo>
                  <a:pt x="32200" y="84440"/>
                </a:lnTo>
                <a:lnTo>
                  <a:pt x="31920" y="84570"/>
                </a:lnTo>
                <a:lnTo>
                  <a:pt x="31840" y="84850"/>
                </a:lnTo>
                <a:lnTo>
                  <a:pt x="31800" y="85160"/>
                </a:lnTo>
                <a:lnTo>
                  <a:pt x="31670" y="85320"/>
                </a:lnTo>
                <a:lnTo>
                  <a:pt x="31480" y="85430"/>
                </a:lnTo>
                <a:lnTo>
                  <a:pt x="31340" y="854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Trarz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3040" y="81890"/>
                </a:moveTo>
                <a:lnTo>
                  <a:pt x="23030" y="81880"/>
                </a:lnTo>
                <a:lnTo>
                  <a:pt x="22940" y="81780"/>
                </a:lnTo>
                <a:lnTo>
                  <a:pt x="22870" y="81740"/>
                </a:lnTo>
                <a:lnTo>
                  <a:pt x="22720" y="81810"/>
                </a:lnTo>
                <a:lnTo>
                  <a:pt x="22650" y="81850"/>
                </a:lnTo>
                <a:lnTo>
                  <a:pt x="22600" y="81920"/>
                </a:lnTo>
                <a:lnTo>
                  <a:pt x="22580" y="82020"/>
                </a:lnTo>
                <a:lnTo>
                  <a:pt x="22570" y="82060"/>
                </a:lnTo>
                <a:lnTo>
                  <a:pt x="22540" y="82110"/>
                </a:lnTo>
                <a:lnTo>
                  <a:pt x="22490" y="82140"/>
                </a:lnTo>
                <a:lnTo>
                  <a:pt x="22450" y="82160"/>
                </a:lnTo>
                <a:lnTo>
                  <a:pt x="22400" y="82160"/>
                </a:lnTo>
                <a:lnTo>
                  <a:pt x="22350" y="82150"/>
                </a:lnTo>
                <a:lnTo>
                  <a:pt x="22280" y="82080"/>
                </a:lnTo>
                <a:lnTo>
                  <a:pt x="22220" y="82000"/>
                </a:lnTo>
                <a:lnTo>
                  <a:pt x="22160" y="81930"/>
                </a:lnTo>
                <a:lnTo>
                  <a:pt x="22070" y="81900"/>
                </a:lnTo>
                <a:lnTo>
                  <a:pt x="21970" y="81930"/>
                </a:lnTo>
                <a:lnTo>
                  <a:pt x="21910" y="82000"/>
                </a:lnTo>
                <a:lnTo>
                  <a:pt x="21900" y="82090"/>
                </a:lnTo>
                <a:lnTo>
                  <a:pt x="21940" y="82180"/>
                </a:lnTo>
                <a:lnTo>
                  <a:pt x="22050" y="82290"/>
                </a:lnTo>
                <a:lnTo>
                  <a:pt x="22070" y="82330"/>
                </a:lnTo>
                <a:lnTo>
                  <a:pt x="22070" y="82390"/>
                </a:lnTo>
                <a:lnTo>
                  <a:pt x="22040" y="82430"/>
                </a:lnTo>
                <a:lnTo>
                  <a:pt x="21990" y="82450"/>
                </a:lnTo>
                <a:lnTo>
                  <a:pt x="21850" y="82510"/>
                </a:lnTo>
                <a:lnTo>
                  <a:pt x="21130" y="82620"/>
                </a:lnTo>
                <a:lnTo>
                  <a:pt x="21020" y="82630"/>
                </a:lnTo>
                <a:lnTo>
                  <a:pt x="20700" y="82580"/>
                </a:lnTo>
                <a:lnTo>
                  <a:pt x="20480" y="82580"/>
                </a:lnTo>
                <a:lnTo>
                  <a:pt x="20380" y="82610"/>
                </a:lnTo>
                <a:lnTo>
                  <a:pt x="20090" y="82730"/>
                </a:lnTo>
                <a:lnTo>
                  <a:pt x="20000" y="82750"/>
                </a:lnTo>
                <a:lnTo>
                  <a:pt x="19900" y="82750"/>
                </a:lnTo>
                <a:lnTo>
                  <a:pt x="19820" y="82720"/>
                </a:lnTo>
                <a:lnTo>
                  <a:pt x="19770" y="82650"/>
                </a:lnTo>
                <a:lnTo>
                  <a:pt x="19730" y="82580"/>
                </a:lnTo>
                <a:lnTo>
                  <a:pt x="19670" y="82530"/>
                </a:lnTo>
                <a:lnTo>
                  <a:pt x="19570" y="82520"/>
                </a:lnTo>
                <a:lnTo>
                  <a:pt x="19470" y="82560"/>
                </a:lnTo>
                <a:lnTo>
                  <a:pt x="19380" y="82640"/>
                </a:lnTo>
                <a:lnTo>
                  <a:pt x="19220" y="82870"/>
                </a:lnTo>
                <a:lnTo>
                  <a:pt x="19160" y="82930"/>
                </a:lnTo>
                <a:lnTo>
                  <a:pt x="19080" y="82970"/>
                </a:lnTo>
                <a:lnTo>
                  <a:pt x="18980" y="82980"/>
                </a:lnTo>
                <a:lnTo>
                  <a:pt x="18690" y="82920"/>
                </a:lnTo>
                <a:lnTo>
                  <a:pt x="18580" y="82940"/>
                </a:lnTo>
                <a:lnTo>
                  <a:pt x="18500" y="82990"/>
                </a:lnTo>
                <a:lnTo>
                  <a:pt x="18350" y="83130"/>
                </a:lnTo>
                <a:lnTo>
                  <a:pt x="18260" y="83190"/>
                </a:lnTo>
                <a:lnTo>
                  <a:pt x="18160" y="83220"/>
                </a:lnTo>
                <a:lnTo>
                  <a:pt x="18060" y="83230"/>
                </a:lnTo>
                <a:lnTo>
                  <a:pt x="17950" y="83200"/>
                </a:lnTo>
                <a:lnTo>
                  <a:pt x="17790" y="83120"/>
                </a:lnTo>
                <a:lnTo>
                  <a:pt x="17740" y="83110"/>
                </a:lnTo>
                <a:lnTo>
                  <a:pt x="17520" y="83090"/>
                </a:lnTo>
                <a:lnTo>
                  <a:pt x="17210" y="82990"/>
                </a:lnTo>
                <a:lnTo>
                  <a:pt x="17100" y="82990"/>
                </a:lnTo>
                <a:lnTo>
                  <a:pt x="16940" y="83020"/>
                </a:lnTo>
                <a:lnTo>
                  <a:pt x="16880" y="83020"/>
                </a:lnTo>
                <a:lnTo>
                  <a:pt x="16650" y="82960"/>
                </a:lnTo>
                <a:lnTo>
                  <a:pt x="16550" y="82970"/>
                </a:lnTo>
                <a:lnTo>
                  <a:pt x="16280" y="83090"/>
                </a:lnTo>
                <a:lnTo>
                  <a:pt x="16230" y="83100"/>
                </a:lnTo>
                <a:lnTo>
                  <a:pt x="16190" y="83100"/>
                </a:lnTo>
                <a:lnTo>
                  <a:pt x="16100" y="83060"/>
                </a:lnTo>
                <a:lnTo>
                  <a:pt x="16050" y="83050"/>
                </a:lnTo>
                <a:lnTo>
                  <a:pt x="16000" y="83060"/>
                </a:lnTo>
                <a:lnTo>
                  <a:pt x="15950" y="83080"/>
                </a:lnTo>
                <a:lnTo>
                  <a:pt x="15900" y="83120"/>
                </a:lnTo>
                <a:lnTo>
                  <a:pt x="15740" y="83140"/>
                </a:lnTo>
                <a:lnTo>
                  <a:pt x="15590" y="83120"/>
                </a:lnTo>
                <a:lnTo>
                  <a:pt x="15450" y="83060"/>
                </a:lnTo>
                <a:lnTo>
                  <a:pt x="15340" y="82930"/>
                </a:lnTo>
                <a:lnTo>
                  <a:pt x="15260" y="82810"/>
                </a:lnTo>
                <a:lnTo>
                  <a:pt x="15210" y="82760"/>
                </a:lnTo>
                <a:lnTo>
                  <a:pt x="15140" y="82720"/>
                </a:lnTo>
                <a:lnTo>
                  <a:pt x="15060" y="82700"/>
                </a:lnTo>
                <a:lnTo>
                  <a:pt x="14980" y="82720"/>
                </a:lnTo>
                <a:lnTo>
                  <a:pt x="14900" y="82760"/>
                </a:lnTo>
                <a:lnTo>
                  <a:pt x="14700" y="82900"/>
                </a:lnTo>
                <a:lnTo>
                  <a:pt x="14630" y="82930"/>
                </a:lnTo>
                <a:lnTo>
                  <a:pt x="14560" y="82940"/>
                </a:lnTo>
                <a:lnTo>
                  <a:pt x="14480" y="82940"/>
                </a:lnTo>
                <a:lnTo>
                  <a:pt x="14260" y="82900"/>
                </a:lnTo>
                <a:lnTo>
                  <a:pt x="14100" y="82930"/>
                </a:lnTo>
                <a:lnTo>
                  <a:pt x="13960" y="83020"/>
                </a:lnTo>
                <a:lnTo>
                  <a:pt x="13840" y="83140"/>
                </a:lnTo>
                <a:lnTo>
                  <a:pt x="13740" y="83270"/>
                </a:lnTo>
                <a:lnTo>
                  <a:pt x="13690" y="83400"/>
                </a:lnTo>
                <a:lnTo>
                  <a:pt x="13660" y="83680"/>
                </a:lnTo>
                <a:lnTo>
                  <a:pt x="13380" y="84870"/>
                </a:lnTo>
                <a:lnTo>
                  <a:pt x="13350" y="84950"/>
                </a:lnTo>
                <a:lnTo>
                  <a:pt x="13310" y="85020"/>
                </a:lnTo>
                <a:lnTo>
                  <a:pt x="13200" y="85090"/>
                </a:lnTo>
                <a:lnTo>
                  <a:pt x="12960" y="85150"/>
                </a:lnTo>
                <a:lnTo>
                  <a:pt x="12860" y="85240"/>
                </a:lnTo>
                <a:lnTo>
                  <a:pt x="12810" y="85380"/>
                </a:lnTo>
                <a:lnTo>
                  <a:pt x="12780" y="85860"/>
                </a:lnTo>
                <a:lnTo>
                  <a:pt x="12660" y="86140"/>
                </a:lnTo>
                <a:lnTo>
                  <a:pt x="12570" y="86450"/>
                </a:lnTo>
                <a:lnTo>
                  <a:pt x="12530" y="86530"/>
                </a:lnTo>
                <a:lnTo>
                  <a:pt x="12510" y="87290"/>
                </a:lnTo>
                <a:lnTo>
                  <a:pt x="12450" y="87680"/>
                </a:lnTo>
                <a:lnTo>
                  <a:pt x="12290" y="87940"/>
                </a:lnTo>
                <a:lnTo>
                  <a:pt x="12390" y="86760"/>
                </a:lnTo>
                <a:lnTo>
                  <a:pt x="12380" y="86140"/>
                </a:lnTo>
                <a:lnTo>
                  <a:pt x="12310" y="84730"/>
                </a:lnTo>
                <a:lnTo>
                  <a:pt x="12380" y="84270"/>
                </a:lnTo>
                <a:lnTo>
                  <a:pt x="12430" y="84140"/>
                </a:lnTo>
                <a:lnTo>
                  <a:pt x="12620" y="83780"/>
                </a:lnTo>
                <a:lnTo>
                  <a:pt x="12670" y="83430"/>
                </a:lnTo>
                <a:lnTo>
                  <a:pt x="12730" y="83330"/>
                </a:lnTo>
                <a:lnTo>
                  <a:pt x="12800" y="83140"/>
                </a:lnTo>
                <a:lnTo>
                  <a:pt x="12800" y="82380"/>
                </a:lnTo>
                <a:lnTo>
                  <a:pt x="12850" y="82080"/>
                </a:lnTo>
                <a:lnTo>
                  <a:pt x="13390" y="80690"/>
                </a:lnTo>
                <a:lnTo>
                  <a:pt x="13540" y="80450"/>
                </a:lnTo>
                <a:lnTo>
                  <a:pt x="13640" y="79980"/>
                </a:lnTo>
                <a:lnTo>
                  <a:pt x="13750" y="79740"/>
                </a:lnTo>
                <a:lnTo>
                  <a:pt x="14080" y="79280"/>
                </a:lnTo>
                <a:lnTo>
                  <a:pt x="14650" y="78020"/>
                </a:lnTo>
                <a:lnTo>
                  <a:pt x="14690" y="77850"/>
                </a:lnTo>
                <a:lnTo>
                  <a:pt x="14790" y="77720"/>
                </a:lnTo>
                <a:lnTo>
                  <a:pt x="15420" y="75720"/>
                </a:lnTo>
                <a:lnTo>
                  <a:pt x="15620" y="74860"/>
                </a:lnTo>
                <a:lnTo>
                  <a:pt x="15670" y="73910"/>
                </a:lnTo>
                <a:lnTo>
                  <a:pt x="15730" y="73300"/>
                </a:lnTo>
                <a:lnTo>
                  <a:pt x="17420" y="73300"/>
                </a:lnTo>
                <a:lnTo>
                  <a:pt x="17430" y="72470"/>
                </a:lnTo>
                <a:lnTo>
                  <a:pt x="17430" y="71330"/>
                </a:lnTo>
                <a:lnTo>
                  <a:pt x="17430" y="69710"/>
                </a:lnTo>
                <a:lnTo>
                  <a:pt x="16590" y="69720"/>
                </a:lnTo>
                <a:lnTo>
                  <a:pt x="15610" y="69730"/>
                </a:lnTo>
                <a:lnTo>
                  <a:pt x="15550" y="69720"/>
                </a:lnTo>
                <a:lnTo>
                  <a:pt x="15480" y="69060"/>
                </a:lnTo>
                <a:lnTo>
                  <a:pt x="15410" y="68810"/>
                </a:lnTo>
                <a:lnTo>
                  <a:pt x="15060" y="68030"/>
                </a:lnTo>
                <a:lnTo>
                  <a:pt x="14900" y="67150"/>
                </a:lnTo>
                <a:lnTo>
                  <a:pt x="14780" y="66860"/>
                </a:lnTo>
                <a:lnTo>
                  <a:pt x="14850" y="66690"/>
                </a:lnTo>
                <a:lnTo>
                  <a:pt x="14830" y="66500"/>
                </a:lnTo>
                <a:lnTo>
                  <a:pt x="14570" y="65510"/>
                </a:lnTo>
                <a:lnTo>
                  <a:pt x="14530" y="65410"/>
                </a:lnTo>
                <a:lnTo>
                  <a:pt x="27670" y="65380"/>
                </a:lnTo>
                <a:lnTo>
                  <a:pt x="27940" y="65380"/>
                </a:lnTo>
                <a:lnTo>
                  <a:pt x="34540" y="65380"/>
                </a:lnTo>
                <a:lnTo>
                  <a:pt x="38410" y="68540"/>
                </a:lnTo>
                <a:lnTo>
                  <a:pt x="33130" y="72500"/>
                </a:lnTo>
                <a:lnTo>
                  <a:pt x="31240" y="73910"/>
                </a:lnTo>
                <a:lnTo>
                  <a:pt x="29720" y="75310"/>
                </a:lnTo>
                <a:lnTo>
                  <a:pt x="27280" y="78950"/>
                </a:lnTo>
                <a:lnTo>
                  <a:pt x="25650" y="80170"/>
                </a:lnTo>
                <a:lnTo>
                  <a:pt x="25600" y="80210"/>
                </a:lnTo>
                <a:lnTo>
                  <a:pt x="25460" y="80400"/>
                </a:lnTo>
                <a:lnTo>
                  <a:pt x="25260" y="80590"/>
                </a:lnTo>
                <a:lnTo>
                  <a:pt x="24730" y="80810"/>
                </a:lnTo>
                <a:lnTo>
                  <a:pt x="23810" y="81320"/>
                </a:lnTo>
                <a:lnTo>
                  <a:pt x="23150" y="81750"/>
                </a:lnTo>
                <a:lnTo>
                  <a:pt x="23040" y="81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Gorgo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340" y="85480"/>
                </a:moveTo>
                <a:lnTo>
                  <a:pt x="31480" y="85430"/>
                </a:lnTo>
                <a:lnTo>
                  <a:pt x="31670" y="85320"/>
                </a:lnTo>
                <a:lnTo>
                  <a:pt x="31800" y="85160"/>
                </a:lnTo>
                <a:lnTo>
                  <a:pt x="31840" y="84850"/>
                </a:lnTo>
                <a:lnTo>
                  <a:pt x="31920" y="84570"/>
                </a:lnTo>
                <a:lnTo>
                  <a:pt x="32200" y="84440"/>
                </a:lnTo>
                <a:lnTo>
                  <a:pt x="34960" y="83690"/>
                </a:lnTo>
                <a:lnTo>
                  <a:pt x="35080" y="83510"/>
                </a:lnTo>
                <a:lnTo>
                  <a:pt x="35120" y="82950"/>
                </a:lnTo>
                <a:lnTo>
                  <a:pt x="35440" y="82560"/>
                </a:lnTo>
                <a:lnTo>
                  <a:pt x="36070" y="82490"/>
                </a:lnTo>
                <a:lnTo>
                  <a:pt x="36640" y="82270"/>
                </a:lnTo>
                <a:lnTo>
                  <a:pt x="36810" y="81940"/>
                </a:lnTo>
                <a:lnTo>
                  <a:pt x="36910" y="81570"/>
                </a:lnTo>
                <a:lnTo>
                  <a:pt x="37040" y="81290"/>
                </a:lnTo>
                <a:lnTo>
                  <a:pt x="37360" y="80830"/>
                </a:lnTo>
                <a:lnTo>
                  <a:pt x="37380" y="80570"/>
                </a:lnTo>
                <a:lnTo>
                  <a:pt x="37520" y="80820"/>
                </a:lnTo>
                <a:lnTo>
                  <a:pt x="37390" y="81090"/>
                </a:lnTo>
                <a:lnTo>
                  <a:pt x="37300" y="81380"/>
                </a:lnTo>
                <a:lnTo>
                  <a:pt x="37290" y="81700"/>
                </a:lnTo>
                <a:lnTo>
                  <a:pt x="37320" y="81870"/>
                </a:lnTo>
                <a:lnTo>
                  <a:pt x="37470" y="81980"/>
                </a:lnTo>
                <a:lnTo>
                  <a:pt x="37680" y="82090"/>
                </a:lnTo>
                <a:lnTo>
                  <a:pt x="37780" y="82300"/>
                </a:lnTo>
                <a:lnTo>
                  <a:pt x="37810" y="82470"/>
                </a:lnTo>
                <a:lnTo>
                  <a:pt x="37860" y="82630"/>
                </a:lnTo>
                <a:lnTo>
                  <a:pt x="37970" y="82720"/>
                </a:lnTo>
                <a:lnTo>
                  <a:pt x="37960" y="82850"/>
                </a:lnTo>
                <a:lnTo>
                  <a:pt x="37890" y="83010"/>
                </a:lnTo>
                <a:lnTo>
                  <a:pt x="37760" y="83130"/>
                </a:lnTo>
                <a:lnTo>
                  <a:pt x="37750" y="83250"/>
                </a:lnTo>
                <a:lnTo>
                  <a:pt x="37790" y="83380"/>
                </a:lnTo>
                <a:lnTo>
                  <a:pt x="37880" y="83370"/>
                </a:lnTo>
                <a:lnTo>
                  <a:pt x="37990" y="83380"/>
                </a:lnTo>
                <a:lnTo>
                  <a:pt x="38080" y="83420"/>
                </a:lnTo>
                <a:lnTo>
                  <a:pt x="38170" y="83400"/>
                </a:lnTo>
                <a:lnTo>
                  <a:pt x="38320" y="83250"/>
                </a:lnTo>
                <a:lnTo>
                  <a:pt x="38490" y="83200"/>
                </a:lnTo>
                <a:lnTo>
                  <a:pt x="39780" y="83420"/>
                </a:lnTo>
                <a:lnTo>
                  <a:pt x="40030" y="83490"/>
                </a:lnTo>
                <a:lnTo>
                  <a:pt x="40020" y="83710"/>
                </a:lnTo>
                <a:lnTo>
                  <a:pt x="40070" y="83830"/>
                </a:lnTo>
                <a:lnTo>
                  <a:pt x="40090" y="84070"/>
                </a:lnTo>
                <a:lnTo>
                  <a:pt x="40130" y="84180"/>
                </a:lnTo>
                <a:lnTo>
                  <a:pt x="40140" y="84470"/>
                </a:lnTo>
                <a:lnTo>
                  <a:pt x="40010" y="84950"/>
                </a:lnTo>
                <a:lnTo>
                  <a:pt x="40040" y="85160"/>
                </a:lnTo>
                <a:lnTo>
                  <a:pt x="40310" y="85140"/>
                </a:lnTo>
                <a:lnTo>
                  <a:pt x="40560" y="84910"/>
                </a:lnTo>
                <a:lnTo>
                  <a:pt x="40680" y="84840"/>
                </a:lnTo>
                <a:lnTo>
                  <a:pt x="40820" y="84800"/>
                </a:lnTo>
                <a:lnTo>
                  <a:pt x="40940" y="84830"/>
                </a:lnTo>
                <a:lnTo>
                  <a:pt x="41050" y="84900"/>
                </a:lnTo>
                <a:lnTo>
                  <a:pt x="41200" y="84940"/>
                </a:lnTo>
                <a:lnTo>
                  <a:pt x="41310" y="85050"/>
                </a:lnTo>
                <a:lnTo>
                  <a:pt x="41350" y="85610"/>
                </a:lnTo>
                <a:lnTo>
                  <a:pt x="41430" y="85750"/>
                </a:lnTo>
                <a:lnTo>
                  <a:pt x="41670" y="85750"/>
                </a:lnTo>
                <a:lnTo>
                  <a:pt x="41780" y="85810"/>
                </a:lnTo>
                <a:lnTo>
                  <a:pt x="41890" y="85850"/>
                </a:lnTo>
                <a:lnTo>
                  <a:pt x="41920" y="85810"/>
                </a:lnTo>
                <a:lnTo>
                  <a:pt x="41960" y="85760"/>
                </a:lnTo>
                <a:lnTo>
                  <a:pt x="42260" y="85850"/>
                </a:lnTo>
                <a:lnTo>
                  <a:pt x="42500" y="86100"/>
                </a:lnTo>
                <a:lnTo>
                  <a:pt x="42580" y="86210"/>
                </a:lnTo>
                <a:lnTo>
                  <a:pt x="42710" y="86250"/>
                </a:lnTo>
                <a:lnTo>
                  <a:pt x="42860" y="86240"/>
                </a:lnTo>
                <a:lnTo>
                  <a:pt x="42800" y="86750"/>
                </a:lnTo>
                <a:lnTo>
                  <a:pt x="42890" y="87030"/>
                </a:lnTo>
                <a:lnTo>
                  <a:pt x="42420" y="87180"/>
                </a:lnTo>
                <a:lnTo>
                  <a:pt x="41970" y="87400"/>
                </a:lnTo>
                <a:lnTo>
                  <a:pt x="41630" y="87360"/>
                </a:lnTo>
                <a:lnTo>
                  <a:pt x="41330" y="87440"/>
                </a:lnTo>
                <a:lnTo>
                  <a:pt x="41180" y="87580"/>
                </a:lnTo>
                <a:lnTo>
                  <a:pt x="41100" y="87750"/>
                </a:lnTo>
                <a:lnTo>
                  <a:pt x="40950" y="87950"/>
                </a:lnTo>
                <a:lnTo>
                  <a:pt x="39800" y="89000"/>
                </a:lnTo>
                <a:lnTo>
                  <a:pt x="39640" y="89350"/>
                </a:lnTo>
                <a:lnTo>
                  <a:pt x="39590" y="89630"/>
                </a:lnTo>
                <a:lnTo>
                  <a:pt x="39480" y="89750"/>
                </a:lnTo>
                <a:lnTo>
                  <a:pt x="39330" y="89820"/>
                </a:lnTo>
                <a:lnTo>
                  <a:pt x="38960" y="90290"/>
                </a:lnTo>
                <a:lnTo>
                  <a:pt x="38380" y="91250"/>
                </a:lnTo>
                <a:lnTo>
                  <a:pt x="38170" y="91710"/>
                </a:lnTo>
                <a:lnTo>
                  <a:pt x="37890" y="92690"/>
                </a:lnTo>
                <a:lnTo>
                  <a:pt x="37840" y="92630"/>
                </a:lnTo>
                <a:lnTo>
                  <a:pt x="37670" y="92580"/>
                </a:lnTo>
                <a:lnTo>
                  <a:pt x="37660" y="92560"/>
                </a:lnTo>
                <a:lnTo>
                  <a:pt x="37640" y="92500"/>
                </a:lnTo>
                <a:lnTo>
                  <a:pt x="37640" y="92440"/>
                </a:lnTo>
                <a:lnTo>
                  <a:pt x="37670" y="92260"/>
                </a:lnTo>
                <a:lnTo>
                  <a:pt x="37670" y="92210"/>
                </a:lnTo>
                <a:lnTo>
                  <a:pt x="37650" y="92150"/>
                </a:lnTo>
                <a:lnTo>
                  <a:pt x="37620" y="92110"/>
                </a:lnTo>
                <a:lnTo>
                  <a:pt x="37560" y="92060"/>
                </a:lnTo>
                <a:lnTo>
                  <a:pt x="37490" y="92040"/>
                </a:lnTo>
                <a:lnTo>
                  <a:pt x="37420" y="92040"/>
                </a:lnTo>
                <a:lnTo>
                  <a:pt x="37270" y="92070"/>
                </a:lnTo>
                <a:lnTo>
                  <a:pt x="37210" y="92070"/>
                </a:lnTo>
                <a:lnTo>
                  <a:pt x="37150" y="92050"/>
                </a:lnTo>
                <a:lnTo>
                  <a:pt x="37090" y="92000"/>
                </a:lnTo>
                <a:lnTo>
                  <a:pt x="36940" y="91850"/>
                </a:lnTo>
                <a:lnTo>
                  <a:pt x="36900" y="91760"/>
                </a:lnTo>
                <a:lnTo>
                  <a:pt x="36960" y="91710"/>
                </a:lnTo>
                <a:lnTo>
                  <a:pt x="37190" y="91730"/>
                </a:lnTo>
                <a:lnTo>
                  <a:pt x="37310" y="91710"/>
                </a:lnTo>
                <a:lnTo>
                  <a:pt x="37340" y="91620"/>
                </a:lnTo>
                <a:lnTo>
                  <a:pt x="37300" y="91500"/>
                </a:lnTo>
                <a:lnTo>
                  <a:pt x="37210" y="91410"/>
                </a:lnTo>
                <a:lnTo>
                  <a:pt x="36810" y="91140"/>
                </a:lnTo>
                <a:lnTo>
                  <a:pt x="36730" y="91050"/>
                </a:lnTo>
                <a:lnTo>
                  <a:pt x="36670" y="90940"/>
                </a:lnTo>
                <a:lnTo>
                  <a:pt x="36650" y="90830"/>
                </a:lnTo>
                <a:lnTo>
                  <a:pt x="36650" y="90590"/>
                </a:lnTo>
                <a:lnTo>
                  <a:pt x="36630" y="90540"/>
                </a:lnTo>
                <a:lnTo>
                  <a:pt x="36600" y="90490"/>
                </a:lnTo>
                <a:lnTo>
                  <a:pt x="36540" y="90400"/>
                </a:lnTo>
                <a:lnTo>
                  <a:pt x="36510" y="90350"/>
                </a:lnTo>
                <a:lnTo>
                  <a:pt x="36490" y="90150"/>
                </a:lnTo>
                <a:lnTo>
                  <a:pt x="36470" y="90090"/>
                </a:lnTo>
                <a:lnTo>
                  <a:pt x="36420" y="90040"/>
                </a:lnTo>
                <a:lnTo>
                  <a:pt x="36320" y="89990"/>
                </a:lnTo>
                <a:lnTo>
                  <a:pt x="36210" y="90010"/>
                </a:lnTo>
                <a:lnTo>
                  <a:pt x="36110" y="90060"/>
                </a:lnTo>
                <a:lnTo>
                  <a:pt x="36020" y="90130"/>
                </a:lnTo>
                <a:lnTo>
                  <a:pt x="35920" y="90200"/>
                </a:lnTo>
                <a:lnTo>
                  <a:pt x="35820" y="90210"/>
                </a:lnTo>
                <a:lnTo>
                  <a:pt x="35620" y="90160"/>
                </a:lnTo>
                <a:lnTo>
                  <a:pt x="35580" y="90130"/>
                </a:lnTo>
                <a:lnTo>
                  <a:pt x="35560" y="90060"/>
                </a:lnTo>
                <a:lnTo>
                  <a:pt x="35540" y="90000"/>
                </a:lnTo>
                <a:lnTo>
                  <a:pt x="35540" y="89940"/>
                </a:lnTo>
                <a:lnTo>
                  <a:pt x="35580" y="89680"/>
                </a:lnTo>
                <a:lnTo>
                  <a:pt x="35560" y="89580"/>
                </a:lnTo>
                <a:lnTo>
                  <a:pt x="35520" y="89500"/>
                </a:lnTo>
                <a:lnTo>
                  <a:pt x="35440" y="89430"/>
                </a:lnTo>
                <a:lnTo>
                  <a:pt x="35360" y="89380"/>
                </a:lnTo>
                <a:lnTo>
                  <a:pt x="35200" y="89340"/>
                </a:lnTo>
                <a:lnTo>
                  <a:pt x="35150" y="89320"/>
                </a:lnTo>
                <a:lnTo>
                  <a:pt x="35030" y="89230"/>
                </a:lnTo>
                <a:lnTo>
                  <a:pt x="34980" y="89210"/>
                </a:lnTo>
                <a:lnTo>
                  <a:pt x="34880" y="89200"/>
                </a:lnTo>
                <a:lnTo>
                  <a:pt x="34680" y="89240"/>
                </a:lnTo>
                <a:lnTo>
                  <a:pt x="34580" y="89240"/>
                </a:lnTo>
                <a:lnTo>
                  <a:pt x="34520" y="89070"/>
                </a:lnTo>
                <a:lnTo>
                  <a:pt x="34510" y="89010"/>
                </a:lnTo>
                <a:lnTo>
                  <a:pt x="34510" y="88950"/>
                </a:lnTo>
                <a:lnTo>
                  <a:pt x="34540" y="88890"/>
                </a:lnTo>
                <a:lnTo>
                  <a:pt x="34640" y="88730"/>
                </a:lnTo>
                <a:lnTo>
                  <a:pt x="34650" y="88680"/>
                </a:lnTo>
                <a:lnTo>
                  <a:pt x="34640" y="88630"/>
                </a:lnTo>
                <a:lnTo>
                  <a:pt x="34610" y="88570"/>
                </a:lnTo>
                <a:lnTo>
                  <a:pt x="34540" y="88460"/>
                </a:lnTo>
                <a:lnTo>
                  <a:pt x="34490" y="88410"/>
                </a:lnTo>
                <a:lnTo>
                  <a:pt x="34440" y="88360"/>
                </a:lnTo>
                <a:lnTo>
                  <a:pt x="34340" y="88300"/>
                </a:lnTo>
                <a:lnTo>
                  <a:pt x="34290" y="88270"/>
                </a:lnTo>
                <a:lnTo>
                  <a:pt x="34250" y="88220"/>
                </a:lnTo>
                <a:lnTo>
                  <a:pt x="34240" y="88160"/>
                </a:lnTo>
                <a:lnTo>
                  <a:pt x="34260" y="88100"/>
                </a:lnTo>
                <a:lnTo>
                  <a:pt x="34280" y="88040"/>
                </a:lnTo>
                <a:lnTo>
                  <a:pt x="34300" y="87980"/>
                </a:lnTo>
                <a:lnTo>
                  <a:pt x="34300" y="87840"/>
                </a:lnTo>
                <a:lnTo>
                  <a:pt x="34260" y="87730"/>
                </a:lnTo>
                <a:lnTo>
                  <a:pt x="34200" y="87620"/>
                </a:lnTo>
                <a:lnTo>
                  <a:pt x="34080" y="87470"/>
                </a:lnTo>
                <a:lnTo>
                  <a:pt x="34050" y="87430"/>
                </a:lnTo>
                <a:lnTo>
                  <a:pt x="34040" y="87380"/>
                </a:lnTo>
                <a:lnTo>
                  <a:pt x="34040" y="87330"/>
                </a:lnTo>
                <a:lnTo>
                  <a:pt x="34060" y="87210"/>
                </a:lnTo>
                <a:lnTo>
                  <a:pt x="34070" y="87150"/>
                </a:lnTo>
                <a:lnTo>
                  <a:pt x="34050" y="87090"/>
                </a:lnTo>
                <a:lnTo>
                  <a:pt x="34010" y="87040"/>
                </a:lnTo>
                <a:lnTo>
                  <a:pt x="33840" y="86910"/>
                </a:lnTo>
                <a:lnTo>
                  <a:pt x="33780" y="86840"/>
                </a:lnTo>
                <a:lnTo>
                  <a:pt x="33730" y="86780"/>
                </a:lnTo>
                <a:lnTo>
                  <a:pt x="33690" y="86700"/>
                </a:lnTo>
                <a:lnTo>
                  <a:pt x="33600" y="86470"/>
                </a:lnTo>
                <a:lnTo>
                  <a:pt x="33590" y="86410"/>
                </a:lnTo>
                <a:lnTo>
                  <a:pt x="33580" y="86290"/>
                </a:lnTo>
                <a:lnTo>
                  <a:pt x="33560" y="86240"/>
                </a:lnTo>
                <a:lnTo>
                  <a:pt x="33520" y="86190"/>
                </a:lnTo>
                <a:lnTo>
                  <a:pt x="33340" y="86060"/>
                </a:lnTo>
                <a:lnTo>
                  <a:pt x="33300" y="86020"/>
                </a:lnTo>
                <a:lnTo>
                  <a:pt x="33250" y="85930"/>
                </a:lnTo>
                <a:lnTo>
                  <a:pt x="33220" y="85890"/>
                </a:lnTo>
                <a:lnTo>
                  <a:pt x="33110" y="85890"/>
                </a:lnTo>
                <a:lnTo>
                  <a:pt x="32870" y="85980"/>
                </a:lnTo>
                <a:lnTo>
                  <a:pt x="32800" y="85930"/>
                </a:lnTo>
                <a:lnTo>
                  <a:pt x="32810" y="85830"/>
                </a:lnTo>
                <a:lnTo>
                  <a:pt x="32930" y="85610"/>
                </a:lnTo>
                <a:lnTo>
                  <a:pt x="32910" y="85510"/>
                </a:lnTo>
                <a:lnTo>
                  <a:pt x="32870" y="85510"/>
                </a:lnTo>
                <a:lnTo>
                  <a:pt x="32830" y="85510"/>
                </a:lnTo>
                <a:lnTo>
                  <a:pt x="32790" y="85520"/>
                </a:lnTo>
                <a:lnTo>
                  <a:pt x="32700" y="85560"/>
                </a:lnTo>
                <a:lnTo>
                  <a:pt x="32350" y="85630"/>
                </a:lnTo>
                <a:lnTo>
                  <a:pt x="32140" y="85720"/>
                </a:lnTo>
                <a:lnTo>
                  <a:pt x="32090" y="85740"/>
                </a:lnTo>
                <a:lnTo>
                  <a:pt x="32070" y="85740"/>
                </a:lnTo>
                <a:lnTo>
                  <a:pt x="31940" y="85740"/>
                </a:lnTo>
                <a:lnTo>
                  <a:pt x="31900" y="85750"/>
                </a:lnTo>
                <a:lnTo>
                  <a:pt x="31720" y="85850"/>
                </a:lnTo>
                <a:lnTo>
                  <a:pt x="31670" y="85860"/>
                </a:lnTo>
                <a:lnTo>
                  <a:pt x="31620" y="85850"/>
                </a:lnTo>
                <a:lnTo>
                  <a:pt x="31610" y="85840"/>
                </a:lnTo>
                <a:lnTo>
                  <a:pt x="31570" y="85800"/>
                </a:lnTo>
                <a:lnTo>
                  <a:pt x="31550" y="85790"/>
                </a:lnTo>
                <a:lnTo>
                  <a:pt x="31510" y="85780"/>
                </a:lnTo>
                <a:lnTo>
                  <a:pt x="31490" y="85770"/>
                </a:lnTo>
                <a:lnTo>
                  <a:pt x="31480" y="85760"/>
                </a:lnTo>
                <a:lnTo>
                  <a:pt x="31470" y="85730"/>
                </a:lnTo>
                <a:lnTo>
                  <a:pt x="31460" y="85720"/>
                </a:lnTo>
                <a:lnTo>
                  <a:pt x="31430" y="85700"/>
                </a:lnTo>
                <a:lnTo>
                  <a:pt x="31360" y="85670"/>
                </a:lnTo>
                <a:lnTo>
                  <a:pt x="31330" y="85650"/>
                </a:lnTo>
                <a:lnTo>
                  <a:pt x="31310" y="85580"/>
                </a:lnTo>
                <a:lnTo>
                  <a:pt x="31340" y="854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Guidimak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7890" y="92690"/>
                </a:moveTo>
                <a:lnTo>
                  <a:pt x="38170" y="91710"/>
                </a:lnTo>
                <a:lnTo>
                  <a:pt x="38380" y="91250"/>
                </a:lnTo>
                <a:lnTo>
                  <a:pt x="38960" y="90290"/>
                </a:lnTo>
                <a:lnTo>
                  <a:pt x="39330" y="89820"/>
                </a:lnTo>
                <a:lnTo>
                  <a:pt x="39480" y="89750"/>
                </a:lnTo>
                <a:lnTo>
                  <a:pt x="39590" y="89630"/>
                </a:lnTo>
                <a:lnTo>
                  <a:pt x="39640" y="89350"/>
                </a:lnTo>
                <a:lnTo>
                  <a:pt x="39800" y="89000"/>
                </a:lnTo>
                <a:lnTo>
                  <a:pt x="40950" y="87950"/>
                </a:lnTo>
                <a:lnTo>
                  <a:pt x="41100" y="87750"/>
                </a:lnTo>
                <a:lnTo>
                  <a:pt x="41180" y="87580"/>
                </a:lnTo>
                <a:lnTo>
                  <a:pt x="41330" y="87440"/>
                </a:lnTo>
                <a:lnTo>
                  <a:pt x="41630" y="87360"/>
                </a:lnTo>
                <a:lnTo>
                  <a:pt x="41970" y="87400"/>
                </a:lnTo>
                <a:lnTo>
                  <a:pt x="42420" y="87180"/>
                </a:lnTo>
                <a:lnTo>
                  <a:pt x="42890" y="87030"/>
                </a:lnTo>
                <a:lnTo>
                  <a:pt x="43100" y="87060"/>
                </a:lnTo>
                <a:lnTo>
                  <a:pt x="43230" y="87220"/>
                </a:lnTo>
                <a:lnTo>
                  <a:pt x="43360" y="87290"/>
                </a:lnTo>
                <a:lnTo>
                  <a:pt x="43530" y="87240"/>
                </a:lnTo>
                <a:lnTo>
                  <a:pt x="43720" y="87220"/>
                </a:lnTo>
                <a:lnTo>
                  <a:pt x="43900" y="87240"/>
                </a:lnTo>
                <a:lnTo>
                  <a:pt x="44050" y="87240"/>
                </a:lnTo>
                <a:lnTo>
                  <a:pt x="44030" y="87130"/>
                </a:lnTo>
                <a:lnTo>
                  <a:pt x="44060" y="87010"/>
                </a:lnTo>
                <a:lnTo>
                  <a:pt x="44160" y="86970"/>
                </a:lnTo>
                <a:lnTo>
                  <a:pt x="44250" y="86910"/>
                </a:lnTo>
                <a:lnTo>
                  <a:pt x="44300" y="86790"/>
                </a:lnTo>
                <a:lnTo>
                  <a:pt x="44240" y="86640"/>
                </a:lnTo>
                <a:lnTo>
                  <a:pt x="44170" y="86490"/>
                </a:lnTo>
                <a:lnTo>
                  <a:pt x="44130" y="86320"/>
                </a:lnTo>
                <a:lnTo>
                  <a:pt x="44190" y="86210"/>
                </a:lnTo>
                <a:lnTo>
                  <a:pt x="44270" y="86270"/>
                </a:lnTo>
                <a:lnTo>
                  <a:pt x="44350" y="86340"/>
                </a:lnTo>
                <a:lnTo>
                  <a:pt x="44700" y="86290"/>
                </a:lnTo>
                <a:lnTo>
                  <a:pt x="44790" y="86360"/>
                </a:lnTo>
                <a:lnTo>
                  <a:pt x="44900" y="86390"/>
                </a:lnTo>
                <a:lnTo>
                  <a:pt x="45010" y="86370"/>
                </a:lnTo>
                <a:lnTo>
                  <a:pt x="45100" y="86380"/>
                </a:lnTo>
                <a:lnTo>
                  <a:pt x="45580" y="86700"/>
                </a:lnTo>
                <a:lnTo>
                  <a:pt x="46300" y="86820"/>
                </a:lnTo>
                <a:lnTo>
                  <a:pt x="46190" y="86980"/>
                </a:lnTo>
                <a:lnTo>
                  <a:pt x="46010" y="87080"/>
                </a:lnTo>
                <a:lnTo>
                  <a:pt x="45940" y="87170"/>
                </a:lnTo>
                <a:lnTo>
                  <a:pt x="45890" y="87270"/>
                </a:lnTo>
                <a:lnTo>
                  <a:pt x="45900" y="87350"/>
                </a:lnTo>
                <a:lnTo>
                  <a:pt x="45920" y="87410"/>
                </a:lnTo>
                <a:lnTo>
                  <a:pt x="45840" y="87590"/>
                </a:lnTo>
                <a:lnTo>
                  <a:pt x="45680" y="87700"/>
                </a:lnTo>
                <a:lnTo>
                  <a:pt x="45640" y="87790"/>
                </a:lnTo>
                <a:lnTo>
                  <a:pt x="45640" y="87890"/>
                </a:lnTo>
                <a:lnTo>
                  <a:pt x="45600" y="88060"/>
                </a:lnTo>
                <a:lnTo>
                  <a:pt x="45540" y="88230"/>
                </a:lnTo>
                <a:lnTo>
                  <a:pt x="45280" y="88520"/>
                </a:lnTo>
                <a:lnTo>
                  <a:pt x="45200" y="88870"/>
                </a:lnTo>
                <a:lnTo>
                  <a:pt x="45160" y="89230"/>
                </a:lnTo>
                <a:lnTo>
                  <a:pt x="45000" y="89550"/>
                </a:lnTo>
                <a:lnTo>
                  <a:pt x="44940" y="89830"/>
                </a:lnTo>
                <a:lnTo>
                  <a:pt x="44910" y="89830"/>
                </a:lnTo>
                <a:lnTo>
                  <a:pt x="44890" y="89840"/>
                </a:lnTo>
                <a:lnTo>
                  <a:pt x="44770" y="89820"/>
                </a:lnTo>
                <a:lnTo>
                  <a:pt x="44770" y="90060"/>
                </a:lnTo>
                <a:lnTo>
                  <a:pt x="44750" y="90130"/>
                </a:lnTo>
                <a:lnTo>
                  <a:pt x="44580" y="90320"/>
                </a:lnTo>
                <a:lnTo>
                  <a:pt x="44490" y="90550"/>
                </a:lnTo>
                <a:lnTo>
                  <a:pt x="44390" y="91040"/>
                </a:lnTo>
                <a:lnTo>
                  <a:pt x="44160" y="91530"/>
                </a:lnTo>
                <a:lnTo>
                  <a:pt x="44130" y="91640"/>
                </a:lnTo>
                <a:lnTo>
                  <a:pt x="44100" y="91980"/>
                </a:lnTo>
                <a:lnTo>
                  <a:pt x="43970" y="92350"/>
                </a:lnTo>
                <a:lnTo>
                  <a:pt x="43950" y="92500"/>
                </a:lnTo>
                <a:lnTo>
                  <a:pt x="43960" y="92560"/>
                </a:lnTo>
                <a:lnTo>
                  <a:pt x="43980" y="92660"/>
                </a:lnTo>
                <a:lnTo>
                  <a:pt x="43970" y="92730"/>
                </a:lnTo>
                <a:lnTo>
                  <a:pt x="43890" y="93010"/>
                </a:lnTo>
                <a:lnTo>
                  <a:pt x="43880" y="93220"/>
                </a:lnTo>
                <a:lnTo>
                  <a:pt x="43870" y="93260"/>
                </a:lnTo>
                <a:lnTo>
                  <a:pt x="43930" y="93310"/>
                </a:lnTo>
                <a:lnTo>
                  <a:pt x="43980" y="93290"/>
                </a:lnTo>
                <a:lnTo>
                  <a:pt x="43970" y="93300"/>
                </a:lnTo>
                <a:lnTo>
                  <a:pt x="43980" y="93320"/>
                </a:lnTo>
                <a:lnTo>
                  <a:pt x="43980" y="93340"/>
                </a:lnTo>
                <a:lnTo>
                  <a:pt x="43990" y="93370"/>
                </a:lnTo>
                <a:lnTo>
                  <a:pt x="44030" y="93370"/>
                </a:lnTo>
                <a:lnTo>
                  <a:pt x="44060" y="93390"/>
                </a:lnTo>
                <a:lnTo>
                  <a:pt x="44110" y="93380"/>
                </a:lnTo>
                <a:lnTo>
                  <a:pt x="44130" y="93370"/>
                </a:lnTo>
                <a:lnTo>
                  <a:pt x="44130" y="93350"/>
                </a:lnTo>
                <a:lnTo>
                  <a:pt x="44140" y="93330"/>
                </a:lnTo>
                <a:lnTo>
                  <a:pt x="44180" y="93400"/>
                </a:lnTo>
                <a:lnTo>
                  <a:pt x="44200" y="93500"/>
                </a:lnTo>
                <a:lnTo>
                  <a:pt x="44190" y="93630"/>
                </a:lnTo>
                <a:lnTo>
                  <a:pt x="44140" y="93740"/>
                </a:lnTo>
                <a:lnTo>
                  <a:pt x="44100" y="93860"/>
                </a:lnTo>
                <a:lnTo>
                  <a:pt x="44070" y="94110"/>
                </a:lnTo>
                <a:lnTo>
                  <a:pt x="44070" y="94160"/>
                </a:lnTo>
                <a:lnTo>
                  <a:pt x="44090" y="94190"/>
                </a:lnTo>
                <a:lnTo>
                  <a:pt x="44140" y="94250"/>
                </a:lnTo>
                <a:lnTo>
                  <a:pt x="44140" y="94300"/>
                </a:lnTo>
                <a:lnTo>
                  <a:pt x="44100" y="94320"/>
                </a:lnTo>
                <a:lnTo>
                  <a:pt x="44050" y="94340"/>
                </a:lnTo>
                <a:lnTo>
                  <a:pt x="44030" y="94350"/>
                </a:lnTo>
                <a:lnTo>
                  <a:pt x="44000" y="94380"/>
                </a:lnTo>
                <a:lnTo>
                  <a:pt x="43970" y="94420"/>
                </a:lnTo>
                <a:lnTo>
                  <a:pt x="43930" y="94460"/>
                </a:lnTo>
                <a:lnTo>
                  <a:pt x="43910" y="94530"/>
                </a:lnTo>
                <a:lnTo>
                  <a:pt x="43850" y="94620"/>
                </a:lnTo>
                <a:lnTo>
                  <a:pt x="43750" y="94710"/>
                </a:lnTo>
                <a:lnTo>
                  <a:pt x="43630" y="94770"/>
                </a:lnTo>
                <a:lnTo>
                  <a:pt x="43360" y="94830"/>
                </a:lnTo>
                <a:lnTo>
                  <a:pt x="43260" y="94920"/>
                </a:lnTo>
                <a:lnTo>
                  <a:pt x="43100" y="95140"/>
                </a:lnTo>
                <a:lnTo>
                  <a:pt x="42980" y="95220"/>
                </a:lnTo>
                <a:lnTo>
                  <a:pt x="42850" y="95260"/>
                </a:lnTo>
                <a:lnTo>
                  <a:pt x="42720" y="95260"/>
                </a:lnTo>
                <a:lnTo>
                  <a:pt x="42700" y="95250"/>
                </a:lnTo>
                <a:lnTo>
                  <a:pt x="42680" y="95240"/>
                </a:lnTo>
                <a:lnTo>
                  <a:pt x="42650" y="95240"/>
                </a:lnTo>
                <a:lnTo>
                  <a:pt x="42590" y="95230"/>
                </a:lnTo>
                <a:lnTo>
                  <a:pt x="42540" y="95260"/>
                </a:lnTo>
                <a:lnTo>
                  <a:pt x="42510" y="95370"/>
                </a:lnTo>
                <a:lnTo>
                  <a:pt x="42450" y="95450"/>
                </a:lnTo>
                <a:lnTo>
                  <a:pt x="42380" y="95420"/>
                </a:lnTo>
                <a:lnTo>
                  <a:pt x="42090" y="95160"/>
                </a:lnTo>
                <a:lnTo>
                  <a:pt x="41990" y="95100"/>
                </a:lnTo>
                <a:lnTo>
                  <a:pt x="41850" y="95130"/>
                </a:lnTo>
                <a:lnTo>
                  <a:pt x="41560" y="95230"/>
                </a:lnTo>
                <a:lnTo>
                  <a:pt x="41410" y="95250"/>
                </a:lnTo>
                <a:lnTo>
                  <a:pt x="41260" y="95230"/>
                </a:lnTo>
                <a:lnTo>
                  <a:pt x="41150" y="95170"/>
                </a:lnTo>
                <a:lnTo>
                  <a:pt x="40770" y="94880"/>
                </a:lnTo>
                <a:lnTo>
                  <a:pt x="40350" y="94680"/>
                </a:lnTo>
                <a:lnTo>
                  <a:pt x="40230" y="94580"/>
                </a:lnTo>
                <a:lnTo>
                  <a:pt x="40000" y="94300"/>
                </a:lnTo>
                <a:lnTo>
                  <a:pt x="39910" y="94250"/>
                </a:lnTo>
                <a:lnTo>
                  <a:pt x="39900" y="94170"/>
                </a:lnTo>
                <a:lnTo>
                  <a:pt x="39750" y="93620"/>
                </a:lnTo>
                <a:lnTo>
                  <a:pt x="39720" y="93550"/>
                </a:lnTo>
                <a:lnTo>
                  <a:pt x="39660" y="93480"/>
                </a:lnTo>
                <a:lnTo>
                  <a:pt x="39590" y="93440"/>
                </a:lnTo>
                <a:lnTo>
                  <a:pt x="39430" y="93400"/>
                </a:lnTo>
                <a:lnTo>
                  <a:pt x="39360" y="93360"/>
                </a:lnTo>
                <a:lnTo>
                  <a:pt x="39240" y="93270"/>
                </a:lnTo>
                <a:lnTo>
                  <a:pt x="38870" y="93050"/>
                </a:lnTo>
                <a:lnTo>
                  <a:pt x="38780" y="92940"/>
                </a:lnTo>
                <a:lnTo>
                  <a:pt x="38730" y="92890"/>
                </a:lnTo>
                <a:lnTo>
                  <a:pt x="38660" y="92860"/>
                </a:lnTo>
                <a:lnTo>
                  <a:pt x="38560" y="92880"/>
                </a:lnTo>
                <a:lnTo>
                  <a:pt x="38350" y="92950"/>
                </a:lnTo>
                <a:lnTo>
                  <a:pt x="38280" y="92960"/>
                </a:lnTo>
                <a:lnTo>
                  <a:pt x="38270" y="92960"/>
                </a:lnTo>
                <a:lnTo>
                  <a:pt x="38090" y="92880"/>
                </a:lnTo>
                <a:lnTo>
                  <a:pt x="37890" y="92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Hodh ech Chargu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3150" y="90120"/>
                </a:moveTo>
                <a:lnTo>
                  <a:pt x="63190" y="90080"/>
                </a:lnTo>
                <a:lnTo>
                  <a:pt x="63430" y="89830"/>
                </a:lnTo>
                <a:lnTo>
                  <a:pt x="63360" y="87610"/>
                </a:lnTo>
                <a:lnTo>
                  <a:pt x="62990" y="86780"/>
                </a:lnTo>
                <a:lnTo>
                  <a:pt x="62700" y="86170"/>
                </a:lnTo>
                <a:lnTo>
                  <a:pt x="64040" y="84340"/>
                </a:lnTo>
                <a:lnTo>
                  <a:pt x="63880" y="83850"/>
                </a:lnTo>
                <a:lnTo>
                  <a:pt x="64840" y="82870"/>
                </a:lnTo>
                <a:lnTo>
                  <a:pt x="65270" y="82380"/>
                </a:lnTo>
                <a:lnTo>
                  <a:pt x="66410" y="81110"/>
                </a:lnTo>
                <a:lnTo>
                  <a:pt x="67950" y="79410"/>
                </a:lnTo>
                <a:lnTo>
                  <a:pt x="66800" y="78130"/>
                </a:lnTo>
                <a:lnTo>
                  <a:pt x="65870" y="77090"/>
                </a:lnTo>
                <a:lnTo>
                  <a:pt x="62150" y="77580"/>
                </a:lnTo>
                <a:lnTo>
                  <a:pt x="62170" y="77540"/>
                </a:lnTo>
                <a:lnTo>
                  <a:pt x="69990" y="60200"/>
                </a:lnTo>
                <a:lnTo>
                  <a:pt x="70080" y="60000"/>
                </a:lnTo>
                <a:lnTo>
                  <a:pt x="80840" y="35690"/>
                </a:lnTo>
                <a:lnTo>
                  <a:pt x="80880" y="35580"/>
                </a:lnTo>
                <a:lnTo>
                  <a:pt x="80890" y="35570"/>
                </a:lnTo>
                <a:lnTo>
                  <a:pt x="80960" y="36270"/>
                </a:lnTo>
                <a:lnTo>
                  <a:pt x="81060" y="37150"/>
                </a:lnTo>
                <a:lnTo>
                  <a:pt x="81150" y="38030"/>
                </a:lnTo>
                <a:lnTo>
                  <a:pt x="81250" y="38910"/>
                </a:lnTo>
                <a:lnTo>
                  <a:pt x="81340" y="39800"/>
                </a:lnTo>
                <a:lnTo>
                  <a:pt x="81440" y="40680"/>
                </a:lnTo>
                <a:lnTo>
                  <a:pt x="81530" y="41560"/>
                </a:lnTo>
                <a:lnTo>
                  <a:pt x="81630" y="42440"/>
                </a:lnTo>
                <a:lnTo>
                  <a:pt x="81720" y="43310"/>
                </a:lnTo>
                <a:lnTo>
                  <a:pt x="81820" y="44190"/>
                </a:lnTo>
                <a:lnTo>
                  <a:pt x="81910" y="45070"/>
                </a:lnTo>
                <a:lnTo>
                  <a:pt x="82010" y="45950"/>
                </a:lnTo>
                <a:lnTo>
                  <a:pt x="82100" y="46820"/>
                </a:lnTo>
                <a:lnTo>
                  <a:pt x="82200" y="47700"/>
                </a:lnTo>
                <a:lnTo>
                  <a:pt x="82290" y="48570"/>
                </a:lnTo>
                <a:lnTo>
                  <a:pt x="82390" y="49440"/>
                </a:lnTo>
                <a:lnTo>
                  <a:pt x="82480" y="50320"/>
                </a:lnTo>
                <a:lnTo>
                  <a:pt x="82580" y="51190"/>
                </a:lnTo>
                <a:lnTo>
                  <a:pt x="82620" y="51610"/>
                </a:lnTo>
                <a:lnTo>
                  <a:pt x="82730" y="52540"/>
                </a:lnTo>
                <a:lnTo>
                  <a:pt x="82830" y="53470"/>
                </a:lnTo>
                <a:lnTo>
                  <a:pt x="82870" y="53890"/>
                </a:lnTo>
                <a:lnTo>
                  <a:pt x="82960" y="54670"/>
                </a:lnTo>
                <a:lnTo>
                  <a:pt x="83060" y="55570"/>
                </a:lnTo>
                <a:lnTo>
                  <a:pt x="83150" y="56470"/>
                </a:lnTo>
                <a:lnTo>
                  <a:pt x="83250" y="57370"/>
                </a:lnTo>
                <a:lnTo>
                  <a:pt x="83350" y="58260"/>
                </a:lnTo>
                <a:lnTo>
                  <a:pt x="83440" y="59160"/>
                </a:lnTo>
                <a:lnTo>
                  <a:pt x="83540" y="60060"/>
                </a:lnTo>
                <a:lnTo>
                  <a:pt x="83640" y="60950"/>
                </a:lnTo>
                <a:lnTo>
                  <a:pt x="83730" y="61850"/>
                </a:lnTo>
                <a:lnTo>
                  <a:pt x="83840" y="62830"/>
                </a:lnTo>
                <a:lnTo>
                  <a:pt x="83880" y="63250"/>
                </a:lnTo>
                <a:lnTo>
                  <a:pt x="83920" y="63660"/>
                </a:lnTo>
                <a:lnTo>
                  <a:pt x="83970" y="64080"/>
                </a:lnTo>
                <a:lnTo>
                  <a:pt x="84010" y="64500"/>
                </a:lnTo>
                <a:lnTo>
                  <a:pt x="84080" y="65160"/>
                </a:lnTo>
                <a:lnTo>
                  <a:pt x="84150" y="65820"/>
                </a:lnTo>
                <a:lnTo>
                  <a:pt x="84220" y="66480"/>
                </a:lnTo>
                <a:lnTo>
                  <a:pt x="84280" y="67140"/>
                </a:lnTo>
                <a:lnTo>
                  <a:pt x="84350" y="67800"/>
                </a:lnTo>
                <a:lnTo>
                  <a:pt x="84420" y="68460"/>
                </a:lnTo>
                <a:lnTo>
                  <a:pt x="84490" y="69120"/>
                </a:lnTo>
                <a:lnTo>
                  <a:pt x="84560" y="69780"/>
                </a:lnTo>
                <a:lnTo>
                  <a:pt x="84630" y="70440"/>
                </a:lnTo>
                <a:lnTo>
                  <a:pt x="84700" y="71100"/>
                </a:lnTo>
                <a:lnTo>
                  <a:pt x="84770" y="71760"/>
                </a:lnTo>
                <a:lnTo>
                  <a:pt x="84830" y="72410"/>
                </a:lnTo>
                <a:lnTo>
                  <a:pt x="84900" y="73050"/>
                </a:lnTo>
                <a:lnTo>
                  <a:pt x="84970" y="73690"/>
                </a:lnTo>
                <a:lnTo>
                  <a:pt x="85030" y="74330"/>
                </a:lnTo>
                <a:lnTo>
                  <a:pt x="85100" y="74970"/>
                </a:lnTo>
                <a:lnTo>
                  <a:pt x="85170" y="75610"/>
                </a:lnTo>
                <a:lnTo>
                  <a:pt x="85230" y="76250"/>
                </a:lnTo>
                <a:lnTo>
                  <a:pt x="85300" y="76880"/>
                </a:lnTo>
                <a:lnTo>
                  <a:pt x="85370" y="77520"/>
                </a:lnTo>
                <a:lnTo>
                  <a:pt x="85430" y="78160"/>
                </a:lnTo>
                <a:lnTo>
                  <a:pt x="85500" y="78800"/>
                </a:lnTo>
                <a:lnTo>
                  <a:pt x="85570" y="79430"/>
                </a:lnTo>
                <a:lnTo>
                  <a:pt x="85640" y="80070"/>
                </a:lnTo>
                <a:lnTo>
                  <a:pt x="85700" y="80700"/>
                </a:lnTo>
                <a:lnTo>
                  <a:pt x="85770" y="81340"/>
                </a:lnTo>
                <a:lnTo>
                  <a:pt x="85840" y="81980"/>
                </a:lnTo>
                <a:lnTo>
                  <a:pt x="85900" y="82610"/>
                </a:lnTo>
                <a:lnTo>
                  <a:pt x="85930" y="82890"/>
                </a:lnTo>
                <a:lnTo>
                  <a:pt x="85990" y="83010"/>
                </a:lnTo>
                <a:lnTo>
                  <a:pt x="86030" y="83080"/>
                </a:lnTo>
                <a:lnTo>
                  <a:pt x="86030" y="83120"/>
                </a:lnTo>
                <a:lnTo>
                  <a:pt x="86280" y="83280"/>
                </a:lnTo>
                <a:lnTo>
                  <a:pt x="86320" y="83300"/>
                </a:lnTo>
                <a:lnTo>
                  <a:pt x="86560" y="83480"/>
                </a:lnTo>
                <a:lnTo>
                  <a:pt x="86860" y="83680"/>
                </a:lnTo>
                <a:lnTo>
                  <a:pt x="87130" y="83870"/>
                </a:lnTo>
                <a:lnTo>
                  <a:pt x="87400" y="84060"/>
                </a:lnTo>
                <a:lnTo>
                  <a:pt x="87670" y="84250"/>
                </a:lnTo>
                <a:lnTo>
                  <a:pt x="87710" y="84290"/>
                </a:lnTo>
                <a:lnTo>
                  <a:pt x="87740" y="84320"/>
                </a:lnTo>
                <a:lnTo>
                  <a:pt x="87750" y="84370"/>
                </a:lnTo>
                <a:lnTo>
                  <a:pt x="87750" y="84410"/>
                </a:lnTo>
                <a:lnTo>
                  <a:pt x="87720" y="84620"/>
                </a:lnTo>
                <a:lnTo>
                  <a:pt x="87590" y="85280"/>
                </a:lnTo>
                <a:lnTo>
                  <a:pt x="87470" y="85950"/>
                </a:lnTo>
                <a:lnTo>
                  <a:pt x="87350" y="86610"/>
                </a:lnTo>
                <a:lnTo>
                  <a:pt x="87220" y="87280"/>
                </a:lnTo>
                <a:lnTo>
                  <a:pt x="87100" y="87960"/>
                </a:lnTo>
                <a:lnTo>
                  <a:pt x="86970" y="88640"/>
                </a:lnTo>
                <a:lnTo>
                  <a:pt x="86840" y="89320"/>
                </a:lnTo>
                <a:lnTo>
                  <a:pt x="86720" y="90000"/>
                </a:lnTo>
                <a:lnTo>
                  <a:pt x="86710" y="90030"/>
                </a:lnTo>
                <a:lnTo>
                  <a:pt x="86700" y="90060"/>
                </a:lnTo>
                <a:lnTo>
                  <a:pt x="86700" y="90070"/>
                </a:lnTo>
                <a:lnTo>
                  <a:pt x="86700" y="90080"/>
                </a:lnTo>
                <a:lnTo>
                  <a:pt x="86650" y="90110"/>
                </a:lnTo>
                <a:lnTo>
                  <a:pt x="86700" y="90090"/>
                </a:lnTo>
                <a:lnTo>
                  <a:pt x="86700" y="90100"/>
                </a:lnTo>
                <a:lnTo>
                  <a:pt x="86690" y="90130"/>
                </a:lnTo>
                <a:lnTo>
                  <a:pt x="86690" y="90140"/>
                </a:lnTo>
                <a:lnTo>
                  <a:pt x="86690" y="90150"/>
                </a:lnTo>
                <a:lnTo>
                  <a:pt x="86680" y="90150"/>
                </a:lnTo>
                <a:lnTo>
                  <a:pt x="86670" y="90150"/>
                </a:lnTo>
                <a:lnTo>
                  <a:pt x="86660" y="90150"/>
                </a:lnTo>
                <a:lnTo>
                  <a:pt x="85600" y="90150"/>
                </a:lnTo>
                <a:lnTo>
                  <a:pt x="84690" y="90150"/>
                </a:lnTo>
                <a:lnTo>
                  <a:pt x="84270" y="90150"/>
                </a:lnTo>
                <a:lnTo>
                  <a:pt x="83810" y="90150"/>
                </a:lnTo>
                <a:lnTo>
                  <a:pt x="83320" y="90150"/>
                </a:lnTo>
                <a:lnTo>
                  <a:pt x="82800" y="90140"/>
                </a:lnTo>
                <a:lnTo>
                  <a:pt x="81900" y="90140"/>
                </a:lnTo>
                <a:lnTo>
                  <a:pt x="81310" y="90140"/>
                </a:lnTo>
                <a:lnTo>
                  <a:pt x="81230" y="90140"/>
                </a:lnTo>
                <a:lnTo>
                  <a:pt x="80930" y="90140"/>
                </a:lnTo>
                <a:lnTo>
                  <a:pt x="79910" y="90140"/>
                </a:lnTo>
                <a:lnTo>
                  <a:pt x="78850" y="90140"/>
                </a:lnTo>
                <a:lnTo>
                  <a:pt x="77750" y="90140"/>
                </a:lnTo>
                <a:lnTo>
                  <a:pt x="76620" y="90140"/>
                </a:lnTo>
                <a:lnTo>
                  <a:pt x="75470" y="90140"/>
                </a:lnTo>
                <a:lnTo>
                  <a:pt x="74310" y="90140"/>
                </a:lnTo>
                <a:lnTo>
                  <a:pt x="73160" y="90140"/>
                </a:lnTo>
                <a:lnTo>
                  <a:pt x="72010" y="90140"/>
                </a:lnTo>
                <a:lnTo>
                  <a:pt x="70880" y="90140"/>
                </a:lnTo>
                <a:lnTo>
                  <a:pt x="69780" y="90140"/>
                </a:lnTo>
                <a:lnTo>
                  <a:pt x="68720" y="90140"/>
                </a:lnTo>
                <a:lnTo>
                  <a:pt x="67700" y="90140"/>
                </a:lnTo>
                <a:lnTo>
                  <a:pt x="66730" y="90140"/>
                </a:lnTo>
                <a:lnTo>
                  <a:pt x="65830" y="90140"/>
                </a:lnTo>
                <a:lnTo>
                  <a:pt x="65250" y="90140"/>
                </a:lnTo>
                <a:lnTo>
                  <a:pt x="64720" y="90140"/>
                </a:lnTo>
                <a:lnTo>
                  <a:pt x="64220" y="90140"/>
                </a:lnTo>
                <a:lnTo>
                  <a:pt x="63760" y="90140"/>
                </a:lnTo>
                <a:lnTo>
                  <a:pt x="63140" y="90140"/>
                </a:lnTo>
                <a:lnTo>
                  <a:pt x="63150" y="90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Hodh el Gharb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470" y="90610"/>
                </a:moveTo>
                <a:lnTo>
                  <a:pt x="51920" y="87040"/>
                </a:lnTo>
                <a:lnTo>
                  <a:pt x="51730" y="86770"/>
                </a:lnTo>
                <a:lnTo>
                  <a:pt x="51300" y="86430"/>
                </a:lnTo>
                <a:lnTo>
                  <a:pt x="51160" y="86290"/>
                </a:lnTo>
                <a:lnTo>
                  <a:pt x="51190" y="86240"/>
                </a:lnTo>
                <a:lnTo>
                  <a:pt x="51190" y="86050"/>
                </a:lnTo>
                <a:lnTo>
                  <a:pt x="51270" y="85930"/>
                </a:lnTo>
                <a:lnTo>
                  <a:pt x="51270" y="85730"/>
                </a:lnTo>
                <a:lnTo>
                  <a:pt x="51310" y="85540"/>
                </a:lnTo>
                <a:lnTo>
                  <a:pt x="51290" y="85300"/>
                </a:lnTo>
                <a:lnTo>
                  <a:pt x="51180" y="85090"/>
                </a:lnTo>
                <a:lnTo>
                  <a:pt x="51000" y="84940"/>
                </a:lnTo>
                <a:lnTo>
                  <a:pt x="50770" y="84860"/>
                </a:lnTo>
                <a:lnTo>
                  <a:pt x="50750" y="84750"/>
                </a:lnTo>
                <a:lnTo>
                  <a:pt x="50800" y="84650"/>
                </a:lnTo>
                <a:lnTo>
                  <a:pt x="50720" y="84480"/>
                </a:lnTo>
                <a:lnTo>
                  <a:pt x="50740" y="84380"/>
                </a:lnTo>
                <a:lnTo>
                  <a:pt x="50780" y="84280"/>
                </a:lnTo>
                <a:lnTo>
                  <a:pt x="50810" y="84080"/>
                </a:lnTo>
                <a:lnTo>
                  <a:pt x="50860" y="84000"/>
                </a:lnTo>
                <a:lnTo>
                  <a:pt x="50910" y="83930"/>
                </a:lnTo>
                <a:lnTo>
                  <a:pt x="50970" y="83780"/>
                </a:lnTo>
                <a:lnTo>
                  <a:pt x="50960" y="83630"/>
                </a:lnTo>
                <a:lnTo>
                  <a:pt x="50870" y="83580"/>
                </a:lnTo>
                <a:lnTo>
                  <a:pt x="50600" y="83500"/>
                </a:lnTo>
                <a:lnTo>
                  <a:pt x="50530" y="83340"/>
                </a:lnTo>
                <a:lnTo>
                  <a:pt x="50620" y="83250"/>
                </a:lnTo>
                <a:lnTo>
                  <a:pt x="50740" y="83220"/>
                </a:lnTo>
                <a:lnTo>
                  <a:pt x="50880" y="83220"/>
                </a:lnTo>
                <a:lnTo>
                  <a:pt x="51230" y="83020"/>
                </a:lnTo>
                <a:lnTo>
                  <a:pt x="51290" y="82900"/>
                </a:lnTo>
                <a:lnTo>
                  <a:pt x="51450" y="82800"/>
                </a:lnTo>
                <a:lnTo>
                  <a:pt x="51450" y="82620"/>
                </a:lnTo>
                <a:lnTo>
                  <a:pt x="51610" y="82610"/>
                </a:lnTo>
                <a:lnTo>
                  <a:pt x="51690" y="82510"/>
                </a:lnTo>
                <a:lnTo>
                  <a:pt x="51700" y="82420"/>
                </a:lnTo>
                <a:lnTo>
                  <a:pt x="51660" y="82360"/>
                </a:lnTo>
                <a:lnTo>
                  <a:pt x="51560" y="82380"/>
                </a:lnTo>
                <a:lnTo>
                  <a:pt x="51450" y="82420"/>
                </a:lnTo>
                <a:lnTo>
                  <a:pt x="51370" y="82330"/>
                </a:lnTo>
                <a:lnTo>
                  <a:pt x="51180" y="82430"/>
                </a:lnTo>
                <a:lnTo>
                  <a:pt x="51070" y="82400"/>
                </a:lnTo>
                <a:lnTo>
                  <a:pt x="50960" y="82380"/>
                </a:lnTo>
                <a:lnTo>
                  <a:pt x="50760" y="82290"/>
                </a:lnTo>
                <a:lnTo>
                  <a:pt x="50620" y="82090"/>
                </a:lnTo>
                <a:lnTo>
                  <a:pt x="50520" y="81870"/>
                </a:lnTo>
                <a:lnTo>
                  <a:pt x="50540" y="81640"/>
                </a:lnTo>
                <a:lnTo>
                  <a:pt x="50460" y="81520"/>
                </a:lnTo>
                <a:lnTo>
                  <a:pt x="50360" y="81400"/>
                </a:lnTo>
                <a:lnTo>
                  <a:pt x="50230" y="81340"/>
                </a:lnTo>
                <a:lnTo>
                  <a:pt x="50110" y="81330"/>
                </a:lnTo>
                <a:lnTo>
                  <a:pt x="50060" y="81240"/>
                </a:lnTo>
                <a:lnTo>
                  <a:pt x="50020" y="81140"/>
                </a:lnTo>
                <a:lnTo>
                  <a:pt x="49880" y="80960"/>
                </a:lnTo>
                <a:lnTo>
                  <a:pt x="49740" y="80860"/>
                </a:lnTo>
                <a:lnTo>
                  <a:pt x="49690" y="80710"/>
                </a:lnTo>
                <a:lnTo>
                  <a:pt x="49760" y="80620"/>
                </a:lnTo>
                <a:lnTo>
                  <a:pt x="49810" y="80520"/>
                </a:lnTo>
                <a:lnTo>
                  <a:pt x="49720" y="80350"/>
                </a:lnTo>
                <a:lnTo>
                  <a:pt x="49740" y="80220"/>
                </a:lnTo>
                <a:lnTo>
                  <a:pt x="49740" y="80100"/>
                </a:lnTo>
                <a:lnTo>
                  <a:pt x="49700" y="79910"/>
                </a:lnTo>
                <a:lnTo>
                  <a:pt x="49700" y="79710"/>
                </a:lnTo>
                <a:lnTo>
                  <a:pt x="49810" y="78860"/>
                </a:lnTo>
                <a:lnTo>
                  <a:pt x="49770" y="78690"/>
                </a:lnTo>
                <a:lnTo>
                  <a:pt x="49660" y="78580"/>
                </a:lnTo>
                <a:lnTo>
                  <a:pt x="49600" y="78430"/>
                </a:lnTo>
                <a:lnTo>
                  <a:pt x="49710" y="77830"/>
                </a:lnTo>
                <a:lnTo>
                  <a:pt x="49770" y="77700"/>
                </a:lnTo>
                <a:lnTo>
                  <a:pt x="49800" y="77560"/>
                </a:lnTo>
                <a:lnTo>
                  <a:pt x="49710" y="77310"/>
                </a:lnTo>
                <a:lnTo>
                  <a:pt x="49760" y="77050"/>
                </a:lnTo>
                <a:lnTo>
                  <a:pt x="49730" y="76810"/>
                </a:lnTo>
                <a:lnTo>
                  <a:pt x="49280" y="75870"/>
                </a:lnTo>
                <a:lnTo>
                  <a:pt x="49140" y="75150"/>
                </a:lnTo>
                <a:lnTo>
                  <a:pt x="49040" y="74920"/>
                </a:lnTo>
                <a:lnTo>
                  <a:pt x="49050" y="74690"/>
                </a:lnTo>
                <a:lnTo>
                  <a:pt x="49140" y="74460"/>
                </a:lnTo>
                <a:lnTo>
                  <a:pt x="51290" y="75090"/>
                </a:lnTo>
                <a:lnTo>
                  <a:pt x="54170" y="75910"/>
                </a:lnTo>
                <a:lnTo>
                  <a:pt x="58290" y="75640"/>
                </a:lnTo>
                <a:lnTo>
                  <a:pt x="58340" y="75680"/>
                </a:lnTo>
                <a:lnTo>
                  <a:pt x="62150" y="77580"/>
                </a:lnTo>
                <a:lnTo>
                  <a:pt x="65870" y="77090"/>
                </a:lnTo>
                <a:lnTo>
                  <a:pt x="66800" y="78130"/>
                </a:lnTo>
                <a:lnTo>
                  <a:pt x="67950" y="79410"/>
                </a:lnTo>
                <a:lnTo>
                  <a:pt x="66410" y="81110"/>
                </a:lnTo>
                <a:lnTo>
                  <a:pt x="65270" y="82380"/>
                </a:lnTo>
                <a:lnTo>
                  <a:pt x="64840" y="82870"/>
                </a:lnTo>
                <a:lnTo>
                  <a:pt x="63880" y="83850"/>
                </a:lnTo>
                <a:lnTo>
                  <a:pt x="64040" y="84340"/>
                </a:lnTo>
                <a:lnTo>
                  <a:pt x="62700" y="86170"/>
                </a:lnTo>
                <a:lnTo>
                  <a:pt x="62990" y="86780"/>
                </a:lnTo>
                <a:lnTo>
                  <a:pt x="63360" y="87610"/>
                </a:lnTo>
                <a:lnTo>
                  <a:pt x="63430" y="89830"/>
                </a:lnTo>
                <a:lnTo>
                  <a:pt x="63190" y="90080"/>
                </a:lnTo>
                <a:lnTo>
                  <a:pt x="63150" y="90120"/>
                </a:lnTo>
                <a:lnTo>
                  <a:pt x="62880" y="90130"/>
                </a:lnTo>
                <a:lnTo>
                  <a:pt x="62480" y="90120"/>
                </a:lnTo>
                <a:lnTo>
                  <a:pt x="62360" y="90120"/>
                </a:lnTo>
                <a:lnTo>
                  <a:pt x="62240" y="90130"/>
                </a:lnTo>
                <a:lnTo>
                  <a:pt x="61930" y="90130"/>
                </a:lnTo>
                <a:lnTo>
                  <a:pt x="61560" y="90120"/>
                </a:lnTo>
                <a:lnTo>
                  <a:pt x="61370" y="90120"/>
                </a:lnTo>
                <a:lnTo>
                  <a:pt x="61180" y="90130"/>
                </a:lnTo>
                <a:lnTo>
                  <a:pt x="60940" y="90130"/>
                </a:lnTo>
                <a:lnTo>
                  <a:pt x="60930" y="90120"/>
                </a:lnTo>
                <a:lnTo>
                  <a:pt x="60930" y="90110"/>
                </a:lnTo>
                <a:lnTo>
                  <a:pt x="60900" y="90020"/>
                </a:lnTo>
                <a:lnTo>
                  <a:pt x="60900" y="89960"/>
                </a:lnTo>
                <a:lnTo>
                  <a:pt x="60920" y="89650"/>
                </a:lnTo>
                <a:lnTo>
                  <a:pt x="60960" y="89420"/>
                </a:lnTo>
                <a:lnTo>
                  <a:pt x="61000" y="89200"/>
                </a:lnTo>
                <a:lnTo>
                  <a:pt x="61000" y="89190"/>
                </a:lnTo>
                <a:lnTo>
                  <a:pt x="61030" y="89040"/>
                </a:lnTo>
                <a:lnTo>
                  <a:pt x="61050" y="88920"/>
                </a:lnTo>
                <a:lnTo>
                  <a:pt x="61080" y="88780"/>
                </a:lnTo>
                <a:lnTo>
                  <a:pt x="60930" y="88710"/>
                </a:lnTo>
                <a:lnTo>
                  <a:pt x="60870" y="88770"/>
                </a:lnTo>
                <a:lnTo>
                  <a:pt x="60760" y="88720"/>
                </a:lnTo>
                <a:lnTo>
                  <a:pt x="60620" y="88800"/>
                </a:lnTo>
                <a:lnTo>
                  <a:pt x="60210" y="89300"/>
                </a:lnTo>
                <a:lnTo>
                  <a:pt x="60170" y="89380"/>
                </a:lnTo>
                <a:lnTo>
                  <a:pt x="60150" y="89410"/>
                </a:lnTo>
                <a:lnTo>
                  <a:pt x="60110" y="89490"/>
                </a:lnTo>
                <a:lnTo>
                  <a:pt x="60110" y="89690"/>
                </a:lnTo>
                <a:lnTo>
                  <a:pt x="60220" y="90130"/>
                </a:lnTo>
                <a:lnTo>
                  <a:pt x="60300" y="90520"/>
                </a:lnTo>
                <a:lnTo>
                  <a:pt x="58630" y="90590"/>
                </a:lnTo>
                <a:lnTo>
                  <a:pt x="58360" y="90650"/>
                </a:lnTo>
                <a:lnTo>
                  <a:pt x="58330" y="90640"/>
                </a:lnTo>
                <a:lnTo>
                  <a:pt x="58260" y="90630"/>
                </a:lnTo>
                <a:lnTo>
                  <a:pt x="58170" y="90600"/>
                </a:lnTo>
                <a:lnTo>
                  <a:pt x="58100" y="90550"/>
                </a:lnTo>
                <a:lnTo>
                  <a:pt x="58000" y="90530"/>
                </a:lnTo>
                <a:lnTo>
                  <a:pt x="57740" y="90540"/>
                </a:lnTo>
                <a:lnTo>
                  <a:pt x="57710" y="90550"/>
                </a:lnTo>
                <a:lnTo>
                  <a:pt x="57220" y="90580"/>
                </a:lnTo>
                <a:lnTo>
                  <a:pt x="57150" y="90580"/>
                </a:lnTo>
                <a:lnTo>
                  <a:pt x="57070" y="90540"/>
                </a:lnTo>
                <a:lnTo>
                  <a:pt x="56880" y="90650"/>
                </a:lnTo>
                <a:lnTo>
                  <a:pt x="56800" y="90650"/>
                </a:lnTo>
                <a:lnTo>
                  <a:pt x="56730" y="90670"/>
                </a:lnTo>
                <a:lnTo>
                  <a:pt x="56600" y="90550"/>
                </a:lnTo>
                <a:lnTo>
                  <a:pt x="56530" y="90510"/>
                </a:lnTo>
                <a:lnTo>
                  <a:pt x="56430" y="90510"/>
                </a:lnTo>
                <a:lnTo>
                  <a:pt x="56380" y="90570"/>
                </a:lnTo>
                <a:lnTo>
                  <a:pt x="56270" y="90520"/>
                </a:lnTo>
                <a:lnTo>
                  <a:pt x="56130" y="90460"/>
                </a:lnTo>
                <a:lnTo>
                  <a:pt x="56020" y="90460"/>
                </a:lnTo>
                <a:lnTo>
                  <a:pt x="55900" y="90480"/>
                </a:lnTo>
                <a:lnTo>
                  <a:pt x="55770" y="90460"/>
                </a:lnTo>
                <a:lnTo>
                  <a:pt x="55510" y="90350"/>
                </a:lnTo>
                <a:lnTo>
                  <a:pt x="55420" y="90350"/>
                </a:lnTo>
                <a:lnTo>
                  <a:pt x="55050" y="90420"/>
                </a:lnTo>
                <a:lnTo>
                  <a:pt x="54880" y="90380"/>
                </a:lnTo>
                <a:lnTo>
                  <a:pt x="54830" y="90390"/>
                </a:lnTo>
                <a:lnTo>
                  <a:pt x="54750" y="90340"/>
                </a:lnTo>
                <a:lnTo>
                  <a:pt x="54680" y="90290"/>
                </a:lnTo>
                <a:lnTo>
                  <a:pt x="54510" y="90370"/>
                </a:lnTo>
                <a:lnTo>
                  <a:pt x="54340" y="90470"/>
                </a:lnTo>
                <a:lnTo>
                  <a:pt x="54210" y="90550"/>
                </a:lnTo>
                <a:lnTo>
                  <a:pt x="53910" y="90570"/>
                </a:lnTo>
                <a:lnTo>
                  <a:pt x="53730" y="90540"/>
                </a:lnTo>
                <a:lnTo>
                  <a:pt x="53040" y="90520"/>
                </a:lnTo>
                <a:lnTo>
                  <a:pt x="52940" y="90540"/>
                </a:lnTo>
                <a:lnTo>
                  <a:pt x="52810" y="90510"/>
                </a:lnTo>
                <a:lnTo>
                  <a:pt x="52700" y="90530"/>
                </a:lnTo>
                <a:lnTo>
                  <a:pt x="52470" y="90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Assab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4940" y="89830"/>
                </a:moveTo>
                <a:lnTo>
                  <a:pt x="45000" y="89550"/>
                </a:lnTo>
                <a:lnTo>
                  <a:pt x="45160" y="89230"/>
                </a:lnTo>
                <a:lnTo>
                  <a:pt x="45200" y="88870"/>
                </a:lnTo>
                <a:lnTo>
                  <a:pt x="45280" y="88520"/>
                </a:lnTo>
                <a:lnTo>
                  <a:pt x="45540" y="88230"/>
                </a:lnTo>
                <a:lnTo>
                  <a:pt x="45600" y="88060"/>
                </a:lnTo>
                <a:lnTo>
                  <a:pt x="45640" y="87890"/>
                </a:lnTo>
                <a:lnTo>
                  <a:pt x="45640" y="87790"/>
                </a:lnTo>
                <a:lnTo>
                  <a:pt x="45680" y="87700"/>
                </a:lnTo>
                <a:lnTo>
                  <a:pt x="45840" y="87590"/>
                </a:lnTo>
                <a:lnTo>
                  <a:pt x="45920" y="87410"/>
                </a:lnTo>
                <a:lnTo>
                  <a:pt x="45900" y="87350"/>
                </a:lnTo>
                <a:lnTo>
                  <a:pt x="45890" y="87270"/>
                </a:lnTo>
                <a:lnTo>
                  <a:pt x="45940" y="87170"/>
                </a:lnTo>
                <a:lnTo>
                  <a:pt x="46010" y="87080"/>
                </a:lnTo>
                <a:lnTo>
                  <a:pt x="46190" y="86980"/>
                </a:lnTo>
                <a:lnTo>
                  <a:pt x="46300" y="86820"/>
                </a:lnTo>
                <a:lnTo>
                  <a:pt x="45580" y="86700"/>
                </a:lnTo>
                <a:lnTo>
                  <a:pt x="45100" y="86380"/>
                </a:lnTo>
                <a:lnTo>
                  <a:pt x="45010" y="86370"/>
                </a:lnTo>
                <a:lnTo>
                  <a:pt x="44900" y="86390"/>
                </a:lnTo>
                <a:lnTo>
                  <a:pt x="44790" y="86360"/>
                </a:lnTo>
                <a:lnTo>
                  <a:pt x="44700" y="86290"/>
                </a:lnTo>
                <a:lnTo>
                  <a:pt x="44350" y="86340"/>
                </a:lnTo>
                <a:lnTo>
                  <a:pt x="44270" y="86270"/>
                </a:lnTo>
                <a:lnTo>
                  <a:pt x="44190" y="86210"/>
                </a:lnTo>
                <a:lnTo>
                  <a:pt x="44130" y="86320"/>
                </a:lnTo>
                <a:lnTo>
                  <a:pt x="44170" y="86490"/>
                </a:lnTo>
                <a:lnTo>
                  <a:pt x="44240" y="86640"/>
                </a:lnTo>
                <a:lnTo>
                  <a:pt x="44300" y="86790"/>
                </a:lnTo>
                <a:lnTo>
                  <a:pt x="44250" y="86910"/>
                </a:lnTo>
                <a:lnTo>
                  <a:pt x="44160" y="86970"/>
                </a:lnTo>
                <a:lnTo>
                  <a:pt x="44060" y="87010"/>
                </a:lnTo>
                <a:lnTo>
                  <a:pt x="44030" y="87130"/>
                </a:lnTo>
                <a:lnTo>
                  <a:pt x="44050" y="87240"/>
                </a:lnTo>
                <a:lnTo>
                  <a:pt x="43900" y="87240"/>
                </a:lnTo>
                <a:lnTo>
                  <a:pt x="43720" y="87220"/>
                </a:lnTo>
                <a:lnTo>
                  <a:pt x="43530" y="87240"/>
                </a:lnTo>
                <a:lnTo>
                  <a:pt x="43360" y="87290"/>
                </a:lnTo>
                <a:lnTo>
                  <a:pt x="43230" y="87220"/>
                </a:lnTo>
                <a:lnTo>
                  <a:pt x="43100" y="87060"/>
                </a:lnTo>
                <a:lnTo>
                  <a:pt x="42890" y="87030"/>
                </a:lnTo>
                <a:lnTo>
                  <a:pt x="42800" y="86750"/>
                </a:lnTo>
                <a:lnTo>
                  <a:pt x="42860" y="86240"/>
                </a:lnTo>
                <a:lnTo>
                  <a:pt x="42710" y="86250"/>
                </a:lnTo>
                <a:lnTo>
                  <a:pt x="42580" y="86210"/>
                </a:lnTo>
                <a:lnTo>
                  <a:pt x="42500" y="86100"/>
                </a:lnTo>
                <a:lnTo>
                  <a:pt x="42260" y="85850"/>
                </a:lnTo>
                <a:lnTo>
                  <a:pt x="41960" y="85760"/>
                </a:lnTo>
                <a:lnTo>
                  <a:pt x="41920" y="85810"/>
                </a:lnTo>
                <a:lnTo>
                  <a:pt x="41890" y="85850"/>
                </a:lnTo>
                <a:lnTo>
                  <a:pt x="41780" y="85810"/>
                </a:lnTo>
                <a:lnTo>
                  <a:pt x="41670" y="85750"/>
                </a:lnTo>
                <a:lnTo>
                  <a:pt x="41430" y="85750"/>
                </a:lnTo>
                <a:lnTo>
                  <a:pt x="41350" y="85610"/>
                </a:lnTo>
                <a:lnTo>
                  <a:pt x="41310" y="85050"/>
                </a:lnTo>
                <a:lnTo>
                  <a:pt x="41200" y="84940"/>
                </a:lnTo>
                <a:lnTo>
                  <a:pt x="41050" y="84900"/>
                </a:lnTo>
                <a:lnTo>
                  <a:pt x="40940" y="84830"/>
                </a:lnTo>
                <a:lnTo>
                  <a:pt x="40820" y="84800"/>
                </a:lnTo>
                <a:lnTo>
                  <a:pt x="40680" y="84840"/>
                </a:lnTo>
                <a:lnTo>
                  <a:pt x="40560" y="84910"/>
                </a:lnTo>
                <a:lnTo>
                  <a:pt x="40310" y="85140"/>
                </a:lnTo>
                <a:lnTo>
                  <a:pt x="40040" y="85160"/>
                </a:lnTo>
                <a:lnTo>
                  <a:pt x="40010" y="84950"/>
                </a:lnTo>
                <a:lnTo>
                  <a:pt x="40140" y="84470"/>
                </a:lnTo>
                <a:lnTo>
                  <a:pt x="40130" y="84180"/>
                </a:lnTo>
                <a:lnTo>
                  <a:pt x="40090" y="84070"/>
                </a:lnTo>
                <a:lnTo>
                  <a:pt x="40070" y="83830"/>
                </a:lnTo>
                <a:lnTo>
                  <a:pt x="40020" y="83710"/>
                </a:lnTo>
                <a:lnTo>
                  <a:pt x="40030" y="83490"/>
                </a:lnTo>
                <a:lnTo>
                  <a:pt x="39780" y="83420"/>
                </a:lnTo>
                <a:lnTo>
                  <a:pt x="38490" y="83200"/>
                </a:lnTo>
                <a:lnTo>
                  <a:pt x="38320" y="83250"/>
                </a:lnTo>
                <a:lnTo>
                  <a:pt x="38170" y="83400"/>
                </a:lnTo>
                <a:lnTo>
                  <a:pt x="38080" y="83420"/>
                </a:lnTo>
                <a:lnTo>
                  <a:pt x="37990" y="83380"/>
                </a:lnTo>
                <a:lnTo>
                  <a:pt x="37880" y="83370"/>
                </a:lnTo>
                <a:lnTo>
                  <a:pt x="37790" y="83380"/>
                </a:lnTo>
                <a:lnTo>
                  <a:pt x="37750" y="83250"/>
                </a:lnTo>
                <a:lnTo>
                  <a:pt x="37760" y="83130"/>
                </a:lnTo>
                <a:lnTo>
                  <a:pt x="37890" y="83010"/>
                </a:lnTo>
                <a:lnTo>
                  <a:pt x="37960" y="82850"/>
                </a:lnTo>
                <a:lnTo>
                  <a:pt x="37970" y="82720"/>
                </a:lnTo>
                <a:lnTo>
                  <a:pt x="37860" y="82630"/>
                </a:lnTo>
                <a:lnTo>
                  <a:pt x="37810" y="82470"/>
                </a:lnTo>
                <a:lnTo>
                  <a:pt x="37780" y="82300"/>
                </a:lnTo>
                <a:lnTo>
                  <a:pt x="37680" y="82090"/>
                </a:lnTo>
                <a:lnTo>
                  <a:pt x="37470" y="81980"/>
                </a:lnTo>
                <a:lnTo>
                  <a:pt x="37320" y="81870"/>
                </a:lnTo>
                <a:lnTo>
                  <a:pt x="37290" y="81700"/>
                </a:lnTo>
                <a:lnTo>
                  <a:pt x="37300" y="81380"/>
                </a:lnTo>
                <a:lnTo>
                  <a:pt x="37390" y="81090"/>
                </a:lnTo>
                <a:lnTo>
                  <a:pt x="37520" y="80820"/>
                </a:lnTo>
                <a:lnTo>
                  <a:pt x="37380" y="80570"/>
                </a:lnTo>
                <a:lnTo>
                  <a:pt x="37420" y="80320"/>
                </a:lnTo>
                <a:lnTo>
                  <a:pt x="37410" y="80070"/>
                </a:lnTo>
                <a:lnTo>
                  <a:pt x="37460" y="79930"/>
                </a:lnTo>
                <a:lnTo>
                  <a:pt x="37530" y="79800"/>
                </a:lnTo>
                <a:lnTo>
                  <a:pt x="38020" y="79240"/>
                </a:lnTo>
                <a:lnTo>
                  <a:pt x="38220" y="79190"/>
                </a:lnTo>
                <a:lnTo>
                  <a:pt x="38300" y="79130"/>
                </a:lnTo>
                <a:lnTo>
                  <a:pt x="38360" y="79060"/>
                </a:lnTo>
                <a:lnTo>
                  <a:pt x="38660" y="78970"/>
                </a:lnTo>
                <a:lnTo>
                  <a:pt x="38750" y="78970"/>
                </a:lnTo>
                <a:lnTo>
                  <a:pt x="38830" y="78990"/>
                </a:lnTo>
                <a:lnTo>
                  <a:pt x="38910" y="78950"/>
                </a:lnTo>
                <a:lnTo>
                  <a:pt x="38990" y="78900"/>
                </a:lnTo>
                <a:lnTo>
                  <a:pt x="39110" y="78830"/>
                </a:lnTo>
                <a:lnTo>
                  <a:pt x="39260" y="78800"/>
                </a:lnTo>
                <a:lnTo>
                  <a:pt x="39430" y="78710"/>
                </a:lnTo>
                <a:lnTo>
                  <a:pt x="39610" y="78380"/>
                </a:lnTo>
                <a:lnTo>
                  <a:pt x="39760" y="78260"/>
                </a:lnTo>
                <a:lnTo>
                  <a:pt x="39970" y="78230"/>
                </a:lnTo>
                <a:lnTo>
                  <a:pt x="40100" y="78100"/>
                </a:lnTo>
                <a:lnTo>
                  <a:pt x="40320" y="78010"/>
                </a:lnTo>
                <a:lnTo>
                  <a:pt x="40580" y="77960"/>
                </a:lnTo>
                <a:lnTo>
                  <a:pt x="40640" y="77890"/>
                </a:lnTo>
                <a:lnTo>
                  <a:pt x="40650" y="77760"/>
                </a:lnTo>
                <a:lnTo>
                  <a:pt x="40730" y="77680"/>
                </a:lnTo>
                <a:lnTo>
                  <a:pt x="40840" y="77630"/>
                </a:lnTo>
                <a:lnTo>
                  <a:pt x="41490" y="78250"/>
                </a:lnTo>
                <a:lnTo>
                  <a:pt x="42570" y="78660"/>
                </a:lnTo>
                <a:lnTo>
                  <a:pt x="43530" y="78960"/>
                </a:lnTo>
                <a:lnTo>
                  <a:pt x="44600" y="78590"/>
                </a:lnTo>
                <a:lnTo>
                  <a:pt x="45820" y="78690"/>
                </a:lnTo>
                <a:lnTo>
                  <a:pt x="46120" y="78320"/>
                </a:lnTo>
                <a:lnTo>
                  <a:pt x="46120" y="77860"/>
                </a:lnTo>
                <a:lnTo>
                  <a:pt x="46170" y="76870"/>
                </a:lnTo>
                <a:lnTo>
                  <a:pt x="46350" y="76480"/>
                </a:lnTo>
                <a:lnTo>
                  <a:pt x="46240" y="76090"/>
                </a:lnTo>
                <a:lnTo>
                  <a:pt x="46510" y="75970"/>
                </a:lnTo>
                <a:lnTo>
                  <a:pt x="46470" y="75700"/>
                </a:lnTo>
                <a:lnTo>
                  <a:pt x="46200" y="75630"/>
                </a:lnTo>
                <a:lnTo>
                  <a:pt x="46400" y="75510"/>
                </a:lnTo>
                <a:lnTo>
                  <a:pt x="46620" y="75370"/>
                </a:lnTo>
                <a:lnTo>
                  <a:pt x="46830" y="75310"/>
                </a:lnTo>
                <a:lnTo>
                  <a:pt x="46870" y="75100"/>
                </a:lnTo>
                <a:lnTo>
                  <a:pt x="46770" y="74900"/>
                </a:lnTo>
                <a:lnTo>
                  <a:pt x="46810" y="74860"/>
                </a:lnTo>
                <a:lnTo>
                  <a:pt x="46810" y="74800"/>
                </a:lnTo>
                <a:lnTo>
                  <a:pt x="46740" y="74680"/>
                </a:lnTo>
                <a:lnTo>
                  <a:pt x="46610" y="74500"/>
                </a:lnTo>
                <a:lnTo>
                  <a:pt x="46360" y="74230"/>
                </a:lnTo>
                <a:lnTo>
                  <a:pt x="46320" y="74150"/>
                </a:lnTo>
                <a:lnTo>
                  <a:pt x="46100" y="73800"/>
                </a:lnTo>
                <a:lnTo>
                  <a:pt x="46260" y="73810"/>
                </a:lnTo>
                <a:lnTo>
                  <a:pt x="46000" y="73320"/>
                </a:lnTo>
                <a:lnTo>
                  <a:pt x="45830" y="73020"/>
                </a:lnTo>
                <a:lnTo>
                  <a:pt x="45800" y="72950"/>
                </a:lnTo>
                <a:lnTo>
                  <a:pt x="45660" y="72810"/>
                </a:lnTo>
                <a:lnTo>
                  <a:pt x="45750" y="72600"/>
                </a:lnTo>
                <a:lnTo>
                  <a:pt x="45970" y="72490"/>
                </a:lnTo>
                <a:lnTo>
                  <a:pt x="45980" y="72140"/>
                </a:lnTo>
                <a:lnTo>
                  <a:pt x="46350" y="72170"/>
                </a:lnTo>
                <a:lnTo>
                  <a:pt x="46390" y="71940"/>
                </a:lnTo>
                <a:lnTo>
                  <a:pt x="46590" y="71930"/>
                </a:lnTo>
                <a:lnTo>
                  <a:pt x="47020" y="71950"/>
                </a:lnTo>
                <a:lnTo>
                  <a:pt x="47200" y="71980"/>
                </a:lnTo>
                <a:lnTo>
                  <a:pt x="47270" y="71960"/>
                </a:lnTo>
                <a:lnTo>
                  <a:pt x="47330" y="72020"/>
                </a:lnTo>
                <a:lnTo>
                  <a:pt x="47490" y="72040"/>
                </a:lnTo>
                <a:lnTo>
                  <a:pt x="47660" y="71920"/>
                </a:lnTo>
                <a:lnTo>
                  <a:pt x="48050" y="71800"/>
                </a:lnTo>
                <a:lnTo>
                  <a:pt x="48240" y="71810"/>
                </a:lnTo>
                <a:lnTo>
                  <a:pt x="48300" y="71670"/>
                </a:lnTo>
                <a:lnTo>
                  <a:pt x="48530" y="71350"/>
                </a:lnTo>
                <a:lnTo>
                  <a:pt x="48360" y="71180"/>
                </a:lnTo>
                <a:lnTo>
                  <a:pt x="48550" y="71050"/>
                </a:lnTo>
                <a:lnTo>
                  <a:pt x="48750" y="70790"/>
                </a:lnTo>
                <a:lnTo>
                  <a:pt x="48970" y="70630"/>
                </a:lnTo>
                <a:lnTo>
                  <a:pt x="49460" y="70420"/>
                </a:lnTo>
                <a:lnTo>
                  <a:pt x="49660" y="70440"/>
                </a:lnTo>
                <a:lnTo>
                  <a:pt x="49870" y="70290"/>
                </a:lnTo>
                <a:lnTo>
                  <a:pt x="49140" y="74460"/>
                </a:lnTo>
                <a:lnTo>
                  <a:pt x="49050" y="74690"/>
                </a:lnTo>
                <a:lnTo>
                  <a:pt x="49040" y="74920"/>
                </a:lnTo>
                <a:lnTo>
                  <a:pt x="49140" y="75150"/>
                </a:lnTo>
                <a:lnTo>
                  <a:pt x="49280" y="75870"/>
                </a:lnTo>
                <a:lnTo>
                  <a:pt x="49730" y="76810"/>
                </a:lnTo>
                <a:lnTo>
                  <a:pt x="49760" y="77050"/>
                </a:lnTo>
                <a:lnTo>
                  <a:pt x="49710" y="77310"/>
                </a:lnTo>
                <a:lnTo>
                  <a:pt x="49800" y="77560"/>
                </a:lnTo>
                <a:lnTo>
                  <a:pt x="49770" y="77700"/>
                </a:lnTo>
                <a:lnTo>
                  <a:pt x="49710" y="77830"/>
                </a:lnTo>
                <a:lnTo>
                  <a:pt x="49600" y="78430"/>
                </a:lnTo>
                <a:lnTo>
                  <a:pt x="49660" y="78580"/>
                </a:lnTo>
                <a:lnTo>
                  <a:pt x="49770" y="78690"/>
                </a:lnTo>
                <a:lnTo>
                  <a:pt x="49810" y="78860"/>
                </a:lnTo>
                <a:lnTo>
                  <a:pt x="49700" y="79710"/>
                </a:lnTo>
                <a:lnTo>
                  <a:pt x="49700" y="79910"/>
                </a:lnTo>
                <a:lnTo>
                  <a:pt x="49740" y="80100"/>
                </a:lnTo>
                <a:lnTo>
                  <a:pt x="49740" y="80220"/>
                </a:lnTo>
                <a:lnTo>
                  <a:pt x="49720" y="80350"/>
                </a:lnTo>
                <a:lnTo>
                  <a:pt x="49810" y="80520"/>
                </a:lnTo>
                <a:lnTo>
                  <a:pt x="49760" y="80620"/>
                </a:lnTo>
                <a:lnTo>
                  <a:pt x="49690" y="80710"/>
                </a:lnTo>
                <a:lnTo>
                  <a:pt x="49740" y="80860"/>
                </a:lnTo>
                <a:lnTo>
                  <a:pt x="49880" y="80960"/>
                </a:lnTo>
                <a:lnTo>
                  <a:pt x="50020" y="81140"/>
                </a:lnTo>
                <a:lnTo>
                  <a:pt x="50060" y="81240"/>
                </a:lnTo>
                <a:lnTo>
                  <a:pt x="50110" y="81330"/>
                </a:lnTo>
                <a:lnTo>
                  <a:pt x="50230" y="81340"/>
                </a:lnTo>
                <a:lnTo>
                  <a:pt x="50360" y="81400"/>
                </a:lnTo>
                <a:lnTo>
                  <a:pt x="50460" y="81520"/>
                </a:lnTo>
                <a:lnTo>
                  <a:pt x="50540" y="81640"/>
                </a:lnTo>
                <a:lnTo>
                  <a:pt x="50520" y="81870"/>
                </a:lnTo>
                <a:lnTo>
                  <a:pt x="50620" y="82090"/>
                </a:lnTo>
                <a:lnTo>
                  <a:pt x="50760" y="82290"/>
                </a:lnTo>
                <a:lnTo>
                  <a:pt x="50960" y="82380"/>
                </a:lnTo>
                <a:lnTo>
                  <a:pt x="51070" y="82400"/>
                </a:lnTo>
                <a:lnTo>
                  <a:pt x="51180" y="82430"/>
                </a:lnTo>
                <a:lnTo>
                  <a:pt x="51370" y="82330"/>
                </a:lnTo>
                <a:lnTo>
                  <a:pt x="51450" y="82420"/>
                </a:lnTo>
                <a:lnTo>
                  <a:pt x="51560" y="82380"/>
                </a:lnTo>
                <a:lnTo>
                  <a:pt x="51660" y="82360"/>
                </a:lnTo>
                <a:lnTo>
                  <a:pt x="51700" y="82420"/>
                </a:lnTo>
                <a:lnTo>
                  <a:pt x="51690" y="82510"/>
                </a:lnTo>
                <a:lnTo>
                  <a:pt x="51610" y="82610"/>
                </a:lnTo>
                <a:lnTo>
                  <a:pt x="51450" y="82620"/>
                </a:lnTo>
                <a:lnTo>
                  <a:pt x="51450" y="82800"/>
                </a:lnTo>
                <a:lnTo>
                  <a:pt x="51290" y="82900"/>
                </a:lnTo>
                <a:lnTo>
                  <a:pt x="51230" y="83020"/>
                </a:lnTo>
                <a:lnTo>
                  <a:pt x="50880" y="83220"/>
                </a:lnTo>
                <a:lnTo>
                  <a:pt x="50740" y="83220"/>
                </a:lnTo>
                <a:lnTo>
                  <a:pt x="50620" y="83250"/>
                </a:lnTo>
                <a:lnTo>
                  <a:pt x="50530" y="83340"/>
                </a:lnTo>
                <a:lnTo>
                  <a:pt x="50600" y="83500"/>
                </a:lnTo>
                <a:lnTo>
                  <a:pt x="50870" y="83580"/>
                </a:lnTo>
                <a:lnTo>
                  <a:pt x="50960" y="83630"/>
                </a:lnTo>
                <a:lnTo>
                  <a:pt x="50970" y="83780"/>
                </a:lnTo>
                <a:lnTo>
                  <a:pt x="50910" y="83930"/>
                </a:lnTo>
                <a:lnTo>
                  <a:pt x="50860" y="84000"/>
                </a:lnTo>
                <a:lnTo>
                  <a:pt x="50810" y="84080"/>
                </a:lnTo>
                <a:lnTo>
                  <a:pt x="50780" y="84280"/>
                </a:lnTo>
                <a:lnTo>
                  <a:pt x="50740" y="84380"/>
                </a:lnTo>
                <a:lnTo>
                  <a:pt x="50720" y="84480"/>
                </a:lnTo>
                <a:lnTo>
                  <a:pt x="50800" y="84650"/>
                </a:lnTo>
                <a:lnTo>
                  <a:pt x="50750" y="84750"/>
                </a:lnTo>
                <a:lnTo>
                  <a:pt x="50770" y="84860"/>
                </a:lnTo>
                <a:lnTo>
                  <a:pt x="51000" y="84940"/>
                </a:lnTo>
                <a:lnTo>
                  <a:pt x="51180" y="85090"/>
                </a:lnTo>
                <a:lnTo>
                  <a:pt x="51290" y="85300"/>
                </a:lnTo>
                <a:lnTo>
                  <a:pt x="51310" y="85540"/>
                </a:lnTo>
                <a:lnTo>
                  <a:pt x="51270" y="85730"/>
                </a:lnTo>
                <a:lnTo>
                  <a:pt x="51270" y="85930"/>
                </a:lnTo>
                <a:lnTo>
                  <a:pt x="51190" y="86050"/>
                </a:lnTo>
                <a:lnTo>
                  <a:pt x="51190" y="86240"/>
                </a:lnTo>
                <a:lnTo>
                  <a:pt x="51160" y="86290"/>
                </a:lnTo>
                <a:lnTo>
                  <a:pt x="51300" y="86430"/>
                </a:lnTo>
                <a:lnTo>
                  <a:pt x="51730" y="86770"/>
                </a:lnTo>
                <a:lnTo>
                  <a:pt x="51920" y="87040"/>
                </a:lnTo>
                <a:lnTo>
                  <a:pt x="52470" y="90610"/>
                </a:lnTo>
                <a:lnTo>
                  <a:pt x="52450" y="90620"/>
                </a:lnTo>
                <a:lnTo>
                  <a:pt x="52320" y="90630"/>
                </a:lnTo>
                <a:lnTo>
                  <a:pt x="52040" y="90630"/>
                </a:lnTo>
                <a:lnTo>
                  <a:pt x="51920" y="90610"/>
                </a:lnTo>
                <a:lnTo>
                  <a:pt x="51900" y="90600"/>
                </a:lnTo>
                <a:lnTo>
                  <a:pt x="51880" y="90600"/>
                </a:lnTo>
                <a:lnTo>
                  <a:pt x="51840" y="90590"/>
                </a:lnTo>
                <a:lnTo>
                  <a:pt x="51800" y="90560"/>
                </a:lnTo>
                <a:lnTo>
                  <a:pt x="51760" y="90550"/>
                </a:lnTo>
                <a:lnTo>
                  <a:pt x="51720" y="90560"/>
                </a:lnTo>
                <a:lnTo>
                  <a:pt x="51700" y="90550"/>
                </a:lnTo>
                <a:lnTo>
                  <a:pt x="51660" y="90530"/>
                </a:lnTo>
                <a:lnTo>
                  <a:pt x="51600" y="90530"/>
                </a:lnTo>
                <a:lnTo>
                  <a:pt x="51550" y="90540"/>
                </a:lnTo>
                <a:lnTo>
                  <a:pt x="51510" y="90560"/>
                </a:lnTo>
                <a:lnTo>
                  <a:pt x="51510" y="90590"/>
                </a:lnTo>
                <a:lnTo>
                  <a:pt x="51450" y="90650"/>
                </a:lnTo>
                <a:lnTo>
                  <a:pt x="51420" y="90780"/>
                </a:lnTo>
                <a:lnTo>
                  <a:pt x="51430" y="91070"/>
                </a:lnTo>
                <a:lnTo>
                  <a:pt x="51380" y="91220"/>
                </a:lnTo>
                <a:lnTo>
                  <a:pt x="51330" y="91270"/>
                </a:lnTo>
                <a:lnTo>
                  <a:pt x="51320" y="91270"/>
                </a:lnTo>
                <a:lnTo>
                  <a:pt x="51300" y="91280"/>
                </a:lnTo>
                <a:lnTo>
                  <a:pt x="51290" y="91290"/>
                </a:lnTo>
                <a:lnTo>
                  <a:pt x="51220" y="91330"/>
                </a:lnTo>
                <a:lnTo>
                  <a:pt x="51200" y="91360"/>
                </a:lnTo>
                <a:lnTo>
                  <a:pt x="51170" y="91390"/>
                </a:lnTo>
                <a:lnTo>
                  <a:pt x="51170" y="91410"/>
                </a:lnTo>
                <a:lnTo>
                  <a:pt x="51140" y="91450"/>
                </a:lnTo>
                <a:lnTo>
                  <a:pt x="51090" y="91460"/>
                </a:lnTo>
                <a:lnTo>
                  <a:pt x="51020" y="91460"/>
                </a:lnTo>
                <a:lnTo>
                  <a:pt x="50950" y="91480"/>
                </a:lnTo>
                <a:lnTo>
                  <a:pt x="50840" y="91590"/>
                </a:lnTo>
                <a:lnTo>
                  <a:pt x="50790" y="91710"/>
                </a:lnTo>
                <a:lnTo>
                  <a:pt x="50720" y="91960"/>
                </a:lnTo>
                <a:lnTo>
                  <a:pt x="50650" y="92080"/>
                </a:lnTo>
                <a:lnTo>
                  <a:pt x="50470" y="92250"/>
                </a:lnTo>
                <a:lnTo>
                  <a:pt x="50410" y="92370"/>
                </a:lnTo>
                <a:lnTo>
                  <a:pt x="50300" y="92760"/>
                </a:lnTo>
                <a:lnTo>
                  <a:pt x="50280" y="92810"/>
                </a:lnTo>
                <a:lnTo>
                  <a:pt x="50270" y="92800"/>
                </a:lnTo>
                <a:lnTo>
                  <a:pt x="50260" y="92750"/>
                </a:lnTo>
                <a:lnTo>
                  <a:pt x="50260" y="92740"/>
                </a:lnTo>
                <a:lnTo>
                  <a:pt x="50240" y="92720"/>
                </a:lnTo>
                <a:lnTo>
                  <a:pt x="50230" y="92720"/>
                </a:lnTo>
                <a:lnTo>
                  <a:pt x="50230" y="92710"/>
                </a:lnTo>
                <a:lnTo>
                  <a:pt x="50220" y="92700"/>
                </a:lnTo>
                <a:lnTo>
                  <a:pt x="50210" y="92680"/>
                </a:lnTo>
                <a:lnTo>
                  <a:pt x="50210" y="92630"/>
                </a:lnTo>
                <a:lnTo>
                  <a:pt x="50150" y="92590"/>
                </a:lnTo>
                <a:lnTo>
                  <a:pt x="50110" y="92560"/>
                </a:lnTo>
                <a:lnTo>
                  <a:pt x="50080" y="92550"/>
                </a:lnTo>
                <a:lnTo>
                  <a:pt x="50040" y="92520"/>
                </a:lnTo>
                <a:lnTo>
                  <a:pt x="50010" y="92510"/>
                </a:lnTo>
                <a:lnTo>
                  <a:pt x="49990" y="92510"/>
                </a:lnTo>
                <a:lnTo>
                  <a:pt x="49930" y="92420"/>
                </a:lnTo>
                <a:lnTo>
                  <a:pt x="49920" y="92390"/>
                </a:lnTo>
                <a:lnTo>
                  <a:pt x="49900" y="92370"/>
                </a:lnTo>
                <a:lnTo>
                  <a:pt x="49900" y="92350"/>
                </a:lnTo>
                <a:lnTo>
                  <a:pt x="49890" y="92320"/>
                </a:lnTo>
                <a:lnTo>
                  <a:pt x="49880" y="92310"/>
                </a:lnTo>
                <a:lnTo>
                  <a:pt x="49870" y="92280"/>
                </a:lnTo>
                <a:lnTo>
                  <a:pt x="49860" y="92260"/>
                </a:lnTo>
                <a:lnTo>
                  <a:pt x="49830" y="92240"/>
                </a:lnTo>
                <a:lnTo>
                  <a:pt x="49810" y="92200"/>
                </a:lnTo>
                <a:lnTo>
                  <a:pt x="49800" y="92180"/>
                </a:lnTo>
                <a:lnTo>
                  <a:pt x="49800" y="92160"/>
                </a:lnTo>
                <a:lnTo>
                  <a:pt x="49800" y="92140"/>
                </a:lnTo>
                <a:lnTo>
                  <a:pt x="49780" y="92110"/>
                </a:lnTo>
                <a:lnTo>
                  <a:pt x="49760" y="92090"/>
                </a:lnTo>
                <a:lnTo>
                  <a:pt x="49750" y="92080"/>
                </a:lnTo>
                <a:lnTo>
                  <a:pt x="49750" y="92070"/>
                </a:lnTo>
                <a:lnTo>
                  <a:pt x="49740" y="92040"/>
                </a:lnTo>
                <a:lnTo>
                  <a:pt x="49730" y="92010"/>
                </a:lnTo>
                <a:lnTo>
                  <a:pt x="49710" y="92000"/>
                </a:lnTo>
                <a:lnTo>
                  <a:pt x="49700" y="92000"/>
                </a:lnTo>
                <a:lnTo>
                  <a:pt x="49670" y="91980"/>
                </a:lnTo>
                <a:lnTo>
                  <a:pt x="49660" y="91940"/>
                </a:lnTo>
                <a:lnTo>
                  <a:pt x="49600" y="91900"/>
                </a:lnTo>
                <a:lnTo>
                  <a:pt x="49570" y="91890"/>
                </a:lnTo>
                <a:lnTo>
                  <a:pt x="49520" y="91860"/>
                </a:lnTo>
                <a:lnTo>
                  <a:pt x="49490" y="91840"/>
                </a:lnTo>
                <a:lnTo>
                  <a:pt x="49370" y="91710"/>
                </a:lnTo>
                <a:lnTo>
                  <a:pt x="49320" y="91680"/>
                </a:lnTo>
                <a:lnTo>
                  <a:pt x="49270" y="91620"/>
                </a:lnTo>
                <a:lnTo>
                  <a:pt x="49180" y="91570"/>
                </a:lnTo>
                <a:lnTo>
                  <a:pt x="49030" y="91440"/>
                </a:lnTo>
                <a:lnTo>
                  <a:pt x="48870" y="91310"/>
                </a:lnTo>
                <a:lnTo>
                  <a:pt x="48730" y="91180"/>
                </a:lnTo>
                <a:lnTo>
                  <a:pt x="48720" y="91180"/>
                </a:lnTo>
                <a:lnTo>
                  <a:pt x="48700" y="91160"/>
                </a:lnTo>
                <a:lnTo>
                  <a:pt x="48680" y="91150"/>
                </a:lnTo>
                <a:lnTo>
                  <a:pt x="48650" y="91140"/>
                </a:lnTo>
                <a:lnTo>
                  <a:pt x="48600" y="91110"/>
                </a:lnTo>
                <a:lnTo>
                  <a:pt x="48580" y="91100"/>
                </a:lnTo>
                <a:lnTo>
                  <a:pt x="48570" y="91080"/>
                </a:lnTo>
                <a:lnTo>
                  <a:pt x="48560" y="91060"/>
                </a:lnTo>
                <a:lnTo>
                  <a:pt x="48550" y="91050"/>
                </a:lnTo>
                <a:lnTo>
                  <a:pt x="48510" y="91030"/>
                </a:lnTo>
                <a:lnTo>
                  <a:pt x="48470" y="91010"/>
                </a:lnTo>
                <a:lnTo>
                  <a:pt x="48400" y="90970"/>
                </a:lnTo>
                <a:lnTo>
                  <a:pt x="48370" y="90910"/>
                </a:lnTo>
                <a:lnTo>
                  <a:pt x="48310" y="90860"/>
                </a:lnTo>
                <a:lnTo>
                  <a:pt x="48230" y="90820"/>
                </a:lnTo>
                <a:lnTo>
                  <a:pt x="48210" y="90810"/>
                </a:lnTo>
                <a:lnTo>
                  <a:pt x="48100" y="90760"/>
                </a:lnTo>
                <a:lnTo>
                  <a:pt x="48050" y="90740"/>
                </a:lnTo>
                <a:lnTo>
                  <a:pt x="47960" y="90670"/>
                </a:lnTo>
                <a:lnTo>
                  <a:pt x="47950" y="90620"/>
                </a:lnTo>
                <a:lnTo>
                  <a:pt x="47890" y="90550"/>
                </a:lnTo>
                <a:lnTo>
                  <a:pt x="47850" y="90540"/>
                </a:lnTo>
                <a:lnTo>
                  <a:pt x="47800" y="90480"/>
                </a:lnTo>
                <a:lnTo>
                  <a:pt x="47680" y="90370"/>
                </a:lnTo>
                <a:lnTo>
                  <a:pt x="47680" y="90360"/>
                </a:lnTo>
                <a:lnTo>
                  <a:pt x="47660" y="90340"/>
                </a:lnTo>
                <a:lnTo>
                  <a:pt x="47640" y="90300"/>
                </a:lnTo>
                <a:lnTo>
                  <a:pt x="47620" y="90280"/>
                </a:lnTo>
                <a:lnTo>
                  <a:pt x="47610" y="90260"/>
                </a:lnTo>
                <a:lnTo>
                  <a:pt x="47600" y="90220"/>
                </a:lnTo>
                <a:lnTo>
                  <a:pt x="47530" y="90140"/>
                </a:lnTo>
                <a:lnTo>
                  <a:pt x="47500" y="90100"/>
                </a:lnTo>
                <a:lnTo>
                  <a:pt x="47490" y="90100"/>
                </a:lnTo>
                <a:lnTo>
                  <a:pt x="47450" y="90090"/>
                </a:lnTo>
                <a:lnTo>
                  <a:pt x="47440" y="90070"/>
                </a:lnTo>
                <a:lnTo>
                  <a:pt x="47420" y="90030"/>
                </a:lnTo>
                <a:lnTo>
                  <a:pt x="47400" y="90030"/>
                </a:lnTo>
                <a:lnTo>
                  <a:pt x="47390" y="90000"/>
                </a:lnTo>
                <a:lnTo>
                  <a:pt x="47380" y="89990"/>
                </a:lnTo>
                <a:lnTo>
                  <a:pt x="47370" y="89970"/>
                </a:lnTo>
                <a:lnTo>
                  <a:pt x="47340" y="89950"/>
                </a:lnTo>
                <a:lnTo>
                  <a:pt x="47310" y="89930"/>
                </a:lnTo>
                <a:lnTo>
                  <a:pt x="47270" y="89920"/>
                </a:lnTo>
                <a:lnTo>
                  <a:pt x="47250" y="89890"/>
                </a:lnTo>
                <a:lnTo>
                  <a:pt x="47250" y="89870"/>
                </a:lnTo>
                <a:lnTo>
                  <a:pt x="47260" y="89790"/>
                </a:lnTo>
                <a:lnTo>
                  <a:pt x="47260" y="89740"/>
                </a:lnTo>
                <a:lnTo>
                  <a:pt x="47250" y="89720"/>
                </a:lnTo>
                <a:lnTo>
                  <a:pt x="47240" y="89710"/>
                </a:lnTo>
                <a:lnTo>
                  <a:pt x="47200" y="89650"/>
                </a:lnTo>
                <a:lnTo>
                  <a:pt x="47190" y="89620"/>
                </a:lnTo>
                <a:lnTo>
                  <a:pt x="47160" y="89590"/>
                </a:lnTo>
                <a:lnTo>
                  <a:pt x="47110" y="89540"/>
                </a:lnTo>
                <a:lnTo>
                  <a:pt x="47060" y="89460"/>
                </a:lnTo>
                <a:lnTo>
                  <a:pt x="47040" y="89430"/>
                </a:lnTo>
                <a:lnTo>
                  <a:pt x="47040" y="89420"/>
                </a:lnTo>
                <a:lnTo>
                  <a:pt x="47010" y="89400"/>
                </a:lnTo>
                <a:lnTo>
                  <a:pt x="46980" y="89370"/>
                </a:lnTo>
                <a:lnTo>
                  <a:pt x="46950" y="89350"/>
                </a:lnTo>
                <a:lnTo>
                  <a:pt x="46940" y="89300"/>
                </a:lnTo>
                <a:lnTo>
                  <a:pt x="46930" y="89270"/>
                </a:lnTo>
                <a:lnTo>
                  <a:pt x="46920" y="89230"/>
                </a:lnTo>
                <a:lnTo>
                  <a:pt x="46920" y="89210"/>
                </a:lnTo>
                <a:lnTo>
                  <a:pt x="46910" y="89190"/>
                </a:lnTo>
                <a:lnTo>
                  <a:pt x="46900" y="89180"/>
                </a:lnTo>
                <a:lnTo>
                  <a:pt x="46860" y="89170"/>
                </a:lnTo>
                <a:lnTo>
                  <a:pt x="46840" y="89170"/>
                </a:lnTo>
                <a:lnTo>
                  <a:pt x="46820" y="89170"/>
                </a:lnTo>
                <a:lnTo>
                  <a:pt x="46790" y="89150"/>
                </a:lnTo>
                <a:lnTo>
                  <a:pt x="46770" y="89140"/>
                </a:lnTo>
                <a:lnTo>
                  <a:pt x="46760" y="89140"/>
                </a:lnTo>
                <a:lnTo>
                  <a:pt x="46740" y="89150"/>
                </a:lnTo>
                <a:lnTo>
                  <a:pt x="46690" y="89140"/>
                </a:lnTo>
                <a:lnTo>
                  <a:pt x="46640" y="89130"/>
                </a:lnTo>
                <a:lnTo>
                  <a:pt x="46610" y="89140"/>
                </a:lnTo>
                <a:lnTo>
                  <a:pt x="46600" y="89160"/>
                </a:lnTo>
                <a:lnTo>
                  <a:pt x="46570" y="89170"/>
                </a:lnTo>
                <a:lnTo>
                  <a:pt x="46560" y="89160"/>
                </a:lnTo>
                <a:lnTo>
                  <a:pt x="46540" y="89150"/>
                </a:lnTo>
                <a:lnTo>
                  <a:pt x="46530" y="89170"/>
                </a:lnTo>
                <a:lnTo>
                  <a:pt x="46200" y="89100"/>
                </a:lnTo>
                <a:lnTo>
                  <a:pt x="46130" y="89100"/>
                </a:lnTo>
                <a:lnTo>
                  <a:pt x="46110" y="89110"/>
                </a:lnTo>
                <a:lnTo>
                  <a:pt x="46130" y="89140"/>
                </a:lnTo>
                <a:lnTo>
                  <a:pt x="46140" y="89160"/>
                </a:lnTo>
                <a:lnTo>
                  <a:pt x="46170" y="89180"/>
                </a:lnTo>
                <a:lnTo>
                  <a:pt x="46200" y="89190"/>
                </a:lnTo>
                <a:lnTo>
                  <a:pt x="46210" y="89230"/>
                </a:lnTo>
                <a:lnTo>
                  <a:pt x="46220" y="89260"/>
                </a:lnTo>
                <a:lnTo>
                  <a:pt x="46210" y="89300"/>
                </a:lnTo>
                <a:lnTo>
                  <a:pt x="46200" y="89340"/>
                </a:lnTo>
                <a:lnTo>
                  <a:pt x="46140" y="89400"/>
                </a:lnTo>
                <a:lnTo>
                  <a:pt x="46080" y="89430"/>
                </a:lnTo>
                <a:lnTo>
                  <a:pt x="46070" y="89430"/>
                </a:lnTo>
                <a:lnTo>
                  <a:pt x="46060" y="89430"/>
                </a:lnTo>
                <a:lnTo>
                  <a:pt x="46040" y="89440"/>
                </a:lnTo>
                <a:lnTo>
                  <a:pt x="46030" y="89450"/>
                </a:lnTo>
                <a:lnTo>
                  <a:pt x="46020" y="89450"/>
                </a:lnTo>
                <a:lnTo>
                  <a:pt x="46010" y="89450"/>
                </a:lnTo>
                <a:lnTo>
                  <a:pt x="45990" y="89460"/>
                </a:lnTo>
                <a:lnTo>
                  <a:pt x="45980" y="89460"/>
                </a:lnTo>
                <a:lnTo>
                  <a:pt x="45980" y="89470"/>
                </a:lnTo>
                <a:lnTo>
                  <a:pt x="45880" y="89500"/>
                </a:lnTo>
                <a:lnTo>
                  <a:pt x="45770" y="89560"/>
                </a:lnTo>
                <a:lnTo>
                  <a:pt x="45520" y="89820"/>
                </a:lnTo>
                <a:lnTo>
                  <a:pt x="45330" y="89920"/>
                </a:lnTo>
                <a:lnTo>
                  <a:pt x="45310" y="89920"/>
                </a:lnTo>
                <a:lnTo>
                  <a:pt x="45290" y="89890"/>
                </a:lnTo>
                <a:lnTo>
                  <a:pt x="45270" y="89880"/>
                </a:lnTo>
                <a:lnTo>
                  <a:pt x="45250" y="89880"/>
                </a:lnTo>
                <a:lnTo>
                  <a:pt x="45240" y="89900"/>
                </a:lnTo>
                <a:lnTo>
                  <a:pt x="45230" y="89910"/>
                </a:lnTo>
                <a:lnTo>
                  <a:pt x="45210" y="89910"/>
                </a:lnTo>
                <a:lnTo>
                  <a:pt x="45210" y="89890"/>
                </a:lnTo>
                <a:lnTo>
                  <a:pt x="45210" y="89880"/>
                </a:lnTo>
                <a:lnTo>
                  <a:pt x="45190" y="89860"/>
                </a:lnTo>
                <a:lnTo>
                  <a:pt x="45170" y="89860"/>
                </a:lnTo>
                <a:lnTo>
                  <a:pt x="45150" y="89850"/>
                </a:lnTo>
                <a:lnTo>
                  <a:pt x="45140" y="89850"/>
                </a:lnTo>
                <a:lnTo>
                  <a:pt x="45110" y="89860"/>
                </a:lnTo>
                <a:lnTo>
                  <a:pt x="45080" y="89860"/>
                </a:lnTo>
                <a:lnTo>
                  <a:pt x="45030" y="89860"/>
                </a:lnTo>
                <a:lnTo>
                  <a:pt x="44970" y="89840"/>
                </a:lnTo>
                <a:lnTo>
                  <a:pt x="44950" y="89830"/>
                </a:lnTo>
                <a:lnTo>
                  <a:pt x="44940" y="89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Inchir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3770" y="62110"/>
                </a:moveTo>
                <a:lnTo>
                  <a:pt x="13800" y="62150"/>
                </a:lnTo>
                <a:lnTo>
                  <a:pt x="14040" y="61850"/>
                </a:lnTo>
                <a:lnTo>
                  <a:pt x="14420" y="61160"/>
                </a:lnTo>
                <a:lnTo>
                  <a:pt x="18790" y="52930"/>
                </a:lnTo>
                <a:lnTo>
                  <a:pt x="17030" y="49940"/>
                </a:lnTo>
                <a:lnTo>
                  <a:pt x="28270" y="49990"/>
                </a:lnTo>
                <a:lnTo>
                  <a:pt x="28400" y="50180"/>
                </a:lnTo>
                <a:lnTo>
                  <a:pt x="27960" y="62320"/>
                </a:lnTo>
                <a:lnTo>
                  <a:pt x="27950" y="63410"/>
                </a:lnTo>
                <a:lnTo>
                  <a:pt x="27940" y="65380"/>
                </a:lnTo>
                <a:lnTo>
                  <a:pt x="27670" y="65380"/>
                </a:lnTo>
                <a:lnTo>
                  <a:pt x="14530" y="65410"/>
                </a:lnTo>
                <a:lnTo>
                  <a:pt x="14340" y="64950"/>
                </a:lnTo>
                <a:lnTo>
                  <a:pt x="14040" y="64450"/>
                </a:lnTo>
                <a:lnTo>
                  <a:pt x="13650" y="63990"/>
                </a:lnTo>
                <a:lnTo>
                  <a:pt x="13520" y="63870"/>
                </a:lnTo>
                <a:lnTo>
                  <a:pt x="13490" y="63850"/>
                </a:lnTo>
                <a:lnTo>
                  <a:pt x="13470" y="63800"/>
                </a:lnTo>
                <a:lnTo>
                  <a:pt x="13410" y="63790"/>
                </a:lnTo>
                <a:lnTo>
                  <a:pt x="13340" y="63780"/>
                </a:lnTo>
                <a:lnTo>
                  <a:pt x="13290" y="63750"/>
                </a:lnTo>
                <a:lnTo>
                  <a:pt x="13170" y="63680"/>
                </a:lnTo>
                <a:lnTo>
                  <a:pt x="12910" y="63600"/>
                </a:lnTo>
                <a:lnTo>
                  <a:pt x="12800" y="63530"/>
                </a:lnTo>
                <a:lnTo>
                  <a:pt x="12750" y="63450"/>
                </a:lnTo>
                <a:lnTo>
                  <a:pt x="12640" y="63150"/>
                </a:lnTo>
                <a:lnTo>
                  <a:pt x="12620" y="63020"/>
                </a:lnTo>
                <a:lnTo>
                  <a:pt x="12550" y="62890"/>
                </a:lnTo>
                <a:lnTo>
                  <a:pt x="12420" y="62770"/>
                </a:lnTo>
                <a:lnTo>
                  <a:pt x="12340" y="62670"/>
                </a:lnTo>
                <a:lnTo>
                  <a:pt x="12430" y="62550"/>
                </a:lnTo>
                <a:lnTo>
                  <a:pt x="12820" y="62660"/>
                </a:lnTo>
                <a:lnTo>
                  <a:pt x="13200" y="62610"/>
                </a:lnTo>
                <a:lnTo>
                  <a:pt x="13530" y="62420"/>
                </a:lnTo>
                <a:lnTo>
                  <a:pt x="13770" y="62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Nouakchott-Oue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5550" y="69720"/>
                </a:moveTo>
                <a:lnTo>
                  <a:pt x="15610" y="69730"/>
                </a:lnTo>
                <a:lnTo>
                  <a:pt x="16590" y="69720"/>
                </a:lnTo>
                <a:lnTo>
                  <a:pt x="16480" y="71150"/>
                </a:lnTo>
                <a:lnTo>
                  <a:pt x="16700" y="71240"/>
                </a:lnTo>
                <a:lnTo>
                  <a:pt x="16200" y="71940"/>
                </a:lnTo>
                <a:lnTo>
                  <a:pt x="16180" y="71970"/>
                </a:lnTo>
                <a:lnTo>
                  <a:pt x="16130" y="72040"/>
                </a:lnTo>
                <a:lnTo>
                  <a:pt x="16060" y="72010"/>
                </a:lnTo>
                <a:lnTo>
                  <a:pt x="16060" y="71930"/>
                </a:lnTo>
                <a:lnTo>
                  <a:pt x="15970" y="71940"/>
                </a:lnTo>
                <a:lnTo>
                  <a:pt x="15930" y="71990"/>
                </a:lnTo>
                <a:lnTo>
                  <a:pt x="15880" y="72020"/>
                </a:lnTo>
                <a:lnTo>
                  <a:pt x="15840" y="72040"/>
                </a:lnTo>
                <a:lnTo>
                  <a:pt x="15750" y="72060"/>
                </a:lnTo>
                <a:lnTo>
                  <a:pt x="15710" y="71490"/>
                </a:lnTo>
                <a:lnTo>
                  <a:pt x="15550" y="69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Tagan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8410" y="68540"/>
                </a:moveTo>
                <a:lnTo>
                  <a:pt x="39840" y="66970"/>
                </a:lnTo>
                <a:lnTo>
                  <a:pt x="40620" y="66100"/>
                </a:lnTo>
                <a:lnTo>
                  <a:pt x="43660" y="64100"/>
                </a:lnTo>
                <a:lnTo>
                  <a:pt x="45100" y="63100"/>
                </a:lnTo>
                <a:lnTo>
                  <a:pt x="46630" y="63940"/>
                </a:lnTo>
                <a:lnTo>
                  <a:pt x="46670" y="63680"/>
                </a:lnTo>
                <a:lnTo>
                  <a:pt x="46820" y="62470"/>
                </a:lnTo>
                <a:lnTo>
                  <a:pt x="46950" y="62360"/>
                </a:lnTo>
                <a:lnTo>
                  <a:pt x="49440" y="60300"/>
                </a:lnTo>
                <a:lnTo>
                  <a:pt x="49580" y="60300"/>
                </a:lnTo>
                <a:lnTo>
                  <a:pt x="69990" y="60200"/>
                </a:lnTo>
                <a:lnTo>
                  <a:pt x="62170" y="77540"/>
                </a:lnTo>
                <a:lnTo>
                  <a:pt x="62150" y="77580"/>
                </a:lnTo>
                <a:lnTo>
                  <a:pt x="58340" y="75680"/>
                </a:lnTo>
                <a:lnTo>
                  <a:pt x="58290" y="75640"/>
                </a:lnTo>
                <a:lnTo>
                  <a:pt x="54170" y="75910"/>
                </a:lnTo>
                <a:lnTo>
                  <a:pt x="51290" y="75090"/>
                </a:lnTo>
                <a:lnTo>
                  <a:pt x="49140" y="74460"/>
                </a:lnTo>
                <a:lnTo>
                  <a:pt x="49870" y="70290"/>
                </a:lnTo>
                <a:lnTo>
                  <a:pt x="49660" y="70440"/>
                </a:lnTo>
                <a:lnTo>
                  <a:pt x="49460" y="70420"/>
                </a:lnTo>
                <a:lnTo>
                  <a:pt x="48970" y="70630"/>
                </a:lnTo>
                <a:lnTo>
                  <a:pt x="48750" y="70790"/>
                </a:lnTo>
                <a:lnTo>
                  <a:pt x="48550" y="71050"/>
                </a:lnTo>
                <a:lnTo>
                  <a:pt x="48360" y="71180"/>
                </a:lnTo>
                <a:lnTo>
                  <a:pt x="48530" y="71350"/>
                </a:lnTo>
                <a:lnTo>
                  <a:pt x="48300" y="71670"/>
                </a:lnTo>
                <a:lnTo>
                  <a:pt x="48240" y="71810"/>
                </a:lnTo>
                <a:lnTo>
                  <a:pt x="48050" y="71800"/>
                </a:lnTo>
                <a:lnTo>
                  <a:pt x="47660" y="71920"/>
                </a:lnTo>
                <a:lnTo>
                  <a:pt x="47490" y="72040"/>
                </a:lnTo>
                <a:lnTo>
                  <a:pt x="47330" y="72020"/>
                </a:lnTo>
                <a:lnTo>
                  <a:pt x="47270" y="71960"/>
                </a:lnTo>
                <a:lnTo>
                  <a:pt x="47200" y="71980"/>
                </a:lnTo>
                <a:lnTo>
                  <a:pt x="47020" y="71950"/>
                </a:lnTo>
                <a:lnTo>
                  <a:pt x="46590" y="71930"/>
                </a:lnTo>
                <a:lnTo>
                  <a:pt x="46390" y="71940"/>
                </a:lnTo>
                <a:lnTo>
                  <a:pt x="46350" y="72170"/>
                </a:lnTo>
                <a:lnTo>
                  <a:pt x="45980" y="72140"/>
                </a:lnTo>
                <a:lnTo>
                  <a:pt x="45970" y="72490"/>
                </a:lnTo>
                <a:lnTo>
                  <a:pt x="45750" y="72600"/>
                </a:lnTo>
                <a:lnTo>
                  <a:pt x="45660" y="72810"/>
                </a:lnTo>
                <a:lnTo>
                  <a:pt x="45800" y="72950"/>
                </a:lnTo>
                <a:lnTo>
                  <a:pt x="45830" y="73020"/>
                </a:lnTo>
                <a:lnTo>
                  <a:pt x="46000" y="73320"/>
                </a:lnTo>
                <a:lnTo>
                  <a:pt x="46260" y="73810"/>
                </a:lnTo>
                <a:lnTo>
                  <a:pt x="46100" y="73800"/>
                </a:lnTo>
                <a:lnTo>
                  <a:pt x="46320" y="74150"/>
                </a:lnTo>
                <a:lnTo>
                  <a:pt x="46360" y="74230"/>
                </a:lnTo>
                <a:lnTo>
                  <a:pt x="46610" y="74500"/>
                </a:lnTo>
                <a:lnTo>
                  <a:pt x="46740" y="74680"/>
                </a:lnTo>
                <a:lnTo>
                  <a:pt x="46810" y="74800"/>
                </a:lnTo>
                <a:lnTo>
                  <a:pt x="46810" y="74860"/>
                </a:lnTo>
                <a:lnTo>
                  <a:pt x="46770" y="74900"/>
                </a:lnTo>
                <a:lnTo>
                  <a:pt x="46870" y="75100"/>
                </a:lnTo>
                <a:lnTo>
                  <a:pt x="46830" y="75310"/>
                </a:lnTo>
                <a:lnTo>
                  <a:pt x="46620" y="75370"/>
                </a:lnTo>
                <a:lnTo>
                  <a:pt x="46400" y="75510"/>
                </a:lnTo>
                <a:lnTo>
                  <a:pt x="46200" y="75630"/>
                </a:lnTo>
                <a:lnTo>
                  <a:pt x="46470" y="75700"/>
                </a:lnTo>
                <a:lnTo>
                  <a:pt x="46510" y="75970"/>
                </a:lnTo>
                <a:lnTo>
                  <a:pt x="46240" y="76090"/>
                </a:lnTo>
                <a:lnTo>
                  <a:pt x="46350" y="76480"/>
                </a:lnTo>
                <a:lnTo>
                  <a:pt x="46170" y="76870"/>
                </a:lnTo>
                <a:lnTo>
                  <a:pt x="46120" y="77860"/>
                </a:lnTo>
                <a:lnTo>
                  <a:pt x="46120" y="78320"/>
                </a:lnTo>
                <a:lnTo>
                  <a:pt x="45820" y="78690"/>
                </a:lnTo>
                <a:lnTo>
                  <a:pt x="44600" y="78590"/>
                </a:lnTo>
                <a:lnTo>
                  <a:pt x="43530" y="78960"/>
                </a:lnTo>
                <a:lnTo>
                  <a:pt x="42570" y="78660"/>
                </a:lnTo>
                <a:lnTo>
                  <a:pt x="41490" y="78250"/>
                </a:lnTo>
                <a:lnTo>
                  <a:pt x="40840" y="77630"/>
                </a:lnTo>
                <a:lnTo>
                  <a:pt x="40160" y="77060"/>
                </a:lnTo>
                <a:lnTo>
                  <a:pt x="39250" y="76100"/>
                </a:lnTo>
                <a:lnTo>
                  <a:pt x="39440" y="73700"/>
                </a:lnTo>
                <a:lnTo>
                  <a:pt x="39420" y="73700"/>
                </a:lnTo>
                <a:lnTo>
                  <a:pt x="39510" y="72510"/>
                </a:lnTo>
                <a:lnTo>
                  <a:pt x="39700" y="70550"/>
                </a:lnTo>
                <a:lnTo>
                  <a:pt x="38410" y="685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Nouakchott-Nor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6590" y="69720"/>
                </a:moveTo>
                <a:lnTo>
                  <a:pt x="17430" y="69710"/>
                </a:lnTo>
                <a:lnTo>
                  <a:pt x="17430" y="71330"/>
                </a:lnTo>
                <a:lnTo>
                  <a:pt x="17430" y="72470"/>
                </a:lnTo>
                <a:lnTo>
                  <a:pt x="16340" y="72410"/>
                </a:lnTo>
                <a:lnTo>
                  <a:pt x="16400" y="71990"/>
                </a:lnTo>
                <a:lnTo>
                  <a:pt x="16200" y="71940"/>
                </a:lnTo>
                <a:lnTo>
                  <a:pt x="16700" y="71240"/>
                </a:lnTo>
                <a:lnTo>
                  <a:pt x="16480" y="71150"/>
                </a:lnTo>
                <a:lnTo>
                  <a:pt x="16590" y="69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Nouakchott-Su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7430" y="72470"/>
                </a:moveTo>
                <a:lnTo>
                  <a:pt x="17420" y="73300"/>
                </a:lnTo>
                <a:lnTo>
                  <a:pt x="15730" y="73300"/>
                </a:lnTo>
                <a:lnTo>
                  <a:pt x="15790" y="72780"/>
                </a:lnTo>
                <a:lnTo>
                  <a:pt x="15750" y="72060"/>
                </a:lnTo>
                <a:lnTo>
                  <a:pt x="15840" y="72040"/>
                </a:lnTo>
                <a:lnTo>
                  <a:pt x="15880" y="72020"/>
                </a:lnTo>
                <a:lnTo>
                  <a:pt x="15930" y="71990"/>
                </a:lnTo>
                <a:lnTo>
                  <a:pt x="15970" y="71940"/>
                </a:lnTo>
                <a:lnTo>
                  <a:pt x="16060" y="71930"/>
                </a:lnTo>
                <a:lnTo>
                  <a:pt x="16060" y="72010"/>
                </a:lnTo>
                <a:lnTo>
                  <a:pt x="16130" y="72040"/>
                </a:lnTo>
                <a:lnTo>
                  <a:pt x="16180" y="71970"/>
                </a:lnTo>
                <a:lnTo>
                  <a:pt x="16200" y="71940"/>
                </a:lnTo>
                <a:lnTo>
                  <a:pt x="16400" y="71990"/>
                </a:lnTo>
                <a:lnTo>
                  <a:pt x="16340" y="72410"/>
                </a:lnTo>
                <a:lnTo>
                  <a:pt x="17430" y="72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